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1"/>
  </p:notesMasterIdLst>
  <p:sldIdLst>
    <p:sldId id="268" r:id="rId2"/>
    <p:sldId id="259" r:id="rId3"/>
    <p:sldId id="262" r:id="rId4"/>
    <p:sldId id="269" r:id="rId5"/>
    <p:sldId id="270" r:id="rId6"/>
    <p:sldId id="271" r:id="rId7"/>
    <p:sldId id="272" r:id="rId8"/>
    <p:sldId id="278" r:id="rId9"/>
    <p:sldId id="281" r:id="rId10"/>
    <p:sldId id="284" r:id="rId11"/>
    <p:sldId id="280" r:id="rId12"/>
    <p:sldId id="273" r:id="rId13"/>
    <p:sldId id="282" r:id="rId14"/>
    <p:sldId id="277" r:id="rId15"/>
    <p:sldId id="283" r:id="rId16"/>
    <p:sldId id="279" r:id="rId17"/>
    <p:sldId id="274" r:id="rId18"/>
    <p:sldId id="275"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4" d="100"/>
          <a:sy n="84" d="100"/>
        </p:scale>
        <p:origin x="102" y="222"/>
      </p:cViewPr>
      <p:guideLst/>
    </p:cSldViewPr>
  </p:slideViewPr>
  <p:notesTextViewPr>
    <p:cViewPr>
      <p:scale>
        <a:sx n="1" d="1"/>
        <a:sy n="1" d="1"/>
      </p:scale>
      <p:origin x="0" y="0"/>
    </p:cViewPr>
  </p:notesTextViewPr>
  <p:sorterViewPr>
    <p:cViewPr>
      <p:scale>
        <a:sx n="110" d="100"/>
        <a:sy n="110" d="100"/>
      </p:scale>
      <p:origin x="0" y="-27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[Book2]Sheet2!PivotTable2</c:name>
    <c:fmtId val="19"/>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marker>
          <c:symbol val="none"/>
        </c:marke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s>
    <c:plotArea>
      <c:layout/>
      <c:doughnutChart>
        <c:varyColors val="1"/>
        <c:ser>
          <c:idx val="0"/>
          <c:order val="0"/>
          <c:tx>
            <c:strRef>
              <c:f>Sheet2!$B$3</c:f>
              <c:strCache>
                <c:ptCount val="1"/>
                <c:pt idx="0">
                  <c:v>Total</c:v>
                </c:pt>
              </c:strCache>
            </c:strRef>
          </c:tx>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3CB-4EB2-A119-4607583B373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3CB-4EB2-A119-4607583B373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3CB-4EB2-A119-4607583B373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3CB-4EB2-A119-4607583B373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3CB-4EB2-A119-4607583B373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3CB-4EB2-A119-4607583B3732}"/>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B3CB-4EB2-A119-4607583B3732}"/>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B3CB-4EB2-A119-4607583B3732}"/>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B3CB-4EB2-A119-4607583B3732}"/>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B3CB-4EB2-A119-4607583B3732}"/>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B3CB-4EB2-A119-4607583B3732}"/>
              </c:ext>
            </c:extLst>
          </c:dPt>
          <c:dLbls>
            <c:dLbl>
              <c:idx val="0"/>
              <c:layout>
                <c:manualLayout>
                  <c:x val="0.12780269058295973"/>
                  <c:y val="-8.9101716653886401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CB-4EB2-A119-4607583B3732}"/>
                </c:ext>
              </c:extLst>
            </c:dLbl>
            <c:dLbl>
              <c:idx val="1"/>
              <c:layout>
                <c:manualLayout>
                  <c:x val="0.12668161434977571"/>
                  <c:y val="-5.7795708099818238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3CB-4EB2-A119-4607583B3732}"/>
                </c:ext>
              </c:extLst>
            </c:dLbl>
            <c:dLbl>
              <c:idx val="2"/>
              <c:layout>
                <c:manualLayout>
                  <c:x val="0.14349775784753355"/>
                  <c:y val="1.2040772520795457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CB-4EB2-A119-4607583B3732}"/>
                </c:ext>
              </c:extLst>
            </c:dLbl>
            <c:dLbl>
              <c:idx val="3"/>
              <c:layout>
                <c:manualLayout>
                  <c:x val="-1.3452914798206279E-2"/>
                  <c:y val="0.18061158781193185"/>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3CB-4EB2-A119-4607583B3732}"/>
                </c:ext>
              </c:extLst>
            </c:dLbl>
            <c:dLbl>
              <c:idx val="4"/>
              <c:layout>
                <c:manualLayout>
                  <c:x val="-8.632286995515695E-2"/>
                  <c:y val="0.1950605148368864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3CB-4EB2-A119-4607583B3732}"/>
                </c:ext>
              </c:extLst>
            </c:dLbl>
            <c:dLbl>
              <c:idx val="5"/>
              <c:layout>
                <c:manualLayout>
                  <c:x val="-0.13452914798206281"/>
                  <c:y val="0.12522403421627257"/>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3CB-4EB2-A119-4607583B3732}"/>
                </c:ext>
              </c:extLst>
            </c:dLbl>
            <c:dLbl>
              <c:idx val="6"/>
              <c:layout>
                <c:manualLayout>
                  <c:x val="-0.15807174887892381"/>
                  <c:y val="1.4448927024954549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3CB-4EB2-A119-4607583B3732}"/>
                </c:ext>
              </c:extLst>
            </c:dLbl>
            <c:dLbl>
              <c:idx val="7"/>
              <c:layout>
                <c:manualLayout>
                  <c:x val="-0.11883408071748883"/>
                  <c:y val="-6.0203862603977372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3CB-4EB2-A119-4607583B3732}"/>
                </c:ext>
              </c:extLst>
            </c:dLbl>
            <c:dLbl>
              <c:idx val="8"/>
              <c:layout>
                <c:manualLayout>
                  <c:x val="-0.14125560538116591"/>
                  <c:y val="-0.1107751071913182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3CB-4EB2-A119-4607583B3732}"/>
                </c:ext>
              </c:extLst>
            </c:dLbl>
            <c:dLbl>
              <c:idx val="9"/>
              <c:layout>
                <c:manualLayout>
                  <c:x val="-1.1210762331838564E-2"/>
                  <c:y val="-0.1637545062828182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3CB-4EB2-A119-4607583B3732}"/>
                </c:ext>
              </c:extLst>
            </c:dLbl>
            <c:dLbl>
              <c:idx val="10"/>
              <c:layout>
                <c:manualLayout>
                  <c:x val="9.8654708520179366E-2"/>
                  <c:y val="-0.1107751071913182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3CB-4EB2-A119-4607583B3732}"/>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Sheet2!$A$4:$A$15</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Sheet2!$B$4:$B$15</c:f>
              <c:numCache>
                <c:formatCode>General</c:formatCode>
                <c:ptCount val="11"/>
                <c:pt idx="0">
                  <c:v>66000000</c:v>
                </c:pt>
                <c:pt idx="1">
                  <c:v>15822000</c:v>
                </c:pt>
                <c:pt idx="2">
                  <c:v>154524229</c:v>
                </c:pt>
                <c:pt idx="3">
                  <c:v>1000000</c:v>
                </c:pt>
                <c:pt idx="4">
                  <c:v>8185196</c:v>
                </c:pt>
                <c:pt idx="5">
                  <c:v>1405412</c:v>
                </c:pt>
                <c:pt idx="6">
                  <c:v>108302.69105691057</c:v>
                </c:pt>
                <c:pt idx="7">
                  <c:v>100296210.35999998</c:v>
                </c:pt>
                <c:pt idx="8">
                  <c:v>17479674.796747968</c:v>
                </c:pt>
                <c:pt idx="9">
                  <c:v>20731707.317073174</c:v>
                </c:pt>
                <c:pt idx="10">
                  <c:v>4747967.4796747966</c:v>
                </c:pt>
              </c:numCache>
            </c:numRef>
          </c:val>
          <c:extLst>
            <c:ext xmlns:c16="http://schemas.microsoft.com/office/drawing/2014/chart" uri="{C3380CC4-5D6E-409C-BE32-E72D297353CC}">
              <c16:uniqueId val="{00000016-B3CB-4EB2-A119-4607583B3732}"/>
            </c:ext>
          </c:extLst>
        </c:ser>
        <c:dLbls>
          <c:showLegendKey val="0"/>
          <c:showVal val="0"/>
          <c:showCatName val="1"/>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 (version 2).xlsb]Sheet2!PivotTable2</c:name>
    <c:fmtId val="59"/>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s>
    <c:plotArea>
      <c:layout/>
      <c:pieChart>
        <c:varyColors val="1"/>
        <c:ser>
          <c:idx val="0"/>
          <c:order val="0"/>
          <c:tx>
            <c:strRef>
              <c:f>Sheet2!$B$3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B63-45D5-9F1F-A1AA9588788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B63-45D5-9F1F-A1AA9588788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B63-45D5-9F1F-A1AA9588788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B63-45D5-9F1F-A1AA9588788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B63-45D5-9F1F-A1AA9588788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B63-45D5-9F1F-A1AA9588788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B63-45D5-9F1F-A1AA9588788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B63-45D5-9F1F-A1AA95887881}"/>
              </c:ext>
            </c:extLst>
          </c:dPt>
          <c:dLbls>
            <c:dLbl>
              <c:idx val="0"/>
              <c:layout>
                <c:manualLayout>
                  <c:x val="6.8567361675082011E-2"/>
                  <c:y val="3.339108663521268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B63-45D5-9F1F-A1AA95887881}"/>
                </c:ext>
              </c:extLst>
            </c:dLbl>
            <c:dLbl>
              <c:idx val="2"/>
              <c:layout>
                <c:manualLayout>
                  <c:x val="4.5348857738074302E-2"/>
                  <c:y val="-7.495431808498886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B63-45D5-9F1F-A1AA95887881}"/>
                </c:ext>
              </c:extLst>
            </c:dLbl>
            <c:dLbl>
              <c:idx val="4"/>
              <c:layout>
                <c:manualLayout>
                  <c:x val="-0.10483510469263091"/>
                  <c:y val="-0.20740252157859024"/>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B63-45D5-9F1F-A1AA95887881}"/>
                </c:ext>
              </c:extLst>
            </c:dLbl>
            <c:dLbl>
              <c:idx val="5"/>
              <c:layout>
                <c:manualLayout>
                  <c:x val="-4.9436372303237879E-2"/>
                  <c:y val="-7.9798442028413789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B63-45D5-9F1F-A1AA958878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Sheet2!$A$4:$A$12</c:f>
              <c:strCache>
                <c:ptCount val="8"/>
                <c:pt idx="0">
                  <c:v>Équipement de protection et contrôle et prévention des infections</c:v>
                </c:pt>
                <c:pt idx="1">
                  <c:v>Infrastructures et équipements</c:v>
                </c:pt>
                <c:pt idx="2">
                  <c:v>Management et gouvernance</c:v>
                </c:pt>
                <c:pt idx="3">
                  <c:v>Politiques de financement</c:v>
                </c:pt>
                <c:pt idx="4">
                  <c:v>Prestation de services</c:v>
                </c:pt>
                <c:pt idx="5">
                  <c:v>Produits médicaux et technologies</c:v>
                </c:pt>
                <c:pt idx="6">
                  <c:v>Ressources humaines </c:v>
                </c:pt>
                <c:pt idx="7">
                  <c:v>Systèmes d'information</c:v>
                </c:pt>
              </c:strCache>
            </c:strRef>
          </c:cat>
          <c:val>
            <c:numRef>
              <c:f>Sheet2!$B$4:$B$12</c:f>
              <c:numCache>
                <c:formatCode>_("$"* #,##0.00_);_("$"* \(#,##0.00\);_("$"* "-"??_);_(@_)</c:formatCode>
                <c:ptCount val="8"/>
                <c:pt idx="0">
                  <c:v>94475565.479674801</c:v>
                </c:pt>
                <c:pt idx="1">
                  <c:v>14435781.512195121</c:v>
                </c:pt>
                <c:pt idx="2">
                  <c:v>36765628.08130081</c:v>
                </c:pt>
                <c:pt idx="3">
                  <c:v>11177601.626016261</c:v>
                </c:pt>
                <c:pt idx="4">
                  <c:v>151277384.07317072</c:v>
                </c:pt>
                <c:pt idx="5">
                  <c:v>53741756.872195132</c:v>
                </c:pt>
                <c:pt idx="6">
                  <c:v>11568440</c:v>
                </c:pt>
                <c:pt idx="7">
                  <c:v>16858542</c:v>
                </c:pt>
              </c:numCache>
            </c:numRef>
          </c:val>
          <c:extLst>
            <c:ext xmlns:c16="http://schemas.microsoft.com/office/drawing/2014/chart" uri="{C3380CC4-5D6E-409C-BE32-E72D297353CC}">
              <c16:uniqueId val="{00000010-9B63-45D5-9F1F-A1AA95887881}"/>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 (version 2).xlsb]Sheet2!PivotTable2</c:name>
    <c:fmtId val="54"/>
  </c:pivotSource>
  <c:chart>
    <c:autoTitleDeleted val="1"/>
    <c:pivotFmts>
      <c:pivotFmt>
        <c:idx val="0"/>
        <c:spPr>
          <a:solidFill>
            <a:schemeClr val="accent1"/>
          </a:solidFill>
          <a:ln w="19050">
            <a:solidFill>
              <a:schemeClr val="lt1"/>
            </a:solidFill>
          </a:ln>
          <a:effectLst/>
        </c:spPr>
        <c:marker>
          <c:symbol val="none"/>
        </c:marker>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
        <c:idx val="25"/>
        <c:spPr>
          <a:solidFill>
            <a:schemeClr val="accent1"/>
          </a:solidFill>
          <a:ln w="19050">
            <a:solidFill>
              <a:schemeClr val="lt1"/>
            </a:solidFill>
          </a:ln>
          <a:effectLst/>
        </c:spPr>
      </c:pivotFmt>
      <c:pivotFmt>
        <c:idx val="26"/>
        <c:spPr>
          <a:solidFill>
            <a:schemeClr val="accent1"/>
          </a:solidFill>
          <a:ln w="19050">
            <a:solidFill>
              <a:schemeClr val="lt1"/>
            </a:solidFill>
          </a:ln>
          <a:effectLst/>
        </c:spPr>
      </c:pivotFmt>
    </c:pivotFmts>
    <c:plotArea>
      <c:layout/>
      <c:pieChart>
        <c:varyColors val="1"/>
        <c:ser>
          <c:idx val="0"/>
          <c:order val="0"/>
          <c:tx>
            <c:strRef>
              <c:f>Sheet2!$B$3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449-4B67-852D-14EEEBC1EA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449-4B67-852D-14EEEBC1EA2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449-4B67-852D-14EEEBC1EA2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449-4B67-852D-14EEEBC1EA2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449-4B67-852D-14EEEBC1EA2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449-4B67-852D-14EEEBC1EA2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2449-4B67-852D-14EEEBC1EA2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2449-4B67-852D-14EEEBC1EA2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2449-4B67-852D-14EEEBC1EA2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2449-4B67-852D-14EEEBC1EA2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2449-4B67-852D-14EEEBC1EA2F}"/>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2449-4B67-852D-14EEEBC1EA2F}"/>
              </c:ext>
            </c:extLst>
          </c:dPt>
          <c:dLbls>
            <c:dLbl>
              <c:idx val="10"/>
              <c:layout>
                <c:manualLayout>
                  <c:x val="-1.2389747285151782E-2"/>
                  <c:y val="-9.4779011822948896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449-4B67-852D-14EEEBC1EA2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Sheet2!$A$4:$A$16</c:f>
              <c:strCache>
                <c:ptCount val="12"/>
                <c:pt idx="0">
                  <c:v>Amélioration de la qualité</c:v>
                </c:pt>
                <c:pt idx="1">
                  <c:v>Autre (précisez)</c:v>
                </c:pt>
                <c:pt idx="2">
                  <c:v>Paludisme</c:v>
                </c:pt>
                <c:pt idx="3">
                  <c:v>Santé communautaire</c:v>
                </c:pt>
                <c:pt idx="4">
                  <c:v>Santé maternelle et infantile</c:v>
                </c:pt>
                <c:pt idx="5">
                  <c:v>Services Généraux</c:v>
                </c:pt>
                <c:pt idx="6">
                  <c:v>Tuberculose</c:v>
                </c:pt>
                <c:pt idx="7">
                  <c:v>VIH</c:v>
                </c:pt>
                <c:pt idx="8">
                  <c:v>(blank)</c:v>
                </c:pt>
                <c:pt idx="9">
                  <c:v>Ebola</c:v>
                </c:pt>
                <c:pt idx="10">
                  <c:v>Urgence</c:v>
                </c:pt>
                <c:pt idx="11">
                  <c:v>Nutrition</c:v>
                </c:pt>
              </c:strCache>
            </c:strRef>
          </c:cat>
          <c:val>
            <c:numRef>
              <c:f>Sheet2!$B$4:$B$16</c:f>
              <c:numCache>
                <c:formatCode>_("$"* #,##0.00_);_("$"* \(#,##0.00\);_("$"* "-"??_);_(@_)</c:formatCode>
                <c:ptCount val="12"/>
                <c:pt idx="0">
                  <c:v>3693203</c:v>
                </c:pt>
                <c:pt idx="1">
                  <c:v>5960530.4796747966</c:v>
                </c:pt>
                <c:pt idx="2">
                  <c:v>88316401</c:v>
                </c:pt>
                <c:pt idx="3">
                  <c:v>15847574.019186992</c:v>
                </c:pt>
                <c:pt idx="4">
                  <c:v>128332540.88536584</c:v>
                </c:pt>
                <c:pt idx="5">
                  <c:v>28119878.008130085</c:v>
                </c:pt>
                <c:pt idx="6">
                  <c:v>3529935</c:v>
                </c:pt>
                <c:pt idx="7">
                  <c:v>67067509.25</c:v>
                </c:pt>
                <c:pt idx="8">
                  <c:v>1951219.512195122</c:v>
                </c:pt>
                <c:pt idx="9">
                  <c:v>6470299</c:v>
                </c:pt>
                <c:pt idx="10">
                  <c:v>32050729.780000001</c:v>
                </c:pt>
                <c:pt idx="11">
                  <c:v>8960879.7100000009</c:v>
                </c:pt>
              </c:numCache>
            </c:numRef>
          </c:val>
          <c:extLst>
            <c:ext xmlns:c16="http://schemas.microsoft.com/office/drawing/2014/chart" uri="{C3380CC4-5D6E-409C-BE32-E72D297353CC}">
              <c16:uniqueId val="{00000018-2449-4B67-852D-14EEEBC1EA2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[Book2]Sheet2!PivotTable2</c:name>
    <c:fmtId val="35"/>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pivotFmt>
      <c:pivotFmt>
        <c:idx val="22"/>
        <c:spPr>
          <a:solidFill>
            <a:schemeClr val="accent1"/>
          </a:solidFill>
          <a:ln>
            <a:noFill/>
          </a:ln>
          <a:effectLst/>
        </c:spPr>
        <c:marker>
          <c:symbol val="none"/>
        </c:marker>
      </c:pivotFmt>
      <c:pivotFmt>
        <c:idx val="23"/>
        <c:spPr>
          <a:solidFill>
            <a:schemeClr val="accent1"/>
          </a:solidFill>
          <a:ln>
            <a:noFill/>
          </a:ln>
          <a:effectLst/>
        </c:spPr>
        <c:marker>
          <c:symbol val="none"/>
        </c:marker>
      </c:pivotFmt>
      <c:pivotFmt>
        <c:idx val="24"/>
        <c:spPr>
          <a:solidFill>
            <a:schemeClr val="accent1"/>
          </a:solidFill>
          <a:ln>
            <a:noFill/>
          </a:ln>
          <a:effectLst/>
        </c:spPr>
        <c:marker>
          <c:symbol val="none"/>
        </c:marker>
      </c:pivotFmt>
      <c:pivotFmt>
        <c:idx val="25"/>
        <c:spPr>
          <a:solidFill>
            <a:schemeClr val="accent1"/>
          </a:solidFill>
          <a:ln>
            <a:noFill/>
          </a:ln>
          <a:effectLst/>
        </c:spPr>
        <c:marker>
          <c:symbol val="none"/>
        </c:marker>
      </c:pivotFmt>
      <c:pivotFmt>
        <c:idx val="26"/>
        <c:spPr>
          <a:solidFill>
            <a:schemeClr val="accent1"/>
          </a:solidFill>
          <a:ln>
            <a:noFill/>
          </a:ln>
          <a:effectLst/>
        </c:spPr>
        <c:marker>
          <c:symbol val="none"/>
        </c:marker>
      </c:pivotFmt>
    </c:pivotFmts>
    <c:plotArea>
      <c:layout/>
      <c:barChart>
        <c:barDir val="col"/>
        <c:grouping val="stacked"/>
        <c:varyColors val="0"/>
        <c:ser>
          <c:idx val="0"/>
          <c:order val="0"/>
          <c:tx>
            <c:strRef>
              <c:f>Sheet2!$B$3:$B$4</c:f>
              <c:strCache>
                <c:ptCount val="1"/>
                <c:pt idx="0">
                  <c:v>Amélioration de la qualité</c:v>
                </c:pt>
              </c:strCache>
            </c:strRef>
          </c:tx>
          <c:spPr>
            <a:solidFill>
              <a:schemeClr val="accent1"/>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Sheet2!$B$5:$B$16</c:f>
              <c:numCache>
                <c:formatCode>General</c:formatCode>
                <c:ptCount val="11"/>
                <c:pt idx="1">
                  <c:v>1190000</c:v>
                </c:pt>
                <c:pt idx="4">
                  <c:v>1868000</c:v>
                </c:pt>
                <c:pt idx="5">
                  <c:v>635203</c:v>
                </c:pt>
              </c:numCache>
            </c:numRef>
          </c:val>
          <c:extLst>
            <c:ext xmlns:c16="http://schemas.microsoft.com/office/drawing/2014/chart" uri="{C3380CC4-5D6E-409C-BE32-E72D297353CC}">
              <c16:uniqueId val="{00000000-9F6E-4EB8-8690-7D48F397BC4B}"/>
            </c:ext>
          </c:extLst>
        </c:ser>
        <c:ser>
          <c:idx val="1"/>
          <c:order val="1"/>
          <c:tx>
            <c:strRef>
              <c:f>Sheet2!$C$3:$C$4</c:f>
              <c:strCache>
                <c:ptCount val="1"/>
                <c:pt idx="0">
                  <c:v>Autre (précisez)</c:v>
                </c:pt>
              </c:strCache>
            </c:strRef>
          </c:tx>
          <c:spPr>
            <a:solidFill>
              <a:schemeClr val="accent2"/>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Sheet2!$C$5:$C$16</c:f>
              <c:numCache>
                <c:formatCode>General</c:formatCode>
                <c:ptCount val="11"/>
                <c:pt idx="0">
                  <c:v>1000000</c:v>
                </c:pt>
                <c:pt idx="4">
                  <c:v>6211299</c:v>
                </c:pt>
                <c:pt idx="5">
                  <c:v>471563</c:v>
                </c:pt>
                <c:pt idx="7">
                  <c:v>41011609.490000002</c:v>
                </c:pt>
                <c:pt idx="8">
                  <c:v>0</c:v>
                </c:pt>
                <c:pt idx="10">
                  <c:v>4747967.4796747966</c:v>
                </c:pt>
              </c:numCache>
            </c:numRef>
          </c:val>
          <c:extLst>
            <c:ext xmlns:c16="http://schemas.microsoft.com/office/drawing/2014/chart" uri="{C3380CC4-5D6E-409C-BE32-E72D297353CC}">
              <c16:uniqueId val="{00000001-9F6E-4EB8-8690-7D48F397BC4B}"/>
            </c:ext>
          </c:extLst>
        </c:ser>
        <c:ser>
          <c:idx val="2"/>
          <c:order val="2"/>
          <c:tx>
            <c:strRef>
              <c:f>Sheet2!$D$3:$D$4</c:f>
              <c:strCache>
                <c:ptCount val="1"/>
                <c:pt idx="0">
                  <c:v>Paludisme</c:v>
                </c:pt>
              </c:strCache>
            </c:strRef>
          </c:tx>
          <c:spPr>
            <a:solidFill>
              <a:schemeClr val="accent3"/>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Sheet2!$D$5:$D$16</c:f>
              <c:numCache>
                <c:formatCode>General</c:formatCode>
                <c:ptCount val="11"/>
                <c:pt idx="2">
                  <c:v>88316401</c:v>
                </c:pt>
              </c:numCache>
            </c:numRef>
          </c:val>
          <c:extLst>
            <c:ext xmlns:c16="http://schemas.microsoft.com/office/drawing/2014/chart" uri="{C3380CC4-5D6E-409C-BE32-E72D297353CC}">
              <c16:uniqueId val="{00000002-9F6E-4EB8-8690-7D48F397BC4B}"/>
            </c:ext>
          </c:extLst>
        </c:ser>
        <c:ser>
          <c:idx val="3"/>
          <c:order val="3"/>
          <c:tx>
            <c:strRef>
              <c:f>Sheet2!$E$3:$E$4</c:f>
              <c:strCache>
                <c:ptCount val="1"/>
                <c:pt idx="0">
                  <c:v>Santé communautaire</c:v>
                </c:pt>
              </c:strCache>
            </c:strRef>
          </c:tx>
          <c:spPr>
            <a:solidFill>
              <a:schemeClr val="accent4"/>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Sheet2!$E$5:$E$16</c:f>
              <c:numCache>
                <c:formatCode>General</c:formatCode>
                <c:ptCount val="11"/>
                <c:pt idx="5">
                  <c:v>75000</c:v>
                </c:pt>
                <c:pt idx="6">
                  <c:v>10000</c:v>
                </c:pt>
                <c:pt idx="7">
                  <c:v>13892655.32</c:v>
                </c:pt>
                <c:pt idx="8">
                  <c:v>1869918.6991869919</c:v>
                </c:pt>
              </c:numCache>
            </c:numRef>
          </c:val>
          <c:extLst>
            <c:ext xmlns:c16="http://schemas.microsoft.com/office/drawing/2014/chart" uri="{C3380CC4-5D6E-409C-BE32-E72D297353CC}">
              <c16:uniqueId val="{00000003-9F6E-4EB8-8690-7D48F397BC4B}"/>
            </c:ext>
          </c:extLst>
        </c:ser>
        <c:ser>
          <c:idx val="4"/>
          <c:order val="4"/>
          <c:tx>
            <c:strRef>
              <c:f>Sheet2!$F$3:$F$4</c:f>
              <c:strCache>
                <c:ptCount val="1"/>
                <c:pt idx="0">
                  <c:v>Santé maternelle et infantile</c:v>
                </c:pt>
              </c:strCache>
            </c:strRef>
          </c:tx>
          <c:spPr>
            <a:solidFill>
              <a:schemeClr val="accent5"/>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Sheet2!$F$5:$F$16</c:f>
              <c:numCache>
                <c:formatCode>General</c:formatCode>
                <c:ptCount val="11"/>
                <c:pt idx="0">
                  <c:v>58000000</c:v>
                </c:pt>
                <c:pt idx="1">
                  <c:v>14343000</c:v>
                </c:pt>
                <c:pt idx="3">
                  <c:v>1000000</c:v>
                </c:pt>
                <c:pt idx="5">
                  <c:v>146381</c:v>
                </c:pt>
                <c:pt idx="6">
                  <c:v>8875</c:v>
                </c:pt>
                <c:pt idx="7">
                  <c:v>41175748.299999997</c:v>
                </c:pt>
                <c:pt idx="8">
                  <c:v>13658536.585365854</c:v>
                </c:pt>
                <c:pt idx="9">
                  <c:v>0</c:v>
                </c:pt>
              </c:numCache>
            </c:numRef>
          </c:val>
          <c:extLst>
            <c:ext xmlns:c16="http://schemas.microsoft.com/office/drawing/2014/chart" uri="{C3380CC4-5D6E-409C-BE32-E72D297353CC}">
              <c16:uniqueId val="{00000004-9F6E-4EB8-8690-7D48F397BC4B}"/>
            </c:ext>
          </c:extLst>
        </c:ser>
        <c:ser>
          <c:idx val="5"/>
          <c:order val="5"/>
          <c:tx>
            <c:strRef>
              <c:f>Sheet2!$G$3:$G$4</c:f>
              <c:strCache>
                <c:ptCount val="1"/>
                <c:pt idx="0">
                  <c:v>Services Généraux</c:v>
                </c:pt>
              </c:strCache>
            </c:strRef>
          </c:tx>
          <c:spPr>
            <a:solidFill>
              <a:schemeClr val="accent6"/>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Sheet2!$G$5:$G$16</c:f>
              <c:numCache>
                <c:formatCode>General</c:formatCode>
                <c:ptCount val="11"/>
                <c:pt idx="0">
                  <c:v>7000000</c:v>
                </c:pt>
                <c:pt idx="1">
                  <c:v>289000</c:v>
                </c:pt>
                <c:pt idx="5">
                  <c:v>77265</c:v>
                </c:pt>
                <c:pt idx="6">
                  <c:v>21905.691056910571</c:v>
                </c:pt>
                <c:pt idx="8">
                  <c:v>0</c:v>
                </c:pt>
                <c:pt idx="9">
                  <c:v>20731707.317073174</c:v>
                </c:pt>
              </c:numCache>
            </c:numRef>
          </c:val>
          <c:extLst>
            <c:ext xmlns:c16="http://schemas.microsoft.com/office/drawing/2014/chart" uri="{C3380CC4-5D6E-409C-BE32-E72D297353CC}">
              <c16:uniqueId val="{00000005-9F6E-4EB8-8690-7D48F397BC4B}"/>
            </c:ext>
          </c:extLst>
        </c:ser>
        <c:ser>
          <c:idx val="6"/>
          <c:order val="6"/>
          <c:tx>
            <c:strRef>
              <c:f>Sheet2!$H$3:$H$4</c:f>
              <c:strCache>
                <c:ptCount val="1"/>
                <c:pt idx="0">
                  <c:v>Tuberculose</c:v>
                </c:pt>
              </c:strCache>
            </c:strRef>
          </c:tx>
          <c:spPr>
            <a:solidFill>
              <a:schemeClr val="accent1">
                <a:lumMod val="60000"/>
              </a:schemeClr>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Sheet2!$H$5:$H$16</c:f>
              <c:numCache>
                <c:formatCode>General</c:formatCode>
                <c:ptCount val="11"/>
                <c:pt idx="2">
                  <c:v>3529935</c:v>
                </c:pt>
              </c:numCache>
            </c:numRef>
          </c:val>
          <c:extLst>
            <c:ext xmlns:c16="http://schemas.microsoft.com/office/drawing/2014/chart" uri="{C3380CC4-5D6E-409C-BE32-E72D297353CC}">
              <c16:uniqueId val="{00000006-9F6E-4EB8-8690-7D48F397BC4B}"/>
            </c:ext>
          </c:extLst>
        </c:ser>
        <c:ser>
          <c:idx val="7"/>
          <c:order val="7"/>
          <c:tx>
            <c:strRef>
              <c:f>Sheet2!$I$3:$I$4</c:f>
              <c:strCache>
                <c:ptCount val="1"/>
                <c:pt idx="0">
                  <c:v>VIH</c:v>
                </c:pt>
              </c:strCache>
            </c:strRef>
          </c:tx>
          <c:spPr>
            <a:solidFill>
              <a:schemeClr val="accent2">
                <a:lumMod val="60000"/>
              </a:schemeClr>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Sheet2!$I$5:$I$16</c:f>
              <c:numCache>
                <c:formatCode>General</c:formatCode>
                <c:ptCount val="11"/>
                <c:pt idx="1">
                  <c:v>0</c:v>
                </c:pt>
                <c:pt idx="2">
                  <c:v>62677893</c:v>
                </c:pt>
                <c:pt idx="4">
                  <c:v>105897</c:v>
                </c:pt>
                <c:pt idx="6">
                  <c:v>67522</c:v>
                </c:pt>
                <c:pt idx="7">
                  <c:v>4216197.25</c:v>
                </c:pt>
              </c:numCache>
            </c:numRef>
          </c:val>
          <c:extLst>
            <c:ext xmlns:c16="http://schemas.microsoft.com/office/drawing/2014/chart" uri="{C3380CC4-5D6E-409C-BE32-E72D297353CC}">
              <c16:uniqueId val="{00000007-9F6E-4EB8-8690-7D48F397BC4B}"/>
            </c:ext>
          </c:extLst>
        </c:ser>
        <c:ser>
          <c:idx val="8"/>
          <c:order val="8"/>
          <c:tx>
            <c:strRef>
              <c:f>Sheet2!$J$3:$J$4</c:f>
              <c:strCache>
                <c:ptCount val="1"/>
                <c:pt idx="0">
                  <c:v>(blank)</c:v>
                </c:pt>
              </c:strCache>
            </c:strRef>
          </c:tx>
          <c:spPr>
            <a:solidFill>
              <a:schemeClr val="accent3">
                <a:lumMod val="60000"/>
              </a:schemeClr>
            </a:solidFill>
            <a:ln>
              <a:noFill/>
            </a:ln>
            <a:effectLst/>
          </c:spPr>
          <c:invertIfNegative val="0"/>
          <c:cat>
            <c:strRef>
              <c:f>Sheet2!$A$5:$A$16</c:f>
              <c:strCache>
                <c:ptCount val="11"/>
                <c:pt idx="0">
                  <c:v>Banque Mondiale / GFF</c:v>
                </c:pt>
                <c:pt idx="1">
                  <c:v>BMZ</c:v>
                </c:pt>
                <c:pt idx="2">
                  <c:v>Fond Mondial</c:v>
                </c:pt>
                <c:pt idx="3">
                  <c:v>GFF</c:v>
                </c:pt>
                <c:pt idx="4">
                  <c:v>Japon</c:v>
                </c:pt>
                <c:pt idx="5">
                  <c:v>JICA</c:v>
                </c:pt>
                <c:pt idx="6">
                  <c:v>ONUSIDA</c:v>
                </c:pt>
                <c:pt idx="7">
                  <c:v>UNICEF (inclus: Gavi)</c:v>
                </c:pt>
                <c:pt idx="8">
                  <c:v>Union Européenne + AFD</c:v>
                </c:pt>
                <c:pt idx="9">
                  <c:v>Union Européenne + Expertise France + GiZ</c:v>
                </c:pt>
                <c:pt idx="10">
                  <c:v>Union Européenne + France</c:v>
                </c:pt>
              </c:strCache>
            </c:strRef>
          </c:cat>
          <c:val>
            <c:numRef>
              <c:f>Sheet2!$J$5:$J$16</c:f>
              <c:numCache>
                <c:formatCode>General</c:formatCode>
                <c:ptCount val="11"/>
                <c:pt idx="8">
                  <c:v>1951219.512195122</c:v>
                </c:pt>
              </c:numCache>
            </c:numRef>
          </c:val>
          <c:extLst>
            <c:ext xmlns:c16="http://schemas.microsoft.com/office/drawing/2014/chart" uri="{C3380CC4-5D6E-409C-BE32-E72D297353CC}">
              <c16:uniqueId val="{00000008-9F6E-4EB8-8690-7D48F397BC4B}"/>
            </c:ext>
          </c:extLst>
        </c:ser>
        <c:dLbls>
          <c:showLegendKey val="0"/>
          <c:showVal val="0"/>
          <c:showCatName val="0"/>
          <c:showSerName val="0"/>
          <c:showPercent val="0"/>
          <c:showBubbleSize val="0"/>
        </c:dLbls>
        <c:gapWidth val="150"/>
        <c:overlap val="100"/>
        <c:axId val="363315295"/>
        <c:axId val="373941519"/>
      </c:barChart>
      <c:catAx>
        <c:axId val="3633152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3941519"/>
        <c:crosses val="autoZero"/>
        <c:auto val="1"/>
        <c:lblAlgn val="ctr"/>
        <c:lblOffset val="100"/>
        <c:noMultiLvlLbl val="0"/>
      </c:catAx>
      <c:valAx>
        <c:axId val="3739415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331529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 (version 2).xlsb]Sheet2!PivotTable2</c:name>
    <c:fmtId val="64"/>
  </c:pivotSource>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US" dirty="0" err="1"/>
              <a:t>Nombre</a:t>
            </a:r>
            <a:r>
              <a:rPr lang="en-US" dirty="0"/>
              <a:t> </a:t>
            </a:r>
            <a:r>
              <a:rPr lang="en-US" dirty="0" err="1"/>
              <a:t>d’activites</a:t>
            </a:r>
            <a:r>
              <a:rPr lang="en-US" baseline="0" dirty="0"/>
              <a:t> </a:t>
            </a:r>
            <a:r>
              <a:rPr lang="en-US" baseline="0" dirty="0" err="1"/>
              <a:t>utilisant</a:t>
            </a:r>
            <a:r>
              <a:rPr lang="en-US" baseline="0" dirty="0"/>
              <a:t> le </a:t>
            </a:r>
            <a:r>
              <a:rPr lang="en-US" baseline="0" dirty="0" err="1"/>
              <a:t>financement</a:t>
            </a:r>
            <a:r>
              <a:rPr lang="en-US" baseline="0" dirty="0"/>
              <a:t> a base des </a:t>
            </a:r>
            <a:r>
              <a:rPr lang="en-US" baseline="0" dirty="0" err="1"/>
              <a:t>resultats</a:t>
            </a:r>
            <a:endParaRPr lang="en-US" dirty="0"/>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pivotFmts>
      <c:pivotFmt>
        <c:idx val="0"/>
        <c:spPr>
          <a:solidFill>
            <a:schemeClr val="accent1"/>
          </a:solidFill>
          <a:ln w="19050" cap="flat" cmpd="sng" algn="ctr">
            <a:solidFill>
              <a:schemeClr val="l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w="19050" cap="flat" cmpd="sng" algn="ctr">
            <a:solidFill>
              <a:schemeClr val="l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w="19050" cap="flat" cmpd="sng" algn="ctr">
            <a:solidFill>
              <a:schemeClr val="lt1"/>
            </a:solidFill>
            <a:round/>
          </a:ln>
          <a:effectLst/>
        </c:spPr>
      </c:pivotFmt>
      <c:pivotFmt>
        <c:idx val="3"/>
        <c:spPr>
          <a:solidFill>
            <a:schemeClr val="accent1"/>
          </a:solidFill>
          <a:ln w="19050" cap="flat" cmpd="sng" algn="ctr">
            <a:solidFill>
              <a:schemeClr val="lt1"/>
            </a:solidFill>
            <a:round/>
          </a:ln>
          <a:effectLst/>
        </c:spPr>
      </c:pivotFmt>
      <c:pivotFmt>
        <c:idx val="4"/>
        <c:spPr>
          <a:solidFill>
            <a:schemeClr val="accent1"/>
          </a:solidFill>
          <a:ln w="19050" cap="flat" cmpd="sng" algn="ctr">
            <a:solidFill>
              <a:schemeClr val="l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w="19050" cap="flat" cmpd="sng" algn="ctr">
            <a:solidFill>
              <a:schemeClr val="lt1"/>
            </a:solidFill>
            <a:round/>
          </a:ln>
          <a:effectLst/>
        </c:spPr>
      </c:pivotFmt>
      <c:pivotFmt>
        <c:idx val="6"/>
        <c:spPr>
          <a:solidFill>
            <a:schemeClr val="accent1"/>
          </a:solidFill>
          <a:ln w="19050" cap="flat" cmpd="sng" algn="ctr">
            <a:solidFill>
              <a:schemeClr val="lt1"/>
            </a:solidFill>
            <a:round/>
          </a:ln>
          <a:effectLst/>
        </c:spPr>
      </c:pivotFmt>
    </c:pivotFmts>
    <c:plotArea>
      <c:layout/>
      <c:pieChart>
        <c:varyColors val="1"/>
        <c:ser>
          <c:idx val="0"/>
          <c:order val="0"/>
          <c:tx>
            <c:strRef>
              <c:f>Sheet2!$B$3</c:f>
              <c:strCache>
                <c:ptCount val="1"/>
                <c:pt idx="0">
                  <c:v>Total</c:v>
                </c:pt>
              </c:strCache>
            </c:strRef>
          </c:tx>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6ACB-4817-A8BC-C14DE45C6E4D}"/>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6ACB-4817-A8BC-C14DE45C6E4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Sheet2!$A$4:$A$6</c:f>
              <c:strCache>
                <c:ptCount val="2"/>
                <c:pt idx="0">
                  <c:v>Non</c:v>
                </c:pt>
                <c:pt idx="1">
                  <c:v>Oui</c:v>
                </c:pt>
              </c:strCache>
            </c:strRef>
          </c:cat>
          <c:val>
            <c:numRef>
              <c:f>Sheet2!$B$4:$B$6</c:f>
              <c:numCache>
                <c:formatCode>_("$"* #,##0.00_);_("$"* \(#,##0.00\);_("$"* "-"??_);_(@_)</c:formatCode>
                <c:ptCount val="2"/>
                <c:pt idx="0">
                  <c:v>95</c:v>
                </c:pt>
                <c:pt idx="1">
                  <c:v>15</c:v>
                </c:pt>
              </c:numCache>
            </c:numRef>
          </c:val>
          <c:extLst>
            <c:ext xmlns:c16="http://schemas.microsoft.com/office/drawing/2014/chart" uri="{C3380CC4-5D6E-409C-BE32-E72D297353CC}">
              <c16:uniqueId val="{00000004-6ACB-4817-A8BC-C14DE45C6E4D}"/>
            </c:ext>
          </c:extLst>
        </c:ser>
        <c:dLbls>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 (version 2).xlsb]Sheet2!PivotTable2</c:name>
    <c:fmtId val="68"/>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s>
    <c:plotArea>
      <c:layout/>
      <c:pieChart>
        <c:varyColors val="1"/>
        <c:ser>
          <c:idx val="0"/>
          <c:order val="0"/>
          <c:tx>
            <c:strRef>
              <c:f>Sheet2!$B$3</c:f>
              <c:strCache>
                <c:ptCount val="1"/>
                <c:pt idx="0">
                  <c:v>Total</c:v>
                </c:pt>
              </c:strCache>
            </c:strRef>
          </c:tx>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FF14-4E62-8355-D016E30990AE}"/>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FF14-4E62-8355-D016E30990AE}"/>
              </c:ext>
            </c:extLst>
          </c:dPt>
          <c:dPt>
            <c:idx val="2"/>
            <c:bubble3D val="0"/>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FF14-4E62-8355-D016E30990AE}"/>
              </c:ext>
            </c:extLst>
          </c:dPt>
          <c:dPt>
            <c:idx val="3"/>
            <c:bubble3D val="0"/>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FF14-4E62-8355-D016E30990AE}"/>
              </c:ext>
            </c:extLst>
          </c:dPt>
          <c:dPt>
            <c:idx val="4"/>
            <c:bubble3D val="0"/>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9-FF14-4E62-8355-D016E30990AE}"/>
              </c:ext>
            </c:extLst>
          </c:dPt>
          <c:dPt>
            <c:idx val="5"/>
            <c:bubble3D val="0"/>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B-FF14-4E62-8355-D016E30990AE}"/>
              </c:ext>
            </c:extLst>
          </c:dPt>
          <c:dLbls>
            <c:dLbl>
              <c:idx val="0"/>
              <c:delete val="1"/>
              <c:extLst>
                <c:ext xmlns:c15="http://schemas.microsoft.com/office/drawing/2012/chart" uri="{CE6537A1-D6FC-4f65-9D91-7224C49458BB}"/>
                <c:ext xmlns:c16="http://schemas.microsoft.com/office/drawing/2014/chart" uri="{C3380CC4-5D6E-409C-BE32-E72D297353CC}">
                  <c16:uniqueId val="{00000001-FF14-4E62-8355-D016E30990A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Sheet2!$A$4:$A$10</c:f>
              <c:strCache>
                <c:ptCount val="6"/>
                <c:pt idx="0">
                  <c:v>Financement</c:v>
                </c:pt>
                <c:pt idx="1">
                  <c:v>Gouvernance et Directions du système de santé</c:v>
                </c:pt>
                <c:pt idx="2">
                  <c:v>Investissements privilégiés et ciblés dans des activités de suivi-évaluation</c:v>
                </c:pt>
                <c:pt idx="3">
                  <c:v>Ne contribue pas</c:v>
                </c:pt>
                <c:pt idx="4">
                  <c:v>Prestations de services</c:v>
                </c:pt>
                <c:pt idx="5">
                  <c:v>Ressources humaines</c:v>
                </c:pt>
              </c:strCache>
            </c:strRef>
          </c:cat>
          <c:val>
            <c:numRef>
              <c:f>Sheet2!$B$4:$B$10</c:f>
              <c:numCache>
                <c:formatCode>_("$"* #,##0.00_);_("$"* \(#,##0.00\);_("$"* "-"??_);_(@_)</c:formatCode>
                <c:ptCount val="6"/>
                <c:pt idx="0">
                  <c:v>1895000</c:v>
                </c:pt>
                <c:pt idx="1">
                  <c:v>47455694.089430891</c:v>
                </c:pt>
                <c:pt idx="2">
                  <c:v>7480524</c:v>
                </c:pt>
                <c:pt idx="3">
                  <c:v>7454046</c:v>
                </c:pt>
                <c:pt idx="4">
                  <c:v>314600517.5551219</c:v>
                </c:pt>
                <c:pt idx="5">
                  <c:v>11414918</c:v>
                </c:pt>
              </c:numCache>
            </c:numRef>
          </c:val>
          <c:extLst>
            <c:ext xmlns:c16="http://schemas.microsoft.com/office/drawing/2014/chart" uri="{C3380CC4-5D6E-409C-BE32-E72D297353CC}">
              <c16:uniqueId val="{0000000C-FF14-4E62-8355-D016E30990AE}"/>
            </c:ext>
          </c:extLst>
        </c:ser>
        <c:dLbls>
          <c:showLegendKey val="0"/>
          <c:showVal val="0"/>
          <c:showCatName val="0"/>
          <c:showSerName val="0"/>
          <c:showPercent val="1"/>
          <c:showBubbleSize val="0"/>
          <c:showLeaderLines val="1"/>
        </c:dLbls>
        <c:firstSliceAng val="0"/>
      </c:pieChart>
      <c:spPr>
        <a:noFill/>
        <a:ln>
          <a:noFill/>
        </a:ln>
        <a:effectLst/>
      </c:spPr>
    </c:plotArea>
    <c:legend>
      <c:legendPos val="r"/>
      <c:legendEntry>
        <c:idx val="0"/>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 (version 2).xlsb]Sheet2!PivotTable2</c:name>
    <c:fmtId val="71"/>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s>
    <c:plotArea>
      <c:layout/>
      <c:pieChart>
        <c:varyColors val="1"/>
        <c:ser>
          <c:idx val="0"/>
          <c:order val="0"/>
          <c:tx>
            <c:strRef>
              <c:f>Sheet2!$B$3</c:f>
              <c:strCache>
                <c:ptCount val="1"/>
                <c:pt idx="0">
                  <c:v>Total</c:v>
                </c:pt>
              </c:strCache>
            </c:strRef>
          </c:tx>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26CD-49AB-A942-F0698F5C3774}"/>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26CD-49AB-A942-F0698F5C3774}"/>
              </c:ext>
            </c:extLst>
          </c:dPt>
          <c:dPt>
            <c:idx val="2"/>
            <c:bubble3D val="0"/>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26CD-49AB-A942-F0698F5C3774}"/>
              </c:ext>
            </c:extLst>
          </c:dPt>
          <c:dPt>
            <c:idx val="3"/>
            <c:bubble3D val="0"/>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26CD-49AB-A942-F0698F5C3774}"/>
              </c:ext>
            </c:extLst>
          </c:dPt>
          <c:dLbls>
            <c:dLbl>
              <c:idx val="3"/>
              <c:delete val="1"/>
              <c:extLst>
                <c:ext xmlns:c15="http://schemas.microsoft.com/office/drawing/2012/chart" uri="{CE6537A1-D6FC-4f65-9D91-7224C49458BB}"/>
                <c:ext xmlns:c16="http://schemas.microsoft.com/office/drawing/2014/chart" uri="{C3380CC4-5D6E-409C-BE32-E72D297353CC}">
                  <c16:uniqueId val="{00000007-26CD-49AB-A942-F0698F5C377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Sheet2!$A$4:$A$8</c:f>
              <c:strCache>
                <c:ptCount val="4"/>
                <c:pt idx="0">
                  <c:v>Améliorer la gouvernance globale du secteur de la santé</c:v>
                </c:pt>
                <c:pt idx="1">
                  <c:v>Améliorer la performance du système de santé de district</c:v>
                </c:pt>
                <c:pt idx="2">
                  <c:v>Eliminer la maladie à virus Ebola</c:v>
                </c:pt>
                <c:pt idx="3">
                  <c:v>Ne contribue pas</c:v>
                </c:pt>
              </c:strCache>
            </c:strRef>
          </c:cat>
          <c:val>
            <c:numRef>
              <c:f>Sheet2!$B$4:$B$8</c:f>
              <c:numCache>
                <c:formatCode>_("$"* #,##0.00_);_("$"* \(#,##0.00\);_("$"* "-"??_);_(@_)</c:formatCode>
                <c:ptCount val="4"/>
                <c:pt idx="0">
                  <c:v>49315359.08130081</c:v>
                </c:pt>
                <c:pt idx="1">
                  <c:v>327319614.08357722</c:v>
                </c:pt>
                <c:pt idx="2">
                  <c:v>11689829.479674798</c:v>
                </c:pt>
                <c:pt idx="3">
                  <c:v>1975897</c:v>
                </c:pt>
              </c:numCache>
            </c:numRef>
          </c:val>
          <c:extLst>
            <c:ext xmlns:c16="http://schemas.microsoft.com/office/drawing/2014/chart" uri="{C3380CC4-5D6E-409C-BE32-E72D297353CC}">
              <c16:uniqueId val="{00000008-26CD-49AB-A942-F0698F5C3774}"/>
            </c:ext>
          </c:extLst>
        </c:ser>
        <c:dLbls>
          <c:showLegendKey val="0"/>
          <c:showVal val="0"/>
          <c:showCatName val="0"/>
          <c:showSerName val="0"/>
          <c:showPercent val="1"/>
          <c:showBubbleSize val="0"/>
          <c:showLeaderLines val="1"/>
        </c:dLbls>
        <c:firstSliceAng val="0"/>
      </c:pieChart>
      <c:spPr>
        <a:noFill/>
        <a:ln>
          <a:noFill/>
        </a:ln>
        <a:effectLst/>
      </c:spPr>
    </c:plotArea>
    <c:legend>
      <c:legendPos val="r"/>
      <c:legendEntry>
        <c:idx val="0"/>
        <c:delete val="1"/>
      </c:legendEntry>
      <c:layout>
        <c:manualLayout>
          <c:xMode val="edge"/>
          <c:yMode val="edge"/>
          <c:x val="0.67625595847604247"/>
          <c:y val="0.23632212700789657"/>
          <c:w val="0.31701758412485437"/>
          <c:h val="0.3887253768368826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 (version 2).xlsb]Sheet2!PivotTable2</c:name>
    <c:fmtId val="49"/>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s>
    <c:plotArea>
      <c:layout/>
      <c:barChart>
        <c:barDir val="col"/>
        <c:grouping val="clustered"/>
        <c:varyColors val="0"/>
        <c:ser>
          <c:idx val="0"/>
          <c:order val="0"/>
          <c:tx>
            <c:strRef>
              <c:f>Sheet2!$A$3</c:f>
              <c:strCache>
                <c:ptCount val="1"/>
                <c:pt idx="0">
                  <c:v>Sum of Depenses 2015</c:v>
                </c:pt>
              </c:strCache>
            </c:strRef>
          </c:tx>
          <c:spPr>
            <a:solidFill>
              <a:schemeClr val="accent1"/>
            </a:solidFill>
            <a:ln>
              <a:noFill/>
            </a:ln>
            <a:effectLst/>
          </c:spPr>
          <c:invertIfNegative val="0"/>
          <c:cat>
            <c:strRef>
              <c:f>Sheet2!$A$4</c:f>
              <c:strCache>
                <c:ptCount val="1"/>
                <c:pt idx="0">
                  <c:v>Total</c:v>
                </c:pt>
              </c:strCache>
            </c:strRef>
          </c:cat>
          <c:val>
            <c:numRef>
              <c:f>Sheet2!$A$4</c:f>
              <c:numCache>
                <c:formatCode>_("$"* #,##0.00_);_("$"* \(#,##0.00\);_("$"* "-"??_);_(@_)</c:formatCode>
                <c:ptCount val="1"/>
                <c:pt idx="0">
                  <c:v>57521840.755911738</c:v>
                </c:pt>
              </c:numCache>
            </c:numRef>
          </c:val>
          <c:extLst>
            <c:ext xmlns:c16="http://schemas.microsoft.com/office/drawing/2014/chart" uri="{C3380CC4-5D6E-409C-BE32-E72D297353CC}">
              <c16:uniqueId val="{00000000-E796-4C6F-B7B1-17D36BDB39E3}"/>
            </c:ext>
          </c:extLst>
        </c:ser>
        <c:ser>
          <c:idx val="1"/>
          <c:order val="1"/>
          <c:tx>
            <c:strRef>
              <c:f>Sheet2!$B$3</c:f>
              <c:strCache>
                <c:ptCount val="1"/>
                <c:pt idx="0">
                  <c:v>Sum of Depenses 2016</c:v>
                </c:pt>
              </c:strCache>
            </c:strRef>
          </c:tx>
          <c:spPr>
            <a:solidFill>
              <a:schemeClr val="accent2"/>
            </a:solidFill>
            <a:ln>
              <a:noFill/>
            </a:ln>
            <a:effectLst/>
          </c:spPr>
          <c:invertIfNegative val="0"/>
          <c:cat>
            <c:strRef>
              <c:f>Sheet2!$A$4</c:f>
              <c:strCache>
                <c:ptCount val="1"/>
                <c:pt idx="0">
                  <c:v>Total</c:v>
                </c:pt>
              </c:strCache>
            </c:strRef>
          </c:cat>
          <c:val>
            <c:numRef>
              <c:f>Sheet2!$B$4</c:f>
              <c:numCache>
                <c:formatCode>_("$"* #,##0.00_);_("$"* \(#,##0.00\);_("$"* "-"??_);_(@_)</c:formatCode>
                <c:ptCount val="1"/>
                <c:pt idx="0">
                  <c:v>58650179.862470008</c:v>
                </c:pt>
              </c:numCache>
            </c:numRef>
          </c:val>
          <c:extLst>
            <c:ext xmlns:c16="http://schemas.microsoft.com/office/drawing/2014/chart" uri="{C3380CC4-5D6E-409C-BE32-E72D297353CC}">
              <c16:uniqueId val="{00000001-E796-4C6F-B7B1-17D36BDB39E3}"/>
            </c:ext>
          </c:extLst>
        </c:ser>
        <c:ser>
          <c:idx val="2"/>
          <c:order val="2"/>
          <c:tx>
            <c:strRef>
              <c:f>Sheet2!$C$3</c:f>
              <c:strCache>
                <c:ptCount val="1"/>
                <c:pt idx="0">
                  <c:v>Sum of Budget 2017</c:v>
                </c:pt>
              </c:strCache>
            </c:strRef>
          </c:tx>
          <c:spPr>
            <a:solidFill>
              <a:schemeClr val="accent3"/>
            </a:solidFill>
            <a:ln>
              <a:noFill/>
            </a:ln>
            <a:effectLst/>
          </c:spPr>
          <c:invertIfNegative val="0"/>
          <c:cat>
            <c:strRef>
              <c:f>Sheet2!$A$4</c:f>
              <c:strCache>
                <c:ptCount val="1"/>
                <c:pt idx="0">
                  <c:v>Total</c:v>
                </c:pt>
              </c:strCache>
            </c:strRef>
          </c:cat>
          <c:val>
            <c:numRef>
              <c:f>Sheet2!$C$4</c:f>
              <c:numCache>
                <c:formatCode>_("$"* #,##0.00_);_("$"* \(#,##0.00\);_("$"* "-"??_);_(@_)</c:formatCode>
                <c:ptCount val="1"/>
                <c:pt idx="0">
                  <c:v>50762608.957266748</c:v>
                </c:pt>
              </c:numCache>
            </c:numRef>
          </c:val>
          <c:extLst>
            <c:ext xmlns:c16="http://schemas.microsoft.com/office/drawing/2014/chart" uri="{C3380CC4-5D6E-409C-BE32-E72D297353CC}">
              <c16:uniqueId val="{00000002-E796-4C6F-B7B1-17D36BDB39E3}"/>
            </c:ext>
          </c:extLst>
        </c:ser>
        <c:ser>
          <c:idx val="3"/>
          <c:order val="3"/>
          <c:tx>
            <c:strRef>
              <c:f>Sheet2!$D$3</c:f>
              <c:strCache>
                <c:ptCount val="1"/>
                <c:pt idx="0">
                  <c:v>Sum of Budget 2018</c:v>
                </c:pt>
              </c:strCache>
            </c:strRef>
          </c:tx>
          <c:spPr>
            <a:solidFill>
              <a:schemeClr val="accent4"/>
            </a:solidFill>
            <a:ln>
              <a:noFill/>
            </a:ln>
            <a:effectLst/>
          </c:spPr>
          <c:invertIfNegative val="0"/>
          <c:cat>
            <c:strRef>
              <c:f>Sheet2!$A$4</c:f>
              <c:strCache>
                <c:ptCount val="1"/>
                <c:pt idx="0">
                  <c:v>Total</c:v>
                </c:pt>
              </c:strCache>
            </c:strRef>
          </c:cat>
          <c:val>
            <c:numRef>
              <c:f>Sheet2!$D$4</c:f>
              <c:numCache>
                <c:formatCode>_("$"* #,##0.00_);_("$"* \(#,##0.00\);_("$"* "-"??_);_(@_)</c:formatCode>
                <c:ptCount val="1"/>
                <c:pt idx="0">
                  <c:v>41406866.859272167</c:v>
                </c:pt>
              </c:numCache>
            </c:numRef>
          </c:val>
          <c:extLst>
            <c:ext xmlns:c16="http://schemas.microsoft.com/office/drawing/2014/chart" uri="{C3380CC4-5D6E-409C-BE32-E72D297353CC}">
              <c16:uniqueId val="{00000003-E796-4C6F-B7B1-17D36BDB39E3}"/>
            </c:ext>
          </c:extLst>
        </c:ser>
        <c:ser>
          <c:idx val="4"/>
          <c:order val="4"/>
          <c:tx>
            <c:strRef>
              <c:f>Sheet2!$E$3</c:f>
              <c:strCache>
                <c:ptCount val="1"/>
                <c:pt idx="0">
                  <c:v>Sum of Budget 2019</c:v>
                </c:pt>
              </c:strCache>
            </c:strRef>
          </c:tx>
          <c:spPr>
            <a:solidFill>
              <a:schemeClr val="accent5"/>
            </a:solidFill>
            <a:ln>
              <a:noFill/>
            </a:ln>
            <a:effectLst/>
          </c:spPr>
          <c:invertIfNegative val="0"/>
          <c:cat>
            <c:strRef>
              <c:f>Sheet2!$A$4</c:f>
              <c:strCache>
                <c:ptCount val="1"/>
                <c:pt idx="0">
                  <c:v>Total</c:v>
                </c:pt>
              </c:strCache>
            </c:strRef>
          </c:cat>
          <c:val>
            <c:numRef>
              <c:f>Sheet2!$E$4</c:f>
              <c:numCache>
                <c:formatCode>_("$"* #,##0.00_);_("$"* \(#,##0.00\);_("$"* "-"??_);_(@_)</c:formatCode>
                <c:ptCount val="1"/>
                <c:pt idx="0">
                  <c:v>33825657.609949678</c:v>
                </c:pt>
              </c:numCache>
            </c:numRef>
          </c:val>
          <c:extLst>
            <c:ext xmlns:c16="http://schemas.microsoft.com/office/drawing/2014/chart" uri="{C3380CC4-5D6E-409C-BE32-E72D297353CC}">
              <c16:uniqueId val="{00000004-E796-4C6F-B7B1-17D36BDB39E3}"/>
            </c:ext>
          </c:extLst>
        </c:ser>
        <c:ser>
          <c:idx val="5"/>
          <c:order val="5"/>
          <c:tx>
            <c:strRef>
              <c:f>Sheet2!$F$3</c:f>
              <c:strCache>
                <c:ptCount val="1"/>
                <c:pt idx="0">
                  <c:v>Sum of Budget 2020</c:v>
                </c:pt>
              </c:strCache>
            </c:strRef>
          </c:tx>
          <c:spPr>
            <a:solidFill>
              <a:schemeClr val="accent6"/>
            </a:solidFill>
            <a:ln>
              <a:noFill/>
            </a:ln>
            <a:effectLst/>
          </c:spPr>
          <c:invertIfNegative val="0"/>
          <c:cat>
            <c:strRef>
              <c:f>Sheet2!$A$4</c:f>
              <c:strCache>
                <c:ptCount val="1"/>
                <c:pt idx="0">
                  <c:v>Total</c:v>
                </c:pt>
              </c:strCache>
            </c:strRef>
          </c:cat>
          <c:val>
            <c:numRef>
              <c:f>Sheet2!$F$4</c:f>
              <c:numCache>
                <c:formatCode>_("$"* #,##0.00_);_("$"* \(#,##0.00\);_("$"* "-"??_);_(@_)</c:formatCode>
                <c:ptCount val="1"/>
                <c:pt idx="0">
                  <c:v>33772709.109949678</c:v>
                </c:pt>
              </c:numCache>
            </c:numRef>
          </c:val>
          <c:extLst>
            <c:ext xmlns:c16="http://schemas.microsoft.com/office/drawing/2014/chart" uri="{C3380CC4-5D6E-409C-BE32-E72D297353CC}">
              <c16:uniqueId val="{00000005-E796-4C6F-B7B1-17D36BDB39E3}"/>
            </c:ext>
          </c:extLst>
        </c:ser>
        <c:dLbls>
          <c:showLegendKey val="0"/>
          <c:showVal val="0"/>
          <c:showCatName val="0"/>
          <c:showSerName val="0"/>
          <c:showPercent val="0"/>
          <c:showBubbleSize val="0"/>
        </c:dLbls>
        <c:gapWidth val="219"/>
        <c:overlap val="-27"/>
        <c:axId val="1239477328"/>
        <c:axId val="1132076496"/>
      </c:barChart>
      <c:catAx>
        <c:axId val="123947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2076496"/>
        <c:crosses val="autoZero"/>
        <c:auto val="1"/>
        <c:lblAlgn val="ctr"/>
        <c:lblOffset val="100"/>
        <c:noMultiLvlLbl val="0"/>
      </c:catAx>
      <c:valAx>
        <c:axId val="113207649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394773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_rels/drawing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5C7241-D686-4A80-9858-BC7104AB1A8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515F6A7-5D3D-44EB-98E8-8C3FECCB2F00}">
      <dgm:prSet phldrT="[Text]"/>
      <dgm:spPr/>
      <dgm:t>
        <a:bodyPr/>
        <a:lstStyle/>
        <a:p>
          <a:pPr>
            <a:buFont typeface="+mj-lt"/>
            <a:buAutoNum type="romanUcPeriod"/>
          </a:pPr>
          <a:r>
            <a:rPr lang="fr-FR" dirty="0"/>
            <a:t>CONTEXTE</a:t>
          </a:r>
          <a:endParaRPr lang="en-US" dirty="0"/>
        </a:p>
      </dgm:t>
    </dgm:pt>
    <dgm:pt modelId="{FA1055D7-4ADE-4A41-9C5A-9A4D6B1363DA}" type="parTrans" cxnId="{CB01BE34-F5FC-4838-9075-21ECDFE3DEBF}">
      <dgm:prSet/>
      <dgm:spPr/>
      <dgm:t>
        <a:bodyPr/>
        <a:lstStyle/>
        <a:p>
          <a:endParaRPr lang="en-US"/>
        </a:p>
      </dgm:t>
    </dgm:pt>
    <dgm:pt modelId="{F3EF80BC-DF16-49FC-A9E6-FA1323510E48}" type="sibTrans" cxnId="{CB01BE34-F5FC-4838-9075-21ECDFE3DEBF}">
      <dgm:prSet/>
      <dgm:spPr/>
      <dgm:t>
        <a:bodyPr/>
        <a:lstStyle/>
        <a:p>
          <a:endParaRPr lang="en-US"/>
        </a:p>
      </dgm:t>
    </dgm:pt>
    <dgm:pt modelId="{9FCA7723-F5DD-4DAD-ABA7-B77F6FAC10D5}">
      <dgm:prSet/>
      <dgm:spPr/>
      <dgm:t>
        <a:bodyPr/>
        <a:lstStyle/>
        <a:p>
          <a:r>
            <a:rPr lang="fr-FR" dirty="0"/>
            <a:t>IMPORTANCE DE LA CARTOGRAPHIE</a:t>
          </a:r>
        </a:p>
      </dgm:t>
    </dgm:pt>
    <dgm:pt modelId="{B99A8793-8B8D-432F-A3D9-D3C0BF6DB40C}" type="parTrans" cxnId="{314D26F8-5B03-4C23-8EDF-94EB6262E62A}">
      <dgm:prSet/>
      <dgm:spPr/>
      <dgm:t>
        <a:bodyPr/>
        <a:lstStyle/>
        <a:p>
          <a:endParaRPr lang="en-US"/>
        </a:p>
      </dgm:t>
    </dgm:pt>
    <dgm:pt modelId="{0DE5011C-5DF9-4E4E-8ADF-075E467E2132}" type="sibTrans" cxnId="{314D26F8-5B03-4C23-8EDF-94EB6262E62A}">
      <dgm:prSet/>
      <dgm:spPr/>
      <dgm:t>
        <a:bodyPr/>
        <a:lstStyle/>
        <a:p>
          <a:endParaRPr lang="en-US"/>
        </a:p>
      </dgm:t>
    </dgm:pt>
    <dgm:pt modelId="{0CBA7755-0DCE-4ECF-B476-9BE951A32BC6}">
      <dgm:prSet/>
      <dgm:spPr/>
      <dgm:t>
        <a:bodyPr/>
        <a:lstStyle/>
        <a:p>
          <a:r>
            <a:rPr lang="fr-FR"/>
            <a:t>RESULTATS A CE JOUR</a:t>
          </a:r>
          <a:endParaRPr lang="fr-FR" dirty="0"/>
        </a:p>
      </dgm:t>
    </dgm:pt>
    <dgm:pt modelId="{A8A91A10-91B2-48AC-B226-8DD6B8EECF37}" type="parTrans" cxnId="{CD7B9049-65E7-449D-B6C7-B4CE2896DD42}">
      <dgm:prSet/>
      <dgm:spPr/>
      <dgm:t>
        <a:bodyPr/>
        <a:lstStyle/>
        <a:p>
          <a:endParaRPr lang="en-US"/>
        </a:p>
      </dgm:t>
    </dgm:pt>
    <dgm:pt modelId="{20A95124-BAA2-47DC-8D27-B1FC81D2B898}" type="sibTrans" cxnId="{CD7B9049-65E7-449D-B6C7-B4CE2896DD42}">
      <dgm:prSet/>
      <dgm:spPr/>
      <dgm:t>
        <a:bodyPr/>
        <a:lstStyle/>
        <a:p>
          <a:endParaRPr lang="en-US"/>
        </a:p>
      </dgm:t>
    </dgm:pt>
    <dgm:pt modelId="{D8D23BF8-F0C0-476C-AE7A-A73946D0F130}">
      <dgm:prSet/>
      <dgm:spPr/>
      <dgm:t>
        <a:bodyPr/>
        <a:lstStyle/>
        <a:p>
          <a:r>
            <a:rPr lang="fr-FR"/>
            <a:t>DEFIS ET LECONS</a:t>
          </a:r>
          <a:endParaRPr lang="fr-FR" dirty="0"/>
        </a:p>
      </dgm:t>
    </dgm:pt>
    <dgm:pt modelId="{99AD29B6-AB1B-44FB-9E3F-C423CDBDC832}" type="parTrans" cxnId="{D14114BD-B62D-47E7-AB12-E03802A57095}">
      <dgm:prSet/>
      <dgm:spPr/>
      <dgm:t>
        <a:bodyPr/>
        <a:lstStyle/>
        <a:p>
          <a:endParaRPr lang="en-US"/>
        </a:p>
      </dgm:t>
    </dgm:pt>
    <dgm:pt modelId="{9C548DA2-96F9-4581-BA80-757035E6E8E7}" type="sibTrans" cxnId="{D14114BD-B62D-47E7-AB12-E03802A57095}">
      <dgm:prSet/>
      <dgm:spPr/>
      <dgm:t>
        <a:bodyPr/>
        <a:lstStyle/>
        <a:p>
          <a:endParaRPr lang="en-US"/>
        </a:p>
      </dgm:t>
    </dgm:pt>
    <dgm:pt modelId="{1AA7ED85-671E-48E5-893C-5AEB73A9825E}">
      <dgm:prSet/>
      <dgm:spPr/>
      <dgm:t>
        <a:bodyPr/>
        <a:lstStyle/>
        <a:p>
          <a:r>
            <a:rPr lang="fr-FR"/>
            <a:t>CONCLUSION</a:t>
          </a:r>
          <a:endParaRPr lang="fr-FR" dirty="0"/>
        </a:p>
      </dgm:t>
    </dgm:pt>
    <dgm:pt modelId="{BD0810F2-53E0-4459-B9E8-37C67BD701AA}" type="parTrans" cxnId="{22F543C9-9CB3-4058-8A66-0151574A6C0B}">
      <dgm:prSet/>
      <dgm:spPr/>
      <dgm:t>
        <a:bodyPr/>
        <a:lstStyle/>
        <a:p>
          <a:endParaRPr lang="en-US"/>
        </a:p>
      </dgm:t>
    </dgm:pt>
    <dgm:pt modelId="{08FF6C66-1761-4BA9-BCB1-FB69EC6ECB2B}" type="sibTrans" cxnId="{22F543C9-9CB3-4058-8A66-0151574A6C0B}">
      <dgm:prSet/>
      <dgm:spPr/>
      <dgm:t>
        <a:bodyPr/>
        <a:lstStyle/>
        <a:p>
          <a:endParaRPr lang="en-US"/>
        </a:p>
      </dgm:t>
    </dgm:pt>
    <dgm:pt modelId="{DB544C9A-950C-43FE-9A3E-17E6DD360346}" type="pres">
      <dgm:prSet presAssocID="{845C7241-D686-4A80-9858-BC7104AB1A87}" presName="linear" presStyleCnt="0">
        <dgm:presLayoutVars>
          <dgm:dir/>
          <dgm:animLvl val="lvl"/>
          <dgm:resizeHandles val="exact"/>
        </dgm:presLayoutVars>
      </dgm:prSet>
      <dgm:spPr/>
    </dgm:pt>
    <dgm:pt modelId="{FF70ED42-D226-47C2-BD87-90C80988F0B1}" type="pres">
      <dgm:prSet presAssocID="{6515F6A7-5D3D-44EB-98E8-8C3FECCB2F00}" presName="parentLin" presStyleCnt="0"/>
      <dgm:spPr/>
    </dgm:pt>
    <dgm:pt modelId="{DF37DAF4-3F37-40FE-B977-765033987BDF}" type="pres">
      <dgm:prSet presAssocID="{6515F6A7-5D3D-44EB-98E8-8C3FECCB2F00}" presName="parentLeftMargin" presStyleLbl="node1" presStyleIdx="0" presStyleCnt="5"/>
      <dgm:spPr/>
    </dgm:pt>
    <dgm:pt modelId="{AED75EFF-92F7-4045-9F59-3CBE5D0ABC57}" type="pres">
      <dgm:prSet presAssocID="{6515F6A7-5D3D-44EB-98E8-8C3FECCB2F00}" presName="parentText" presStyleLbl="node1" presStyleIdx="0" presStyleCnt="5">
        <dgm:presLayoutVars>
          <dgm:chMax val="0"/>
          <dgm:bulletEnabled val="1"/>
        </dgm:presLayoutVars>
      </dgm:prSet>
      <dgm:spPr/>
    </dgm:pt>
    <dgm:pt modelId="{232A6AA4-155F-43AE-B274-855650319560}" type="pres">
      <dgm:prSet presAssocID="{6515F6A7-5D3D-44EB-98E8-8C3FECCB2F00}" presName="negativeSpace" presStyleCnt="0"/>
      <dgm:spPr/>
    </dgm:pt>
    <dgm:pt modelId="{1EE86DFD-1A84-430A-84EC-01DD192D8F48}" type="pres">
      <dgm:prSet presAssocID="{6515F6A7-5D3D-44EB-98E8-8C3FECCB2F00}" presName="childText" presStyleLbl="conFgAcc1" presStyleIdx="0" presStyleCnt="5">
        <dgm:presLayoutVars>
          <dgm:bulletEnabled val="1"/>
        </dgm:presLayoutVars>
      </dgm:prSet>
      <dgm:spPr/>
    </dgm:pt>
    <dgm:pt modelId="{588FCE68-733D-43E6-91CC-D7015B7D7799}" type="pres">
      <dgm:prSet presAssocID="{F3EF80BC-DF16-49FC-A9E6-FA1323510E48}" presName="spaceBetweenRectangles" presStyleCnt="0"/>
      <dgm:spPr/>
    </dgm:pt>
    <dgm:pt modelId="{E917C806-B227-4CB1-B108-30BF9C14F85A}" type="pres">
      <dgm:prSet presAssocID="{9FCA7723-F5DD-4DAD-ABA7-B77F6FAC10D5}" presName="parentLin" presStyleCnt="0"/>
      <dgm:spPr/>
    </dgm:pt>
    <dgm:pt modelId="{5EA9A1E9-4C74-440B-A658-1C4610BFD37D}" type="pres">
      <dgm:prSet presAssocID="{9FCA7723-F5DD-4DAD-ABA7-B77F6FAC10D5}" presName="parentLeftMargin" presStyleLbl="node1" presStyleIdx="0" presStyleCnt="5"/>
      <dgm:spPr/>
    </dgm:pt>
    <dgm:pt modelId="{6653ECCB-22FD-4FD9-B5FC-A735A0364890}" type="pres">
      <dgm:prSet presAssocID="{9FCA7723-F5DD-4DAD-ABA7-B77F6FAC10D5}" presName="parentText" presStyleLbl="node1" presStyleIdx="1" presStyleCnt="5">
        <dgm:presLayoutVars>
          <dgm:chMax val="0"/>
          <dgm:bulletEnabled val="1"/>
        </dgm:presLayoutVars>
      </dgm:prSet>
      <dgm:spPr/>
    </dgm:pt>
    <dgm:pt modelId="{9D075401-027D-4E33-A318-5DA6CAAE58AB}" type="pres">
      <dgm:prSet presAssocID="{9FCA7723-F5DD-4DAD-ABA7-B77F6FAC10D5}" presName="negativeSpace" presStyleCnt="0"/>
      <dgm:spPr/>
    </dgm:pt>
    <dgm:pt modelId="{DC85224F-F8F8-4E42-B4E7-CCCE78E471AD}" type="pres">
      <dgm:prSet presAssocID="{9FCA7723-F5DD-4DAD-ABA7-B77F6FAC10D5}" presName="childText" presStyleLbl="conFgAcc1" presStyleIdx="1" presStyleCnt="5">
        <dgm:presLayoutVars>
          <dgm:bulletEnabled val="1"/>
        </dgm:presLayoutVars>
      </dgm:prSet>
      <dgm:spPr/>
    </dgm:pt>
    <dgm:pt modelId="{FCEF4609-668B-4FB5-B0D5-01B5E7EFD2F7}" type="pres">
      <dgm:prSet presAssocID="{0DE5011C-5DF9-4E4E-8ADF-075E467E2132}" presName="spaceBetweenRectangles" presStyleCnt="0"/>
      <dgm:spPr/>
    </dgm:pt>
    <dgm:pt modelId="{E691637F-4969-492B-96F1-CA5CCFD9A5DE}" type="pres">
      <dgm:prSet presAssocID="{0CBA7755-0DCE-4ECF-B476-9BE951A32BC6}" presName="parentLin" presStyleCnt="0"/>
      <dgm:spPr/>
    </dgm:pt>
    <dgm:pt modelId="{CF454263-3516-47F6-83C6-D24B6F00F2C1}" type="pres">
      <dgm:prSet presAssocID="{0CBA7755-0DCE-4ECF-B476-9BE951A32BC6}" presName="parentLeftMargin" presStyleLbl="node1" presStyleIdx="1" presStyleCnt="5"/>
      <dgm:spPr/>
    </dgm:pt>
    <dgm:pt modelId="{84B5F1FD-FC85-49BD-82D0-FB7040E49124}" type="pres">
      <dgm:prSet presAssocID="{0CBA7755-0DCE-4ECF-B476-9BE951A32BC6}" presName="parentText" presStyleLbl="node1" presStyleIdx="2" presStyleCnt="5">
        <dgm:presLayoutVars>
          <dgm:chMax val="0"/>
          <dgm:bulletEnabled val="1"/>
        </dgm:presLayoutVars>
      </dgm:prSet>
      <dgm:spPr/>
    </dgm:pt>
    <dgm:pt modelId="{E910302D-79A9-4ACE-80D6-CE8B31CAB20D}" type="pres">
      <dgm:prSet presAssocID="{0CBA7755-0DCE-4ECF-B476-9BE951A32BC6}" presName="negativeSpace" presStyleCnt="0"/>
      <dgm:spPr/>
    </dgm:pt>
    <dgm:pt modelId="{4C3B4BD5-31A4-4F97-8803-7E33C386C590}" type="pres">
      <dgm:prSet presAssocID="{0CBA7755-0DCE-4ECF-B476-9BE951A32BC6}" presName="childText" presStyleLbl="conFgAcc1" presStyleIdx="2" presStyleCnt="5">
        <dgm:presLayoutVars>
          <dgm:bulletEnabled val="1"/>
        </dgm:presLayoutVars>
      </dgm:prSet>
      <dgm:spPr/>
    </dgm:pt>
    <dgm:pt modelId="{C77168B5-AC34-4892-979A-79187C2820EB}" type="pres">
      <dgm:prSet presAssocID="{20A95124-BAA2-47DC-8D27-B1FC81D2B898}" presName="spaceBetweenRectangles" presStyleCnt="0"/>
      <dgm:spPr/>
    </dgm:pt>
    <dgm:pt modelId="{A579E016-0C8F-455D-9AB3-789855DA4E9C}" type="pres">
      <dgm:prSet presAssocID="{D8D23BF8-F0C0-476C-AE7A-A73946D0F130}" presName="parentLin" presStyleCnt="0"/>
      <dgm:spPr/>
    </dgm:pt>
    <dgm:pt modelId="{C45A04EB-9DA2-4497-B75B-539460A3596D}" type="pres">
      <dgm:prSet presAssocID="{D8D23BF8-F0C0-476C-AE7A-A73946D0F130}" presName="parentLeftMargin" presStyleLbl="node1" presStyleIdx="2" presStyleCnt="5"/>
      <dgm:spPr/>
    </dgm:pt>
    <dgm:pt modelId="{30E171CF-C431-4102-B065-2BB7375E1B52}" type="pres">
      <dgm:prSet presAssocID="{D8D23BF8-F0C0-476C-AE7A-A73946D0F130}" presName="parentText" presStyleLbl="node1" presStyleIdx="3" presStyleCnt="5">
        <dgm:presLayoutVars>
          <dgm:chMax val="0"/>
          <dgm:bulletEnabled val="1"/>
        </dgm:presLayoutVars>
      </dgm:prSet>
      <dgm:spPr/>
    </dgm:pt>
    <dgm:pt modelId="{ECD3F61F-A63E-495E-8E7D-076D32F18865}" type="pres">
      <dgm:prSet presAssocID="{D8D23BF8-F0C0-476C-AE7A-A73946D0F130}" presName="negativeSpace" presStyleCnt="0"/>
      <dgm:spPr/>
    </dgm:pt>
    <dgm:pt modelId="{E8B36AFC-8C82-4C35-B7A1-E18981E2CD7F}" type="pres">
      <dgm:prSet presAssocID="{D8D23BF8-F0C0-476C-AE7A-A73946D0F130}" presName="childText" presStyleLbl="conFgAcc1" presStyleIdx="3" presStyleCnt="5">
        <dgm:presLayoutVars>
          <dgm:bulletEnabled val="1"/>
        </dgm:presLayoutVars>
      </dgm:prSet>
      <dgm:spPr/>
    </dgm:pt>
    <dgm:pt modelId="{A55DE163-D2FF-4D5B-8C46-A2D89F9CFDDF}" type="pres">
      <dgm:prSet presAssocID="{9C548DA2-96F9-4581-BA80-757035E6E8E7}" presName="spaceBetweenRectangles" presStyleCnt="0"/>
      <dgm:spPr/>
    </dgm:pt>
    <dgm:pt modelId="{3E4A4712-CA83-42FA-96AD-DD9C6BC3C988}" type="pres">
      <dgm:prSet presAssocID="{1AA7ED85-671E-48E5-893C-5AEB73A9825E}" presName="parentLin" presStyleCnt="0"/>
      <dgm:spPr/>
    </dgm:pt>
    <dgm:pt modelId="{2F2B3148-826E-44F0-8E67-7E5E439B8CA0}" type="pres">
      <dgm:prSet presAssocID="{1AA7ED85-671E-48E5-893C-5AEB73A9825E}" presName="parentLeftMargin" presStyleLbl="node1" presStyleIdx="3" presStyleCnt="5"/>
      <dgm:spPr/>
    </dgm:pt>
    <dgm:pt modelId="{FD92B080-6C89-4357-AFB5-77CD03775BCF}" type="pres">
      <dgm:prSet presAssocID="{1AA7ED85-671E-48E5-893C-5AEB73A9825E}" presName="parentText" presStyleLbl="node1" presStyleIdx="4" presStyleCnt="5">
        <dgm:presLayoutVars>
          <dgm:chMax val="0"/>
          <dgm:bulletEnabled val="1"/>
        </dgm:presLayoutVars>
      </dgm:prSet>
      <dgm:spPr/>
    </dgm:pt>
    <dgm:pt modelId="{BD53A74C-90B9-4102-8DD1-7A1295CC0739}" type="pres">
      <dgm:prSet presAssocID="{1AA7ED85-671E-48E5-893C-5AEB73A9825E}" presName="negativeSpace" presStyleCnt="0"/>
      <dgm:spPr/>
    </dgm:pt>
    <dgm:pt modelId="{0AF414CC-04AF-4790-A620-B67A9263B456}" type="pres">
      <dgm:prSet presAssocID="{1AA7ED85-671E-48E5-893C-5AEB73A9825E}" presName="childText" presStyleLbl="conFgAcc1" presStyleIdx="4" presStyleCnt="5">
        <dgm:presLayoutVars>
          <dgm:bulletEnabled val="1"/>
        </dgm:presLayoutVars>
      </dgm:prSet>
      <dgm:spPr/>
    </dgm:pt>
  </dgm:ptLst>
  <dgm:cxnLst>
    <dgm:cxn modelId="{CB01BE34-F5FC-4838-9075-21ECDFE3DEBF}" srcId="{845C7241-D686-4A80-9858-BC7104AB1A87}" destId="{6515F6A7-5D3D-44EB-98E8-8C3FECCB2F00}" srcOrd="0" destOrd="0" parTransId="{FA1055D7-4ADE-4A41-9C5A-9A4D6B1363DA}" sibTransId="{F3EF80BC-DF16-49FC-A9E6-FA1323510E48}"/>
    <dgm:cxn modelId="{2804B438-2B34-4B17-B035-E1EF9D2F1F04}" type="presOf" srcId="{0CBA7755-0DCE-4ECF-B476-9BE951A32BC6}" destId="{84B5F1FD-FC85-49BD-82D0-FB7040E49124}" srcOrd="1" destOrd="0" presId="urn:microsoft.com/office/officeart/2005/8/layout/list1"/>
    <dgm:cxn modelId="{9BA6D13B-FA49-4625-B922-A48DE18E28E8}" type="presOf" srcId="{845C7241-D686-4A80-9858-BC7104AB1A87}" destId="{DB544C9A-950C-43FE-9A3E-17E6DD360346}" srcOrd="0" destOrd="0" presId="urn:microsoft.com/office/officeart/2005/8/layout/list1"/>
    <dgm:cxn modelId="{7A8DD960-2024-4380-8449-9A8C52822844}" type="presOf" srcId="{1AA7ED85-671E-48E5-893C-5AEB73A9825E}" destId="{FD92B080-6C89-4357-AFB5-77CD03775BCF}" srcOrd="1" destOrd="0" presId="urn:microsoft.com/office/officeart/2005/8/layout/list1"/>
    <dgm:cxn modelId="{DF669468-6370-4A6D-B608-8F96A9574562}" type="presOf" srcId="{9FCA7723-F5DD-4DAD-ABA7-B77F6FAC10D5}" destId="{6653ECCB-22FD-4FD9-B5FC-A735A0364890}" srcOrd="1" destOrd="0" presId="urn:microsoft.com/office/officeart/2005/8/layout/list1"/>
    <dgm:cxn modelId="{CD7B9049-65E7-449D-B6C7-B4CE2896DD42}" srcId="{845C7241-D686-4A80-9858-BC7104AB1A87}" destId="{0CBA7755-0DCE-4ECF-B476-9BE951A32BC6}" srcOrd="2" destOrd="0" parTransId="{A8A91A10-91B2-48AC-B226-8DD6B8EECF37}" sibTransId="{20A95124-BAA2-47DC-8D27-B1FC81D2B898}"/>
    <dgm:cxn modelId="{2888DB70-32AA-4AF4-A490-6149980853D8}" type="presOf" srcId="{6515F6A7-5D3D-44EB-98E8-8C3FECCB2F00}" destId="{AED75EFF-92F7-4045-9F59-3CBE5D0ABC57}" srcOrd="1" destOrd="0" presId="urn:microsoft.com/office/officeart/2005/8/layout/list1"/>
    <dgm:cxn modelId="{28159556-7E00-428C-BC08-697D17F12CFB}" type="presOf" srcId="{D8D23BF8-F0C0-476C-AE7A-A73946D0F130}" destId="{30E171CF-C431-4102-B065-2BB7375E1B52}" srcOrd="1" destOrd="0" presId="urn:microsoft.com/office/officeart/2005/8/layout/list1"/>
    <dgm:cxn modelId="{A0067277-B519-43B7-8925-8F3991C06642}" type="presOf" srcId="{1AA7ED85-671E-48E5-893C-5AEB73A9825E}" destId="{2F2B3148-826E-44F0-8E67-7E5E439B8CA0}" srcOrd="0" destOrd="0" presId="urn:microsoft.com/office/officeart/2005/8/layout/list1"/>
    <dgm:cxn modelId="{6E53258C-87E5-4551-8953-51E986AB0DCF}" type="presOf" srcId="{D8D23BF8-F0C0-476C-AE7A-A73946D0F130}" destId="{C45A04EB-9DA2-4497-B75B-539460A3596D}" srcOrd="0" destOrd="0" presId="urn:microsoft.com/office/officeart/2005/8/layout/list1"/>
    <dgm:cxn modelId="{588DD493-AD56-43DC-98A5-A1142A7AEC0A}" type="presOf" srcId="{0CBA7755-0DCE-4ECF-B476-9BE951A32BC6}" destId="{CF454263-3516-47F6-83C6-D24B6F00F2C1}" srcOrd="0" destOrd="0" presId="urn:microsoft.com/office/officeart/2005/8/layout/list1"/>
    <dgm:cxn modelId="{1DAAE897-9412-4AE3-A09D-7FFCF496DF44}" type="presOf" srcId="{9FCA7723-F5DD-4DAD-ABA7-B77F6FAC10D5}" destId="{5EA9A1E9-4C74-440B-A658-1C4610BFD37D}" srcOrd="0" destOrd="0" presId="urn:microsoft.com/office/officeart/2005/8/layout/list1"/>
    <dgm:cxn modelId="{D14114BD-B62D-47E7-AB12-E03802A57095}" srcId="{845C7241-D686-4A80-9858-BC7104AB1A87}" destId="{D8D23BF8-F0C0-476C-AE7A-A73946D0F130}" srcOrd="3" destOrd="0" parTransId="{99AD29B6-AB1B-44FB-9E3F-C423CDBDC832}" sibTransId="{9C548DA2-96F9-4581-BA80-757035E6E8E7}"/>
    <dgm:cxn modelId="{D4AA7DC5-02A3-45D4-A3F0-2465DA75CD59}" type="presOf" srcId="{6515F6A7-5D3D-44EB-98E8-8C3FECCB2F00}" destId="{DF37DAF4-3F37-40FE-B977-765033987BDF}" srcOrd="0" destOrd="0" presId="urn:microsoft.com/office/officeart/2005/8/layout/list1"/>
    <dgm:cxn modelId="{22F543C9-9CB3-4058-8A66-0151574A6C0B}" srcId="{845C7241-D686-4A80-9858-BC7104AB1A87}" destId="{1AA7ED85-671E-48E5-893C-5AEB73A9825E}" srcOrd="4" destOrd="0" parTransId="{BD0810F2-53E0-4459-B9E8-37C67BD701AA}" sibTransId="{08FF6C66-1761-4BA9-BCB1-FB69EC6ECB2B}"/>
    <dgm:cxn modelId="{314D26F8-5B03-4C23-8EDF-94EB6262E62A}" srcId="{845C7241-D686-4A80-9858-BC7104AB1A87}" destId="{9FCA7723-F5DD-4DAD-ABA7-B77F6FAC10D5}" srcOrd="1" destOrd="0" parTransId="{B99A8793-8B8D-432F-A3D9-D3C0BF6DB40C}" sibTransId="{0DE5011C-5DF9-4E4E-8ADF-075E467E2132}"/>
    <dgm:cxn modelId="{58B12E02-3E35-42A9-9099-38DA86A9DD43}" type="presParOf" srcId="{DB544C9A-950C-43FE-9A3E-17E6DD360346}" destId="{FF70ED42-D226-47C2-BD87-90C80988F0B1}" srcOrd="0" destOrd="0" presId="urn:microsoft.com/office/officeart/2005/8/layout/list1"/>
    <dgm:cxn modelId="{CC4F02BE-38D7-4070-9C8B-D95A5C8BC3E9}" type="presParOf" srcId="{FF70ED42-D226-47C2-BD87-90C80988F0B1}" destId="{DF37DAF4-3F37-40FE-B977-765033987BDF}" srcOrd="0" destOrd="0" presId="urn:microsoft.com/office/officeart/2005/8/layout/list1"/>
    <dgm:cxn modelId="{843BBA60-06C0-41C1-B5DD-B7DCED04A0A7}" type="presParOf" srcId="{FF70ED42-D226-47C2-BD87-90C80988F0B1}" destId="{AED75EFF-92F7-4045-9F59-3CBE5D0ABC57}" srcOrd="1" destOrd="0" presId="urn:microsoft.com/office/officeart/2005/8/layout/list1"/>
    <dgm:cxn modelId="{82B42B12-8998-4A41-978C-CF42FAD5EFE1}" type="presParOf" srcId="{DB544C9A-950C-43FE-9A3E-17E6DD360346}" destId="{232A6AA4-155F-43AE-B274-855650319560}" srcOrd="1" destOrd="0" presId="urn:microsoft.com/office/officeart/2005/8/layout/list1"/>
    <dgm:cxn modelId="{DB01ACB2-A8FE-4B9C-9EF7-448C4493612B}" type="presParOf" srcId="{DB544C9A-950C-43FE-9A3E-17E6DD360346}" destId="{1EE86DFD-1A84-430A-84EC-01DD192D8F48}" srcOrd="2" destOrd="0" presId="urn:microsoft.com/office/officeart/2005/8/layout/list1"/>
    <dgm:cxn modelId="{FA47454F-1A29-46B1-84D2-01C03CC4EF16}" type="presParOf" srcId="{DB544C9A-950C-43FE-9A3E-17E6DD360346}" destId="{588FCE68-733D-43E6-91CC-D7015B7D7799}" srcOrd="3" destOrd="0" presId="urn:microsoft.com/office/officeart/2005/8/layout/list1"/>
    <dgm:cxn modelId="{ED5371BB-891F-4980-8B9C-7258A9E53F4A}" type="presParOf" srcId="{DB544C9A-950C-43FE-9A3E-17E6DD360346}" destId="{E917C806-B227-4CB1-B108-30BF9C14F85A}" srcOrd="4" destOrd="0" presId="urn:microsoft.com/office/officeart/2005/8/layout/list1"/>
    <dgm:cxn modelId="{B47A0192-A974-44A5-86AC-FA64B4244D0E}" type="presParOf" srcId="{E917C806-B227-4CB1-B108-30BF9C14F85A}" destId="{5EA9A1E9-4C74-440B-A658-1C4610BFD37D}" srcOrd="0" destOrd="0" presId="urn:microsoft.com/office/officeart/2005/8/layout/list1"/>
    <dgm:cxn modelId="{E20CE6E5-84DD-496E-844E-29EFC6074BE3}" type="presParOf" srcId="{E917C806-B227-4CB1-B108-30BF9C14F85A}" destId="{6653ECCB-22FD-4FD9-B5FC-A735A0364890}" srcOrd="1" destOrd="0" presId="urn:microsoft.com/office/officeart/2005/8/layout/list1"/>
    <dgm:cxn modelId="{8876BAAF-3468-4D52-8B36-1BEB9CFCCF09}" type="presParOf" srcId="{DB544C9A-950C-43FE-9A3E-17E6DD360346}" destId="{9D075401-027D-4E33-A318-5DA6CAAE58AB}" srcOrd="5" destOrd="0" presId="urn:microsoft.com/office/officeart/2005/8/layout/list1"/>
    <dgm:cxn modelId="{6E145E56-3832-448E-A617-86D6B7FF00B2}" type="presParOf" srcId="{DB544C9A-950C-43FE-9A3E-17E6DD360346}" destId="{DC85224F-F8F8-4E42-B4E7-CCCE78E471AD}" srcOrd="6" destOrd="0" presId="urn:microsoft.com/office/officeart/2005/8/layout/list1"/>
    <dgm:cxn modelId="{493873B1-CC4D-492B-B38A-D87CBFF5B366}" type="presParOf" srcId="{DB544C9A-950C-43FE-9A3E-17E6DD360346}" destId="{FCEF4609-668B-4FB5-B0D5-01B5E7EFD2F7}" srcOrd="7" destOrd="0" presId="urn:microsoft.com/office/officeart/2005/8/layout/list1"/>
    <dgm:cxn modelId="{3D1CD28A-D6E4-4A23-9FF4-ED0EAA4BB496}" type="presParOf" srcId="{DB544C9A-950C-43FE-9A3E-17E6DD360346}" destId="{E691637F-4969-492B-96F1-CA5CCFD9A5DE}" srcOrd="8" destOrd="0" presId="urn:microsoft.com/office/officeart/2005/8/layout/list1"/>
    <dgm:cxn modelId="{AC0414EE-E7D0-4791-9F3B-14815AAFC39B}" type="presParOf" srcId="{E691637F-4969-492B-96F1-CA5CCFD9A5DE}" destId="{CF454263-3516-47F6-83C6-D24B6F00F2C1}" srcOrd="0" destOrd="0" presId="urn:microsoft.com/office/officeart/2005/8/layout/list1"/>
    <dgm:cxn modelId="{ACFF017E-0E17-46CF-89BD-D5034BBBE2C7}" type="presParOf" srcId="{E691637F-4969-492B-96F1-CA5CCFD9A5DE}" destId="{84B5F1FD-FC85-49BD-82D0-FB7040E49124}" srcOrd="1" destOrd="0" presId="urn:microsoft.com/office/officeart/2005/8/layout/list1"/>
    <dgm:cxn modelId="{34B3C6D9-96DF-4CB4-9D67-06F361339DFA}" type="presParOf" srcId="{DB544C9A-950C-43FE-9A3E-17E6DD360346}" destId="{E910302D-79A9-4ACE-80D6-CE8B31CAB20D}" srcOrd="9" destOrd="0" presId="urn:microsoft.com/office/officeart/2005/8/layout/list1"/>
    <dgm:cxn modelId="{7F436B8F-75CF-456B-AFA0-C8A95EA170C3}" type="presParOf" srcId="{DB544C9A-950C-43FE-9A3E-17E6DD360346}" destId="{4C3B4BD5-31A4-4F97-8803-7E33C386C590}" srcOrd="10" destOrd="0" presId="urn:microsoft.com/office/officeart/2005/8/layout/list1"/>
    <dgm:cxn modelId="{559D36C5-2129-4143-A7B8-D450B8947A37}" type="presParOf" srcId="{DB544C9A-950C-43FE-9A3E-17E6DD360346}" destId="{C77168B5-AC34-4892-979A-79187C2820EB}" srcOrd="11" destOrd="0" presId="urn:microsoft.com/office/officeart/2005/8/layout/list1"/>
    <dgm:cxn modelId="{CE332A77-78FD-4D4D-992B-C91CF4A3C5F8}" type="presParOf" srcId="{DB544C9A-950C-43FE-9A3E-17E6DD360346}" destId="{A579E016-0C8F-455D-9AB3-789855DA4E9C}" srcOrd="12" destOrd="0" presId="urn:microsoft.com/office/officeart/2005/8/layout/list1"/>
    <dgm:cxn modelId="{A675DA2E-FE5F-4A1E-ACE7-7C09F10FF4BD}" type="presParOf" srcId="{A579E016-0C8F-455D-9AB3-789855DA4E9C}" destId="{C45A04EB-9DA2-4497-B75B-539460A3596D}" srcOrd="0" destOrd="0" presId="urn:microsoft.com/office/officeart/2005/8/layout/list1"/>
    <dgm:cxn modelId="{977223AC-481A-4319-AC57-A8A42FFC73CC}" type="presParOf" srcId="{A579E016-0C8F-455D-9AB3-789855DA4E9C}" destId="{30E171CF-C431-4102-B065-2BB7375E1B52}" srcOrd="1" destOrd="0" presId="urn:microsoft.com/office/officeart/2005/8/layout/list1"/>
    <dgm:cxn modelId="{623DF2C5-6017-4356-8F0E-F702C5F58EAF}" type="presParOf" srcId="{DB544C9A-950C-43FE-9A3E-17E6DD360346}" destId="{ECD3F61F-A63E-495E-8E7D-076D32F18865}" srcOrd="13" destOrd="0" presId="urn:microsoft.com/office/officeart/2005/8/layout/list1"/>
    <dgm:cxn modelId="{1C513ED1-4FC2-45EF-8B98-B441669B0FEB}" type="presParOf" srcId="{DB544C9A-950C-43FE-9A3E-17E6DD360346}" destId="{E8B36AFC-8C82-4C35-B7A1-E18981E2CD7F}" srcOrd="14" destOrd="0" presId="urn:microsoft.com/office/officeart/2005/8/layout/list1"/>
    <dgm:cxn modelId="{0C986D86-EFA5-4B78-996D-DE69E5EF412F}" type="presParOf" srcId="{DB544C9A-950C-43FE-9A3E-17E6DD360346}" destId="{A55DE163-D2FF-4D5B-8C46-A2D89F9CFDDF}" srcOrd="15" destOrd="0" presId="urn:microsoft.com/office/officeart/2005/8/layout/list1"/>
    <dgm:cxn modelId="{1761BA23-B5EC-4F76-A30A-28A33BB2D027}" type="presParOf" srcId="{DB544C9A-950C-43FE-9A3E-17E6DD360346}" destId="{3E4A4712-CA83-42FA-96AD-DD9C6BC3C988}" srcOrd="16" destOrd="0" presId="urn:microsoft.com/office/officeart/2005/8/layout/list1"/>
    <dgm:cxn modelId="{84CC5B05-973E-4D1E-9455-15502BA6ADC5}" type="presParOf" srcId="{3E4A4712-CA83-42FA-96AD-DD9C6BC3C988}" destId="{2F2B3148-826E-44F0-8E67-7E5E439B8CA0}" srcOrd="0" destOrd="0" presId="urn:microsoft.com/office/officeart/2005/8/layout/list1"/>
    <dgm:cxn modelId="{F3B7F3E5-61AF-4948-81A8-BE7907D4B434}" type="presParOf" srcId="{3E4A4712-CA83-42FA-96AD-DD9C6BC3C988}" destId="{FD92B080-6C89-4357-AFB5-77CD03775BCF}" srcOrd="1" destOrd="0" presId="urn:microsoft.com/office/officeart/2005/8/layout/list1"/>
    <dgm:cxn modelId="{1B38BEF0-C638-4A72-8DF8-2C2772F51934}" type="presParOf" srcId="{DB544C9A-950C-43FE-9A3E-17E6DD360346}" destId="{BD53A74C-90B9-4102-8DD1-7A1295CC0739}" srcOrd="17" destOrd="0" presId="urn:microsoft.com/office/officeart/2005/8/layout/list1"/>
    <dgm:cxn modelId="{810380D6-EECF-4369-9BDD-3E148E15D5CF}" type="presParOf" srcId="{DB544C9A-950C-43FE-9A3E-17E6DD360346}" destId="{0AF414CC-04AF-4790-A620-B67A9263B456}"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C8256C-F383-4097-B391-EFEE5F64D15C}"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D316DFCC-FFAC-4DFF-8173-D0CC74D9E848}">
      <dgm:prSet phldrT="[Text]"/>
      <dgm:spPr/>
      <dgm:t>
        <a:bodyPr/>
        <a:lstStyle/>
        <a:p>
          <a:r>
            <a:rPr lang="fr-FR" noProof="0" dirty="0"/>
            <a:t>OMS</a:t>
          </a:r>
        </a:p>
      </dgm:t>
    </dgm:pt>
    <dgm:pt modelId="{1B5068BB-3E7D-45B3-91C6-8EADBAB6C430}" type="parTrans" cxnId="{F558E6AC-75B4-4CDD-A664-D06CA7839A38}">
      <dgm:prSet/>
      <dgm:spPr/>
      <dgm:t>
        <a:bodyPr/>
        <a:lstStyle/>
        <a:p>
          <a:endParaRPr lang="fr-FR" noProof="0" dirty="0"/>
        </a:p>
      </dgm:t>
    </dgm:pt>
    <dgm:pt modelId="{B6EB1468-C13F-4F52-B1D4-671532045676}" type="sibTrans" cxnId="{F558E6AC-75B4-4CDD-A664-D06CA7839A38}">
      <dgm:prSet/>
      <dgm:spPr/>
      <dgm:t>
        <a:bodyPr/>
        <a:lstStyle/>
        <a:p>
          <a:endParaRPr lang="fr-FR" noProof="0" dirty="0"/>
        </a:p>
      </dgm:t>
    </dgm:pt>
    <dgm:pt modelId="{81DA08D8-2626-402A-996B-93A2A96AFC5E}">
      <dgm:prSet phldrT="[Text]"/>
      <dgm:spPr/>
      <dgm:t>
        <a:bodyPr/>
        <a:lstStyle/>
        <a:p>
          <a:r>
            <a:rPr lang="fr-FR" noProof="0" dirty="0"/>
            <a:t>PNUD</a:t>
          </a:r>
        </a:p>
      </dgm:t>
    </dgm:pt>
    <dgm:pt modelId="{4848E853-A9A3-493A-953B-6BDA591E7D73}" type="parTrans" cxnId="{512797C7-2DC4-41BD-B1B2-1088226C8632}">
      <dgm:prSet/>
      <dgm:spPr/>
      <dgm:t>
        <a:bodyPr/>
        <a:lstStyle/>
        <a:p>
          <a:endParaRPr lang="fr-FR" noProof="0" dirty="0"/>
        </a:p>
      </dgm:t>
    </dgm:pt>
    <dgm:pt modelId="{E3569E6F-62E1-4C95-AB22-AB0808D2AE6F}" type="sibTrans" cxnId="{512797C7-2DC4-41BD-B1B2-1088226C8632}">
      <dgm:prSet/>
      <dgm:spPr/>
      <dgm:t>
        <a:bodyPr/>
        <a:lstStyle/>
        <a:p>
          <a:endParaRPr lang="fr-FR" noProof="0" dirty="0"/>
        </a:p>
      </dgm:t>
    </dgm:pt>
    <dgm:pt modelId="{70567FBC-D75C-4496-B91B-FFDC21CA40D3}">
      <dgm:prSet phldrT="[Text]"/>
      <dgm:spPr/>
      <dgm:t>
        <a:bodyPr/>
        <a:lstStyle/>
        <a:p>
          <a:r>
            <a:rPr lang="fr-FR" noProof="0" dirty="0"/>
            <a:t>MS / GFF</a:t>
          </a:r>
        </a:p>
      </dgm:t>
    </dgm:pt>
    <dgm:pt modelId="{648D84F5-9466-4D90-B176-ACA2E0F5917B}" type="parTrans" cxnId="{0EC9B1A8-FB0B-4E9A-A891-757B3A11A000}">
      <dgm:prSet/>
      <dgm:spPr/>
      <dgm:t>
        <a:bodyPr/>
        <a:lstStyle/>
        <a:p>
          <a:endParaRPr lang="fr-FR" noProof="0" dirty="0"/>
        </a:p>
      </dgm:t>
    </dgm:pt>
    <dgm:pt modelId="{7224679B-CEFA-416F-AAD3-88E1E989503D}" type="sibTrans" cxnId="{0EC9B1A8-FB0B-4E9A-A891-757B3A11A000}">
      <dgm:prSet/>
      <dgm:spPr/>
      <dgm:t>
        <a:bodyPr/>
        <a:lstStyle/>
        <a:p>
          <a:endParaRPr lang="fr-FR" noProof="0" dirty="0"/>
        </a:p>
      </dgm:t>
    </dgm:pt>
    <dgm:pt modelId="{F374B3C8-41E0-49FD-B4AC-3773E467A0C6}">
      <dgm:prSet phldrT="[Text]"/>
      <dgm:spPr/>
      <dgm:t>
        <a:bodyPr/>
        <a:lstStyle/>
        <a:p>
          <a:r>
            <a:rPr lang="fr-FR" noProof="0" dirty="0"/>
            <a:t>Données basées sur des estimation de plusieurs documents</a:t>
          </a:r>
        </a:p>
      </dgm:t>
    </dgm:pt>
    <dgm:pt modelId="{930F063D-883F-480B-8EEB-09C596671316}" type="parTrans" cxnId="{6EB9AA7F-FFE3-477D-A84E-00DFD801E306}">
      <dgm:prSet/>
      <dgm:spPr/>
      <dgm:t>
        <a:bodyPr/>
        <a:lstStyle/>
        <a:p>
          <a:endParaRPr lang="fr-FR" noProof="0" dirty="0"/>
        </a:p>
      </dgm:t>
    </dgm:pt>
    <dgm:pt modelId="{B2A30A30-18FE-4A0F-B67F-4C85BCF38A05}" type="sibTrans" cxnId="{6EB9AA7F-FFE3-477D-A84E-00DFD801E306}">
      <dgm:prSet/>
      <dgm:spPr/>
      <dgm:t>
        <a:bodyPr/>
        <a:lstStyle/>
        <a:p>
          <a:endParaRPr lang="fr-FR" noProof="0" dirty="0"/>
        </a:p>
      </dgm:t>
    </dgm:pt>
    <dgm:pt modelId="{3AD7DDBF-1221-4826-9A8E-6C3EA5FC4455}">
      <dgm:prSet/>
      <dgm:spPr/>
      <dgm:t>
        <a:bodyPr/>
        <a:lstStyle/>
        <a:p>
          <a:r>
            <a:rPr lang="fr-FR" noProof="0" dirty="0"/>
            <a:t>Cartographie de tous les secteurs y compris la santé. </a:t>
          </a:r>
        </a:p>
      </dgm:t>
    </dgm:pt>
    <dgm:pt modelId="{4737C852-28C2-4BBC-A536-BADDFA0F29F1}" type="parTrans" cxnId="{43E9118A-2E96-412A-8547-6F92BC644721}">
      <dgm:prSet/>
      <dgm:spPr/>
      <dgm:t>
        <a:bodyPr/>
        <a:lstStyle/>
        <a:p>
          <a:endParaRPr lang="en-US"/>
        </a:p>
      </dgm:t>
    </dgm:pt>
    <dgm:pt modelId="{377CB7AC-8DBB-4EF6-A858-5E93DC290DFB}" type="sibTrans" cxnId="{43E9118A-2E96-412A-8547-6F92BC644721}">
      <dgm:prSet/>
      <dgm:spPr/>
      <dgm:t>
        <a:bodyPr/>
        <a:lstStyle/>
        <a:p>
          <a:endParaRPr lang="en-US"/>
        </a:p>
      </dgm:t>
    </dgm:pt>
    <dgm:pt modelId="{4F9B3CE8-58E6-4D1F-8053-316CCB143CAE}">
      <dgm:prSet/>
      <dgm:spPr/>
      <dgm:t>
        <a:bodyPr/>
        <a:lstStyle/>
        <a:p>
          <a:r>
            <a:rPr lang="fr-FR" noProof="0" dirty="0"/>
            <a:t>Niveau macro</a:t>
          </a:r>
        </a:p>
      </dgm:t>
    </dgm:pt>
    <dgm:pt modelId="{4843CD16-C341-4E98-AEB5-772B18117DFD}" type="parTrans" cxnId="{0159C6B3-0D75-4BAD-9C54-8BB400A21F40}">
      <dgm:prSet/>
      <dgm:spPr/>
      <dgm:t>
        <a:bodyPr/>
        <a:lstStyle/>
        <a:p>
          <a:endParaRPr lang="en-US"/>
        </a:p>
      </dgm:t>
    </dgm:pt>
    <dgm:pt modelId="{5A71BE53-13F1-42EC-A13D-F94C718C8D14}" type="sibTrans" cxnId="{0159C6B3-0D75-4BAD-9C54-8BB400A21F40}">
      <dgm:prSet/>
      <dgm:spPr/>
      <dgm:t>
        <a:bodyPr/>
        <a:lstStyle/>
        <a:p>
          <a:endParaRPr lang="en-US"/>
        </a:p>
      </dgm:t>
    </dgm:pt>
    <dgm:pt modelId="{E52BC600-673B-476F-90F5-43CF3B248C44}">
      <dgm:prSet/>
      <dgm:spPr/>
      <dgm:t>
        <a:bodyPr/>
        <a:lstStyle/>
        <a:p>
          <a:r>
            <a:rPr lang="fr-FR" noProof="0" dirty="0"/>
            <a:t>La cartographie que le MS gère actuellement avec l’appui du GFF est plus compréhensive et comble le GAP des précédents efforts</a:t>
          </a:r>
        </a:p>
      </dgm:t>
    </dgm:pt>
    <dgm:pt modelId="{D15C9BFE-1429-48C3-BE49-85F73769AF6B}" type="parTrans" cxnId="{ACEF5861-38AC-4F11-BBE2-11CEAE044198}">
      <dgm:prSet/>
      <dgm:spPr/>
      <dgm:t>
        <a:bodyPr/>
        <a:lstStyle/>
        <a:p>
          <a:endParaRPr lang="en-US"/>
        </a:p>
      </dgm:t>
    </dgm:pt>
    <dgm:pt modelId="{81503A82-36BB-456C-96F1-8BBB2B4A5953}" type="sibTrans" cxnId="{ACEF5861-38AC-4F11-BBE2-11CEAE044198}">
      <dgm:prSet/>
      <dgm:spPr/>
      <dgm:t>
        <a:bodyPr/>
        <a:lstStyle/>
        <a:p>
          <a:endParaRPr lang="en-US"/>
        </a:p>
      </dgm:t>
    </dgm:pt>
    <dgm:pt modelId="{A6C57717-FFA0-4E17-84E8-B980E287B0AB}">
      <dgm:prSet/>
      <dgm:spPr/>
      <dgm:t>
        <a:bodyPr/>
        <a:lstStyle/>
        <a:p>
          <a:endParaRPr lang="en-US" noProof="0" dirty="0"/>
        </a:p>
      </dgm:t>
    </dgm:pt>
    <dgm:pt modelId="{8E7C5DF1-7B15-44B9-8FD8-29B7210B606E}" type="parTrans" cxnId="{CAE4DB4D-B99A-4FCA-9FDB-EF7EB05DF7B5}">
      <dgm:prSet/>
      <dgm:spPr/>
      <dgm:t>
        <a:bodyPr/>
        <a:lstStyle/>
        <a:p>
          <a:endParaRPr lang="en-US"/>
        </a:p>
      </dgm:t>
    </dgm:pt>
    <dgm:pt modelId="{A86ABF6C-5D11-4E11-A8AA-BA20EC0A2C84}" type="sibTrans" cxnId="{CAE4DB4D-B99A-4FCA-9FDB-EF7EB05DF7B5}">
      <dgm:prSet/>
      <dgm:spPr/>
      <dgm:t>
        <a:bodyPr/>
        <a:lstStyle/>
        <a:p>
          <a:endParaRPr lang="en-US"/>
        </a:p>
      </dgm:t>
    </dgm:pt>
    <dgm:pt modelId="{55AFAD04-3291-44E2-90C1-DE84E0DF66C6}" type="pres">
      <dgm:prSet presAssocID="{89C8256C-F383-4097-B391-EFEE5F64D15C}" presName="rootnode" presStyleCnt="0">
        <dgm:presLayoutVars>
          <dgm:chMax/>
          <dgm:chPref/>
          <dgm:dir/>
          <dgm:animLvl val="lvl"/>
        </dgm:presLayoutVars>
      </dgm:prSet>
      <dgm:spPr/>
    </dgm:pt>
    <dgm:pt modelId="{07100002-FF03-4D47-848D-6E1F8BF39C08}" type="pres">
      <dgm:prSet presAssocID="{D316DFCC-FFAC-4DFF-8173-D0CC74D9E848}" presName="composite" presStyleCnt="0"/>
      <dgm:spPr/>
    </dgm:pt>
    <dgm:pt modelId="{ADE0E756-F00C-49BB-B50E-8967A3E56C2E}" type="pres">
      <dgm:prSet presAssocID="{D316DFCC-FFAC-4DFF-8173-D0CC74D9E848}" presName="LShape" presStyleLbl="alignNode1" presStyleIdx="0" presStyleCnt="5"/>
      <dgm:spPr/>
    </dgm:pt>
    <dgm:pt modelId="{34F3B988-D280-4B45-9CCE-1AE5E5D7DEC1}" type="pres">
      <dgm:prSet presAssocID="{D316DFCC-FFAC-4DFF-8173-D0CC74D9E848}" presName="ParentText" presStyleLbl="revTx" presStyleIdx="0" presStyleCnt="3">
        <dgm:presLayoutVars>
          <dgm:chMax val="0"/>
          <dgm:chPref val="0"/>
          <dgm:bulletEnabled val="1"/>
        </dgm:presLayoutVars>
      </dgm:prSet>
      <dgm:spPr/>
    </dgm:pt>
    <dgm:pt modelId="{3FCCC4FF-A271-4054-BEC6-45871D96F7FE}" type="pres">
      <dgm:prSet presAssocID="{D316DFCC-FFAC-4DFF-8173-D0CC74D9E848}" presName="Triangle" presStyleLbl="alignNode1" presStyleIdx="1" presStyleCnt="5"/>
      <dgm:spPr/>
    </dgm:pt>
    <dgm:pt modelId="{403E1CF8-8F62-4962-8DBD-EC16A78DAA8F}" type="pres">
      <dgm:prSet presAssocID="{B6EB1468-C13F-4F52-B1D4-671532045676}" presName="sibTrans" presStyleCnt="0"/>
      <dgm:spPr/>
    </dgm:pt>
    <dgm:pt modelId="{FA5C0773-C5D4-482A-A2F2-A97056C3A0B7}" type="pres">
      <dgm:prSet presAssocID="{B6EB1468-C13F-4F52-B1D4-671532045676}" presName="space" presStyleCnt="0"/>
      <dgm:spPr/>
    </dgm:pt>
    <dgm:pt modelId="{D338D967-8E25-4FE0-A53B-287D446A8969}" type="pres">
      <dgm:prSet presAssocID="{81DA08D8-2626-402A-996B-93A2A96AFC5E}" presName="composite" presStyleCnt="0"/>
      <dgm:spPr/>
    </dgm:pt>
    <dgm:pt modelId="{254B8707-05A9-4380-9A1C-797E219E9C0D}" type="pres">
      <dgm:prSet presAssocID="{81DA08D8-2626-402A-996B-93A2A96AFC5E}" presName="LShape" presStyleLbl="alignNode1" presStyleIdx="2" presStyleCnt="5"/>
      <dgm:spPr/>
    </dgm:pt>
    <dgm:pt modelId="{E3A31C85-789F-4859-99DC-F664EF3FA7D4}" type="pres">
      <dgm:prSet presAssocID="{81DA08D8-2626-402A-996B-93A2A96AFC5E}" presName="ParentText" presStyleLbl="revTx" presStyleIdx="1" presStyleCnt="3">
        <dgm:presLayoutVars>
          <dgm:chMax val="0"/>
          <dgm:chPref val="0"/>
          <dgm:bulletEnabled val="1"/>
        </dgm:presLayoutVars>
      </dgm:prSet>
      <dgm:spPr/>
    </dgm:pt>
    <dgm:pt modelId="{CFF826B0-CAFE-451A-87D1-DE61E97CBF24}" type="pres">
      <dgm:prSet presAssocID="{81DA08D8-2626-402A-996B-93A2A96AFC5E}" presName="Triangle" presStyleLbl="alignNode1" presStyleIdx="3" presStyleCnt="5"/>
      <dgm:spPr/>
    </dgm:pt>
    <dgm:pt modelId="{3FEE88BD-3E7D-4AD2-A8B3-12EB169CF5E4}" type="pres">
      <dgm:prSet presAssocID="{E3569E6F-62E1-4C95-AB22-AB0808D2AE6F}" presName="sibTrans" presStyleCnt="0"/>
      <dgm:spPr/>
    </dgm:pt>
    <dgm:pt modelId="{0BFB2D41-B7AF-466F-AB5B-D2AD27D9C9CC}" type="pres">
      <dgm:prSet presAssocID="{E3569E6F-62E1-4C95-AB22-AB0808D2AE6F}" presName="space" presStyleCnt="0"/>
      <dgm:spPr/>
    </dgm:pt>
    <dgm:pt modelId="{203AD302-F840-45AE-9ED4-940F5BC2C878}" type="pres">
      <dgm:prSet presAssocID="{70567FBC-D75C-4496-B91B-FFDC21CA40D3}" presName="composite" presStyleCnt="0"/>
      <dgm:spPr/>
    </dgm:pt>
    <dgm:pt modelId="{8150D53F-25BF-48F0-9A9E-199B69BE36CC}" type="pres">
      <dgm:prSet presAssocID="{70567FBC-D75C-4496-B91B-FFDC21CA40D3}" presName="LShape" presStyleLbl="alignNode1" presStyleIdx="4" presStyleCnt="5"/>
      <dgm:spPr/>
    </dgm:pt>
    <dgm:pt modelId="{E7B108BF-E4AF-4051-97CB-856409FA67D0}" type="pres">
      <dgm:prSet presAssocID="{70567FBC-D75C-4496-B91B-FFDC21CA40D3}" presName="ParentText" presStyleLbl="revTx" presStyleIdx="2" presStyleCnt="3">
        <dgm:presLayoutVars>
          <dgm:chMax val="0"/>
          <dgm:chPref val="0"/>
          <dgm:bulletEnabled val="1"/>
        </dgm:presLayoutVars>
      </dgm:prSet>
      <dgm:spPr/>
    </dgm:pt>
  </dgm:ptLst>
  <dgm:cxnLst>
    <dgm:cxn modelId="{BC36591C-C600-4100-80EE-DF7181EE2188}" type="presOf" srcId="{F374B3C8-41E0-49FD-B4AC-3773E467A0C6}" destId="{34F3B988-D280-4B45-9CCE-1AE5E5D7DEC1}" srcOrd="0" destOrd="1" presId="urn:microsoft.com/office/officeart/2009/3/layout/StepUpProcess"/>
    <dgm:cxn modelId="{4416942C-9500-494C-A3E4-C06F4C471D0F}" type="presOf" srcId="{A6C57717-FFA0-4E17-84E8-B980E287B0AB}" destId="{E7B108BF-E4AF-4051-97CB-856409FA67D0}" srcOrd="0" destOrd="2" presId="urn:microsoft.com/office/officeart/2009/3/layout/StepUpProcess"/>
    <dgm:cxn modelId="{ACEF5861-38AC-4F11-BBE2-11CEAE044198}" srcId="{70567FBC-D75C-4496-B91B-FFDC21CA40D3}" destId="{E52BC600-673B-476F-90F5-43CF3B248C44}" srcOrd="0" destOrd="0" parTransId="{D15C9BFE-1429-48C3-BE49-85F73769AF6B}" sibTransId="{81503A82-36BB-456C-96F1-8BBB2B4A5953}"/>
    <dgm:cxn modelId="{EB23A749-AFA2-44EB-A2B8-68377228F9E8}" type="presOf" srcId="{70567FBC-D75C-4496-B91B-FFDC21CA40D3}" destId="{E7B108BF-E4AF-4051-97CB-856409FA67D0}" srcOrd="0" destOrd="0" presId="urn:microsoft.com/office/officeart/2009/3/layout/StepUpProcess"/>
    <dgm:cxn modelId="{CAE4DB4D-B99A-4FCA-9FDB-EF7EB05DF7B5}" srcId="{70567FBC-D75C-4496-B91B-FFDC21CA40D3}" destId="{A6C57717-FFA0-4E17-84E8-B980E287B0AB}" srcOrd="1" destOrd="0" parTransId="{8E7C5DF1-7B15-44B9-8FD8-29B7210B606E}" sibTransId="{A86ABF6C-5D11-4E11-A8AA-BA20EC0A2C84}"/>
    <dgm:cxn modelId="{6EB9AA7F-FFE3-477D-A84E-00DFD801E306}" srcId="{D316DFCC-FFAC-4DFF-8173-D0CC74D9E848}" destId="{F374B3C8-41E0-49FD-B4AC-3773E467A0C6}" srcOrd="0" destOrd="0" parTransId="{930F063D-883F-480B-8EEB-09C596671316}" sibTransId="{B2A30A30-18FE-4A0F-B67F-4C85BCF38A05}"/>
    <dgm:cxn modelId="{8B6FB686-9D7E-45D9-BE35-012AECD6E176}" type="presOf" srcId="{89C8256C-F383-4097-B391-EFEE5F64D15C}" destId="{55AFAD04-3291-44E2-90C1-DE84E0DF66C6}" srcOrd="0" destOrd="0" presId="urn:microsoft.com/office/officeart/2009/3/layout/StepUpProcess"/>
    <dgm:cxn modelId="{43E9118A-2E96-412A-8547-6F92BC644721}" srcId="{81DA08D8-2626-402A-996B-93A2A96AFC5E}" destId="{3AD7DDBF-1221-4826-9A8E-6C3EA5FC4455}" srcOrd="0" destOrd="0" parTransId="{4737C852-28C2-4BBC-A536-BADDFA0F29F1}" sibTransId="{377CB7AC-8DBB-4EF6-A858-5E93DC290DFB}"/>
    <dgm:cxn modelId="{8170EE96-AD1B-44EC-949E-210D07C3CFCE}" type="presOf" srcId="{3AD7DDBF-1221-4826-9A8E-6C3EA5FC4455}" destId="{E3A31C85-789F-4859-99DC-F664EF3FA7D4}" srcOrd="0" destOrd="1" presId="urn:microsoft.com/office/officeart/2009/3/layout/StepUpProcess"/>
    <dgm:cxn modelId="{E1F572A7-BEDC-4032-85EA-CC4A80C5667E}" type="presOf" srcId="{81DA08D8-2626-402A-996B-93A2A96AFC5E}" destId="{E3A31C85-789F-4859-99DC-F664EF3FA7D4}" srcOrd="0" destOrd="0" presId="urn:microsoft.com/office/officeart/2009/3/layout/StepUpProcess"/>
    <dgm:cxn modelId="{0EC9B1A8-FB0B-4E9A-A891-757B3A11A000}" srcId="{89C8256C-F383-4097-B391-EFEE5F64D15C}" destId="{70567FBC-D75C-4496-B91B-FFDC21CA40D3}" srcOrd="2" destOrd="0" parTransId="{648D84F5-9466-4D90-B176-ACA2E0F5917B}" sibTransId="{7224679B-CEFA-416F-AAD3-88E1E989503D}"/>
    <dgm:cxn modelId="{F558E6AC-75B4-4CDD-A664-D06CA7839A38}" srcId="{89C8256C-F383-4097-B391-EFEE5F64D15C}" destId="{D316DFCC-FFAC-4DFF-8173-D0CC74D9E848}" srcOrd="0" destOrd="0" parTransId="{1B5068BB-3E7D-45B3-91C6-8EADBAB6C430}" sibTransId="{B6EB1468-C13F-4F52-B1D4-671532045676}"/>
    <dgm:cxn modelId="{0159C6B3-0D75-4BAD-9C54-8BB400A21F40}" srcId="{81DA08D8-2626-402A-996B-93A2A96AFC5E}" destId="{4F9B3CE8-58E6-4D1F-8053-316CCB143CAE}" srcOrd="1" destOrd="0" parTransId="{4843CD16-C341-4E98-AEB5-772B18117DFD}" sibTransId="{5A71BE53-13F1-42EC-A13D-F94C718C8D14}"/>
    <dgm:cxn modelId="{512797C7-2DC4-41BD-B1B2-1088226C8632}" srcId="{89C8256C-F383-4097-B391-EFEE5F64D15C}" destId="{81DA08D8-2626-402A-996B-93A2A96AFC5E}" srcOrd="1" destOrd="0" parTransId="{4848E853-A9A3-493A-953B-6BDA591E7D73}" sibTransId="{E3569E6F-62E1-4C95-AB22-AB0808D2AE6F}"/>
    <dgm:cxn modelId="{2DE671E2-8479-4F50-86A1-56D5D4A99192}" type="presOf" srcId="{E52BC600-673B-476F-90F5-43CF3B248C44}" destId="{E7B108BF-E4AF-4051-97CB-856409FA67D0}" srcOrd="0" destOrd="1" presId="urn:microsoft.com/office/officeart/2009/3/layout/StepUpProcess"/>
    <dgm:cxn modelId="{83303BFC-0B3A-4430-98BB-F1A971AA7DFA}" type="presOf" srcId="{D316DFCC-FFAC-4DFF-8173-D0CC74D9E848}" destId="{34F3B988-D280-4B45-9CCE-1AE5E5D7DEC1}" srcOrd="0" destOrd="0" presId="urn:microsoft.com/office/officeart/2009/3/layout/StepUpProcess"/>
    <dgm:cxn modelId="{C150A2FC-9425-4B08-903A-B42391F427FC}" type="presOf" srcId="{4F9B3CE8-58E6-4D1F-8053-316CCB143CAE}" destId="{E3A31C85-789F-4859-99DC-F664EF3FA7D4}" srcOrd="0" destOrd="2" presId="urn:microsoft.com/office/officeart/2009/3/layout/StepUpProcess"/>
    <dgm:cxn modelId="{B1AE3C80-9F0D-47E5-A3F5-39919F41A453}" type="presParOf" srcId="{55AFAD04-3291-44E2-90C1-DE84E0DF66C6}" destId="{07100002-FF03-4D47-848D-6E1F8BF39C08}" srcOrd="0" destOrd="0" presId="urn:microsoft.com/office/officeart/2009/3/layout/StepUpProcess"/>
    <dgm:cxn modelId="{8A44CACF-C75D-4F22-BD06-6AF938712847}" type="presParOf" srcId="{07100002-FF03-4D47-848D-6E1F8BF39C08}" destId="{ADE0E756-F00C-49BB-B50E-8967A3E56C2E}" srcOrd="0" destOrd="0" presId="urn:microsoft.com/office/officeart/2009/3/layout/StepUpProcess"/>
    <dgm:cxn modelId="{2E066301-3B5C-4A8A-9E3D-804BE1868AFD}" type="presParOf" srcId="{07100002-FF03-4D47-848D-6E1F8BF39C08}" destId="{34F3B988-D280-4B45-9CCE-1AE5E5D7DEC1}" srcOrd="1" destOrd="0" presId="urn:microsoft.com/office/officeart/2009/3/layout/StepUpProcess"/>
    <dgm:cxn modelId="{73B53D5A-B11A-45BA-AA2C-A4DF19A25C3A}" type="presParOf" srcId="{07100002-FF03-4D47-848D-6E1F8BF39C08}" destId="{3FCCC4FF-A271-4054-BEC6-45871D96F7FE}" srcOrd="2" destOrd="0" presId="urn:microsoft.com/office/officeart/2009/3/layout/StepUpProcess"/>
    <dgm:cxn modelId="{AA5FDEF7-066E-47C4-BD5B-B8E6AEEFBBCF}" type="presParOf" srcId="{55AFAD04-3291-44E2-90C1-DE84E0DF66C6}" destId="{403E1CF8-8F62-4962-8DBD-EC16A78DAA8F}" srcOrd="1" destOrd="0" presId="urn:microsoft.com/office/officeart/2009/3/layout/StepUpProcess"/>
    <dgm:cxn modelId="{07CE1AFB-D2A1-4F57-86E1-BD9A26AD180B}" type="presParOf" srcId="{403E1CF8-8F62-4962-8DBD-EC16A78DAA8F}" destId="{FA5C0773-C5D4-482A-A2F2-A97056C3A0B7}" srcOrd="0" destOrd="0" presId="urn:microsoft.com/office/officeart/2009/3/layout/StepUpProcess"/>
    <dgm:cxn modelId="{18862466-9309-414C-ABD9-9E619C5F6180}" type="presParOf" srcId="{55AFAD04-3291-44E2-90C1-DE84E0DF66C6}" destId="{D338D967-8E25-4FE0-A53B-287D446A8969}" srcOrd="2" destOrd="0" presId="urn:microsoft.com/office/officeart/2009/3/layout/StepUpProcess"/>
    <dgm:cxn modelId="{06902553-05F7-4247-986D-F58BAA90A804}" type="presParOf" srcId="{D338D967-8E25-4FE0-A53B-287D446A8969}" destId="{254B8707-05A9-4380-9A1C-797E219E9C0D}" srcOrd="0" destOrd="0" presId="urn:microsoft.com/office/officeart/2009/3/layout/StepUpProcess"/>
    <dgm:cxn modelId="{7694EAB0-2342-4865-B062-9DF54B1F2EA1}" type="presParOf" srcId="{D338D967-8E25-4FE0-A53B-287D446A8969}" destId="{E3A31C85-789F-4859-99DC-F664EF3FA7D4}" srcOrd="1" destOrd="0" presId="urn:microsoft.com/office/officeart/2009/3/layout/StepUpProcess"/>
    <dgm:cxn modelId="{3819B011-B7FC-49AA-9AB9-70C13D8DEF1A}" type="presParOf" srcId="{D338D967-8E25-4FE0-A53B-287D446A8969}" destId="{CFF826B0-CAFE-451A-87D1-DE61E97CBF24}" srcOrd="2" destOrd="0" presId="urn:microsoft.com/office/officeart/2009/3/layout/StepUpProcess"/>
    <dgm:cxn modelId="{B68C3963-00C7-4D61-90BD-A53D0A35AFE5}" type="presParOf" srcId="{55AFAD04-3291-44E2-90C1-DE84E0DF66C6}" destId="{3FEE88BD-3E7D-4AD2-A8B3-12EB169CF5E4}" srcOrd="3" destOrd="0" presId="urn:microsoft.com/office/officeart/2009/3/layout/StepUpProcess"/>
    <dgm:cxn modelId="{C17BB93E-D192-47DC-88BD-808EEAE7420A}" type="presParOf" srcId="{3FEE88BD-3E7D-4AD2-A8B3-12EB169CF5E4}" destId="{0BFB2D41-B7AF-466F-AB5B-D2AD27D9C9CC}" srcOrd="0" destOrd="0" presId="urn:microsoft.com/office/officeart/2009/3/layout/StepUpProcess"/>
    <dgm:cxn modelId="{5B543A27-A839-42CC-8886-9405FE6EBF6F}" type="presParOf" srcId="{55AFAD04-3291-44E2-90C1-DE84E0DF66C6}" destId="{203AD302-F840-45AE-9ED4-940F5BC2C878}" srcOrd="4" destOrd="0" presId="urn:microsoft.com/office/officeart/2009/3/layout/StepUpProcess"/>
    <dgm:cxn modelId="{2DC53528-092F-4A78-84AE-D10A2BD4F4F8}" type="presParOf" srcId="{203AD302-F840-45AE-9ED4-940F5BC2C878}" destId="{8150D53F-25BF-48F0-9A9E-199B69BE36CC}" srcOrd="0" destOrd="0" presId="urn:microsoft.com/office/officeart/2009/3/layout/StepUpProcess"/>
    <dgm:cxn modelId="{404BB5D2-18A3-4004-9B1C-0397B0700382}" type="presParOf" srcId="{203AD302-F840-45AE-9ED4-940F5BC2C878}" destId="{E7B108BF-E4AF-4051-97CB-856409FA67D0}"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AA3EFB-49D7-45D2-A73D-AE6C7C5FF028}" type="doc">
      <dgm:prSet loTypeId="urn:microsoft.com/office/officeart/2005/8/layout/hProcess9" loCatId="process" qsTypeId="urn:microsoft.com/office/officeart/2005/8/quickstyle/simple1" qsCatId="simple" csTypeId="urn:microsoft.com/office/officeart/2005/8/colors/accent1_2" csCatId="accent1" phldr="1"/>
      <dgm:spPr/>
    </dgm:pt>
    <dgm:pt modelId="{C985F7A8-FF18-46A2-975A-E4DD32FC8F82}">
      <dgm:prSet phldrT="[Text]"/>
      <dgm:spPr/>
      <dgm:t>
        <a:bodyPr/>
        <a:lstStyle/>
        <a:p>
          <a:r>
            <a:rPr lang="fr-FR" dirty="0"/>
            <a:t>Démarré en décembre 2017 par une demande du Ministère de la santé à travers le BSD, suivi de la signature par M. le Ministre d’une lettre circulaire envoyée à tous les PTF avec l’outil de la cartographie</a:t>
          </a:r>
          <a:endParaRPr lang="en-US" dirty="0"/>
        </a:p>
      </dgm:t>
    </dgm:pt>
    <dgm:pt modelId="{1D04B42F-C140-44CB-B2E6-E01A0172EDDE}" type="parTrans" cxnId="{EDCFDA0F-8853-4DC9-A9E1-6024E1B90A6F}">
      <dgm:prSet/>
      <dgm:spPr/>
      <dgm:t>
        <a:bodyPr/>
        <a:lstStyle/>
        <a:p>
          <a:endParaRPr lang="en-US"/>
        </a:p>
      </dgm:t>
    </dgm:pt>
    <dgm:pt modelId="{AFDBFDBA-0FA9-4315-BDEF-8CAFA1ADCEC8}" type="sibTrans" cxnId="{EDCFDA0F-8853-4DC9-A9E1-6024E1B90A6F}">
      <dgm:prSet/>
      <dgm:spPr/>
      <dgm:t>
        <a:bodyPr/>
        <a:lstStyle/>
        <a:p>
          <a:endParaRPr lang="en-US"/>
        </a:p>
      </dgm:t>
    </dgm:pt>
    <dgm:pt modelId="{8673760D-BC03-4A6F-B995-28F2A8C7769E}">
      <dgm:prSet phldrT="[Text]"/>
      <dgm:spPr/>
      <dgm:t>
        <a:bodyPr/>
        <a:lstStyle/>
        <a:p>
          <a:r>
            <a:rPr lang="fr-FR" dirty="0"/>
            <a:t>Un suivi de la collecte des données a été effectué en février 2018 par un consultant international sur financement du GFF. Des rencontres ont été organisées avec différents bailleurs pour aider dans le remplissage de l’outil.</a:t>
          </a:r>
          <a:endParaRPr lang="en-US" dirty="0"/>
        </a:p>
      </dgm:t>
    </dgm:pt>
    <dgm:pt modelId="{9A85BCF9-C9B7-455C-B559-AAB512BDF525}" type="parTrans" cxnId="{93DD1508-31F3-4A85-9B0F-30F6648F0774}">
      <dgm:prSet/>
      <dgm:spPr/>
      <dgm:t>
        <a:bodyPr/>
        <a:lstStyle/>
        <a:p>
          <a:endParaRPr lang="en-US"/>
        </a:p>
      </dgm:t>
    </dgm:pt>
    <dgm:pt modelId="{06754A7F-F4F4-41EF-B708-250061E0B575}" type="sibTrans" cxnId="{93DD1508-31F3-4A85-9B0F-30F6648F0774}">
      <dgm:prSet/>
      <dgm:spPr/>
      <dgm:t>
        <a:bodyPr/>
        <a:lstStyle/>
        <a:p>
          <a:endParaRPr lang="en-US"/>
        </a:p>
      </dgm:t>
    </dgm:pt>
    <dgm:pt modelId="{EFD2D0AE-A7B2-4DA9-B0F5-41068BA3E1E6}">
      <dgm:prSet phldrT="[Text]"/>
      <dgm:spPr/>
      <dgm:t>
        <a:bodyPr/>
        <a:lstStyle/>
        <a:p>
          <a:r>
            <a:rPr lang="fr-FR" noProof="0" dirty="0"/>
            <a:t>Analyse des données fournies après avoir reçu les information de toutes les instituions concernées</a:t>
          </a:r>
        </a:p>
      </dgm:t>
    </dgm:pt>
    <dgm:pt modelId="{E120A52C-5E72-44F1-9F2E-B36D733EFF46}" type="parTrans" cxnId="{E3F00571-1B83-4A39-9525-2190A29AAFD1}">
      <dgm:prSet/>
      <dgm:spPr/>
      <dgm:t>
        <a:bodyPr/>
        <a:lstStyle/>
        <a:p>
          <a:endParaRPr lang="en-US"/>
        </a:p>
      </dgm:t>
    </dgm:pt>
    <dgm:pt modelId="{72BD91C6-9032-46EE-8E42-63844A053CCD}" type="sibTrans" cxnId="{E3F00571-1B83-4A39-9525-2190A29AAFD1}">
      <dgm:prSet/>
      <dgm:spPr/>
      <dgm:t>
        <a:bodyPr/>
        <a:lstStyle/>
        <a:p>
          <a:endParaRPr lang="en-US"/>
        </a:p>
      </dgm:t>
    </dgm:pt>
    <dgm:pt modelId="{24BF49D9-7249-45C5-BC52-00BAC8275134}" type="pres">
      <dgm:prSet presAssocID="{A4AA3EFB-49D7-45D2-A73D-AE6C7C5FF028}" presName="CompostProcess" presStyleCnt="0">
        <dgm:presLayoutVars>
          <dgm:dir/>
          <dgm:resizeHandles val="exact"/>
        </dgm:presLayoutVars>
      </dgm:prSet>
      <dgm:spPr/>
    </dgm:pt>
    <dgm:pt modelId="{19993002-DF75-486B-8FC9-B630153F2B65}" type="pres">
      <dgm:prSet presAssocID="{A4AA3EFB-49D7-45D2-A73D-AE6C7C5FF028}" presName="arrow" presStyleLbl="bgShp" presStyleIdx="0" presStyleCnt="1"/>
      <dgm:spPr/>
    </dgm:pt>
    <dgm:pt modelId="{83EFB4CD-DEE3-49E1-9D93-880C086E906D}" type="pres">
      <dgm:prSet presAssocID="{A4AA3EFB-49D7-45D2-A73D-AE6C7C5FF028}" presName="linearProcess" presStyleCnt="0"/>
      <dgm:spPr/>
    </dgm:pt>
    <dgm:pt modelId="{DC882511-1FFD-47B1-A2FC-D5F29B539C8B}" type="pres">
      <dgm:prSet presAssocID="{C985F7A8-FF18-46A2-975A-E4DD32FC8F82}" presName="textNode" presStyleLbl="node1" presStyleIdx="0" presStyleCnt="3">
        <dgm:presLayoutVars>
          <dgm:bulletEnabled val="1"/>
        </dgm:presLayoutVars>
      </dgm:prSet>
      <dgm:spPr/>
    </dgm:pt>
    <dgm:pt modelId="{703CEF42-34E1-4EB5-9BBD-643B81502E5D}" type="pres">
      <dgm:prSet presAssocID="{AFDBFDBA-0FA9-4315-BDEF-8CAFA1ADCEC8}" presName="sibTrans" presStyleCnt="0"/>
      <dgm:spPr/>
    </dgm:pt>
    <dgm:pt modelId="{CD7A469B-6AAE-4897-A6C0-C7C6ADB64A2C}" type="pres">
      <dgm:prSet presAssocID="{8673760D-BC03-4A6F-B995-28F2A8C7769E}" presName="textNode" presStyleLbl="node1" presStyleIdx="1" presStyleCnt="3">
        <dgm:presLayoutVars>
          <dgm:bulletEnabled val="1"/>
        </dgm:presLayoutVars>
      </dgm:prSet>
      <dgm:spPr/>
    </dgm:pt>
    <dgm:pt modelId="{AACB4709-66B9-4FC7-B7A6-C5469A9BDD4C}" type="pres">
      <dgm:prSet presAssocID="{06754A7F-F4F4-41EF-B708-250061E0B575}" presName="sibTrans" presStyleCnt="0"/>
      <dgm:spPr/>
    </dgm:pt>
    <dgm:pt modelId="{7C9A2112-BC75-43E4-951C-01A16085C60E}" type="pres">
      <dgm:prSet presAssocID="{EFD2D0AE-A7B2-4DA9-B0F5-41068BA3E1E6}" presName="textNode" presStyleLbl="node1" presStyleIdx="2" presStyleCnt="3">
        <dgm:presLayoutVars>
          <dgm:bulletEnabled val="1"/>
        </dgm:presLayoutVars>
      </dgm:prSet>
      <dgm:spPr/>
    </dgm:pt>
  </dgm:ptLst>
  <dgm:cxnLst>
    <dgm:cxn modelId="{93DD1508-31F3-4A85-9B0F-30F6648F0774}" srcId="{A4AA3EFB-49D7-45D2-A73D-AE6C7C5FF028}" destId="{8673760D-BC03-4A6F-B995-28F2A8C7769E}" srcOrd="1" destOrd="0" parTransId="{9A85BCF9-C9B7-455C-B559-AAB512BDF525}" sibTransId="{06754A7F-F4F4-41EF-B708-250061E0B575}"/>
    <dgm:cxn modelId="{EDCFDA0F-8853-4DC9-A9E1-6024E1B90A6F}" srcId="{A4AA3EFB-49D7-45D2-A73D-AE6C7C5FF028}" destId="{C985F7A8-FF18-46A2-975A-E4DD32FC8F82}" srcOrd="0" destOrd="0" parTransId="{1D04B42F-C140-44CB-B2E6-E01A0172EDDE}" sibTransId="{AFDBFDBA-0FA9-4315-BDEF-8CAFA1ADCEC8}"/>
    <dgm:cxn modelId="{D1230913-9562-49B2-BCEF-A89A13504E42}" type="presOf" srcId="{EFD2D0AE-A7B2-4DA9-B0F5-41068BA3E1E6}" destId="{7C9A2112-BC75-43E4-951C-01A16085C60E}" srcOrd="0" destOrd="0" presId="urn:microsoft.com/office/officeart/2005/8/layout/hProcess9"/>
    <dgm:cxn modelId="{E3F00571-1B83-4A39-9525-2190A29AAFD1}" srcId="{A4AA3EFB-49D7-45D2-A73D-AE6C7C5FF028}" destId="{EFD2D0AE-A7B2-4DA9-B0F5-41068BA3E1E6}" srcOrd="2" destOrd="0" parTransId="{E120A52C-5E72-44F1-9F2E-B36D733EFF46}" sibTransId="{72BD91C6-9032-46EE-8E42-63844A053CCD}"/>
    <dgm:cxn modelId="{68DE047C-F6EC-4D3C-8003-86E6AEF93253}" type="presOf" srcId="{8673760D-BC03-4A6F-B995-28F2A8C7769E}" destId="{CD7A469B-6AAE-4897-A6C0-C7C6ADB64A2C}" srcOrd="0" destOrd="0" presId="urn:microsoft.com/office/officeart/2005/8/layout/hProcess9"/>
    <dgm:cxn modelId="{B45FDF7F-CE41-4A79-B008-4D9BF8C8CE97}" type="presOf" srcId="{A4AA3EFB-49D7-45D2-A73D-AE6C7C5FF028}" destId="{24BF49D9-7249-45C5-BC52-00BAC8275134}" srcOrd="0" destOrd="0" presId="urn:microsoft.com/office/officeart/2005/8/layout/hProcess9"/>
    <dgm:cxn modelId="{96390EA0-250D-435B-80D7-28A6879A026E}" type="presOf" srcId="{C985F7A8-FF18-46A2-975A-E4DD32FC8F82}" destId="{DC882511-1FFD-47B1-A2FC-D5F29B539C8B}" srcOrd="0" destOrd="0" presId="urn:microsoft.com/office/officeart/2005/8/layout/hProcess9"/>
    <dgm:cxn modelId="{13BDCCE0-9EB8-40D5-8A17-5D627A406478}" type="presParOf" srcId="{24BF49D9-7249-45C5-BC52-00BAC8275134}" destId="{19993002-DF75-486B-8FC9-B630153F2B65}" srcOrd="0" destOrd="0" presId="urn:microsoft.com/office/officeart/2005/8/layout/hProcess9"/>
    <dgm:cxn modelId="{0450EB03-D0E6-4289-BF8F-CB8CA1348751}" type="presParOf" srcId="{24BF49D9-7249-45C5-BC52-00BAC8275134}" destId="{83EFB4CD-DEE3-49E1-9D93-880C086E906D}" srcOrd="1" destOrd="0" presId="urn:microsoft.com/office/officeart/2005/8/layout/hProcess9"/>
    <dgm:cxn modelId="{7A60B846-DA6D-473F-98E0-CBF6318301C8}" type="presParOf" srcId="{83EFB4CD-DEE3-49E1-9D93-880C086E906D}" destId="{DC882511-1FFD-47B1-A2FC-D5F29B539C8B}" srcOrd="0" destOrd="0" presId="urn:microsoft.com/office/officeart/2005/8/layout/hProcess9"/>
    <dgm:cxn modelId="{D3B0694E-680C-4721-B4D2-F94AE97ED90F}" type="presParOf" srcId="{83EFB4CD-DEE3-49E1-9D93-880C086E906D}" destId="{703CEF42-34E1-4EB5-9BBD-643B81502E5D}" srcOrd="1" destOrd="0" presId="urn:microsoft.com/office/officeart/2005/8/layout/hProcess9"/>
    <dgm:cxn modelId="{2A338F01-1F32-43FD-90AD-24B01A2E2361}" type="presParOf" srcId="{83EFB4CD-DEE3-49E1-9D93-880C086E906D}" destId="{CD7A469B-6AAE-4897-A6C0-C7C6ADB64A2C}" srcOrd="2" destOrd="0" presId="urn:microsoft.com/office/officeart/2005/8/layout/hProcess9"/>
    <dgm:cxn modelId="{A91B9D10-E2B7-434D-B7D0-FA9AB51F13C5}" type="presParOf" srcId="{83EFB4CD-DEE3-49E1-9D93-880C086E906D}" destId="{AACB4709-66B9-4FC7-B7A6-C5469A9BDD4C}" srcOrd="3" destOrd="0" presId="urn:microsoft.com/office/officeart/2005/8/layout/hProcess9"/>
    <dgm:cxn modelId="{02C3376D-E1C0-4842-AB0D-CDBA8932989E}" type="presParOf" srcId="{83EFB4CD-DEE3-49E1-9D93-880C086E906D}" destId="{7C9A2112-BC75-43E4-951C-01A16085C60E}"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CE159B-49BE-4CEF-A35B-00CA860381A8}" type="doc">
      <dgm:prSet loTypeId="urn:microsoft.com/office/officeart/2005/8/layout/pyramid1" loCatId="pyramid" qsTypeId="urn:microsoft.com/office/officeart/2005/8/quickstyle/simple1" qsCatId="simple" csTypeId="urn:microsoft.com/office/officeart/2005/8/colors/colorful1" csCatId="colorful" phldr="1"/>
      <dgm:spPr/>
    </dgm:pt>
    <dgm:pt modelId="{6885E238-07F9-4FCB-AC38-68C8E2C911FD}">
      <dgm:prSet phldrT="[Text]" custT="1"/>
      <dgm:spPr/>
      <dgm:t>
        <a:bodyPr/>
        <a:lstStyle/>
        <a:p>
          <a:r>
            <a:rPr lang="fr-FR" sz="1600" dirty="0"/>
            <a:t>Eviter les Duplication des interventions </a:t>
          </a:r>
        </a:p>
        <a:p>
          <a:r>
            <a:rPr lang="fr-FR" sz="1600" dirty="0"/>
            <a:t>Et</a:t>
          </a:r>
        </a:p>
        <a:p>
          <a:r>
            <a:rPr lang="fr-FR" sz="1600" dirty="0"/>
            <a:t> Assurer alignement avec les stratégies du MS </a:t>
          </a:r>
          <a:endParaRPr lang="en-US" sz="1600" dirty="0"/>
        </a:p>
      </dgm:t>
    </dgm:pt>
    <dgm:pt modelId="{96EDE412-B437-4EE9-98F7-EB016AFAA4AA}" type="parTrans" cxnId="{56BCC75F-0EC5-4CBF-A203-A1DC3A4DCE87}">
      <dgm:prSet/>
      <dgm:spPr/>
      <dgm:t>
        <a:bodyPr/>
        <a:lstStyle/>
        <a:p>
          <a:endParaRPr lang="en-US" sz="1600"/>
        </a:p>
      </dgm:t>
    </dgm:pt>
    <dgm:pt modelId="{7015BDD9-9DA4-405B-AA48-8C7C19F17D28}" type="sibTrans" cxnId="{56BCC75F-0EC5-4CBF-A203-A1DC3A4DCE87}">
      <dgm:prSet/>
      <dgm:spPr/>
      <dgm:t>
        <a:bodyPr/>
        <a:lstStyle/>
        <a:p>
          <a:endParaRPr lang="en-US" sz="1600"/>
        </a:p>
      </dgm:t>
    </dgm:pt>
    <dgm:pt modelId="{9C318CEE-4880-43DE-8F12-B17B723485F6}">
      <dgm:prSet phldrT="[Text]" custT="1"/>
      <dgm:spPr/>
      <dgm:t>
        <a:bodyPr/>
        <a:lstStyle/>
        <a:p>
          <a:r>
            <a:rPr lang="fr-FR" sz="1600" dirty="0"/>
            <a:t>Une meilleure idée des interventions: Qui? fait QUOI? Où ? Quand ? Pour combien de temps ?</a:t>
          </a:r>
          <a:endParaRPr lang="en-US" sz="1600" dirty="0"/>
        </a:p>
      </dgm:t>
    </dgm:pt>
    <dgm:pt modelId="{7C1758E0-47FA-420C-B19E-F55A8F9E4E9C}" type="parTrans" cxnId="{2FC10144-CF46-406C-BD33-10F87474E959}">
      <dgm:prSet/>
      <dgm:spPr/>
      <dgm:t>
        <a:bodyPr/>
        <a:lstStyle/>
        <a:p>
          <a:endParaRPr lang="en-US" sz="1600"/>
        </a:p>
      </dgm:t>
    </dgm:pt>
    <dgm:pt modelId="{A8C710A8-9855-4829-BA07-1CB65BA8B5E1}" type="sibTrans" cxnId="{2FC10144-CF46-406C-BD33-10F87474E959}">
      <dgm:prSet/>
      <dgm:spPr/>
      <dgm:t>
        <a:bodyPr/>
        <a:lstStyle/>
        <a:p>
          <a:endParaRPr lang="en-US" sz="1600"/>
        </a:p>
      </dgm:t>
    </dgm:pt>
    <dgm:pt modelId="{190B6D2D-8C85-4847-94DB-5D57B27E156B}">
      <dgm:prSet custT="1"/>
      <dgm:spPr/>
      <dgm:t>
        <a:bodyPr/>
        <a:lstStyle/>
        <a:p>
          <a:r>
            <a:rPr lang="fr-FR" sz="1600" dirty="0"/>
            <a:t>Première étape pour améliorer la coordination entre partenaires, et entre les partenaires et le Ministère de la santé.</a:t>
          </a:r>
          <a:endParaRPr lang="en-US" sz="1600" dirty="0"/>
        </a:p>
      </dgm:t>
    </dgm:pt>
    <dgm:pt modelId="{DC7E0A99-79B0-4817-953D-E1F718115EAA}" type="parTrans" cxnId="{84B3A4F3-15BA-4AA0-9740-CB0AC855EF80}">
      <dgm:prSet/>
      <dgm:spPr/>
      <dgm:t>
        <a:bodyPr/>
        <a:lstStyle/>
        <a:p>
          <a:endParaRPr lang="en-US" sz="1600"/>
        </a:p>
      </dgm:t>
    </dgm:pt>
    <dgm:pt modelId="{037616FA-BF0E-4E20-B292-BCAAB9B6B980}" type="sibTrans" cxnId="{84B3A4F3-15BA-4AA0-9740-CB0AC855EF80}">
      <dgm:prSet/>
      <dgm:spPr/>
      <dgm:t>
        <a:bodyPr/>
        <a:lstStyle/>
        <a:p>
          <a:endParaRPr lang="en-US" sz="1600"/>
        </a:p>
      </dgm:t>
    </dgm:pt>
    <dgm:pt modelId="{59494922-6620-482B-9616-FD8035F73FDE}" type="pres">
      <dgm:prSet presAssocID="{10CE159B-49BE-4CEF-A35B-00CA860381A8}" presName="Name0" presStyleCnt="0">
        <dgm:presLayoutVars>
          <dgm:dir/>
          <dgm:animLvl val="lvl"/>
          <dgm:resizeHandles val="exact"/>
        </dgm:presLayoutVars>
      </dgm:prSet>
      <dgm:spPr/>
    </dgm:pt>
    <dgm:pt modelId="{492EF035-99F4-4A33-8604-555E2784F4B7}" type="pres">
      <dgm:prSet presAssocID="{6885E238-07F9-4FCB-AC38-68C8E2C911FD}" presName="Name8" presStyleCnt="0"/>
      <dgm:spPr/>
    </dgm:pt>
    <dgm:pt modelId="{5724068A-79AA-4C70-864C-84C193753EE7}" type="pres">
      <dgm:prSet presAssocID="{6885E238-07F9-4FCB-AC38-68C8E2C911FD}" presName="level" presStyleLbl="node1" presStyleIdx="0" presStyleCnt="3">
        <dgm:presLayoutVars>
          <dgm:chMax val="1"/>
          <dgm:bulletEnabled val="1"/>
        </dgm:presLayoutVars>
      </dgm:prSet>
      <dgm:spPr/>
    </dgm:pt>
    <dgm:pt modelId="{89884FD5-6F89-494B-9D9A-9C1EF3463E3E}" type="pres">
      <dgm:prSet presAssocID="{6885E238-07F9-4FCB-AC38-68C8E2C911FD}" presName="levelTx" presStyleLbl="revTx" presStyleIdx="0" presStyleCnt="0">
        <dgm:presLayoutVars>
          <dgm:chMax val="1"/>
          <dgm:bulletEnabled val="1"/>
        </dgm:presLayoutVars>
      </dgm:prSet>
      <dgm:spPr/>
    </dgm:pt>
    <dgm:pt modelId="{9AED1A4C-AFA3-4065-B636-2E00AFDFA047}" type="pres">
      <dgm:prSet presAssocID="{9C318CEE-4880-43DE-8F12-B17B723485F6}" presName="Name8" presStyleCnt="0"/>
      <dgm:spPr/>
    </dgm:pt>
    <dgm:pt modelId="{EF8615C6-52BF-48D7-94D0-35BC10EF0416}" type="pres">
      <dgm:prSet presAssocID="{9C318CEE-4880-43DE-8F12-B17B723485F6}" presName="level" presStyleLbl="node1" presStyleIdx="1" presStyleCnt="3">
        <dgm:presLayoutVars>
          <dgm:chMax val="1"/>
          <dgm:bulletEnabled val="1"/>
        </dgm:presLayoutVars>
      </dgm:prSet>
      <dgm:spPr/>
    </dgm:pt>
    <dgm:pt modelId="{7536EC11-6801-440A-A0F5-9D858AE2E854}" type="pres">
      <dgm:prSet presAssocID="{9C318CEE-4880-43DE-8F12-B17B723485F6}" presName="levelTx" presStyleLbl="revTx" presStyleIdx="0" presStyleCnt="0">
        <dgm:presLayoutVars>
          <dgm:chMax val="1"/>
          <dgm:bulletEnabled val="1"/>
        </dgm:presLayoutVars>
      </dgm:prSet>
      <dgm:spPr/>
    </dgm:pt>
    <dgm:pt modelId="{F42ADBE1-BDC1-4F44-ADE8-DCF1F5B68C5C}" type="pres">
      <dgm:prSet presAssocID="{190B6D2D-8C85-4847-94DB-5D57B27E156B}" presName="Name8" presStyleCnt="0"/>
      <dgm:spPr/>
    </dgm:pt>
    <dgm:pt modelId="{3802CC55-A90D-4973-A5E3-5ACD210688B1}" type="pres">
      <dgm:prSet presAssocID="{190B6D2D-8C85-4847-94DB-5D57B27E156B}" presName="level" presStyleLbl="node1" presStyleIdx="2" presStyleCnt="3">
        <dgm:presLayoutVars>
          <dgm:chMax val="1"/>
          <dgm:bulletEnabled val="1"/>
        </dgm:presLayoutVars>
      </dgm:prSet>
      <dgm:spPr/>
    </dgm:pt>
    <dgm:pt modelId="{F9AA415D-61A8-44A6-AB8B-49A1D9DA2951}" type="pres">
      <dgm:prSet presAssocID="{190B6D2D-8C85-4847-94DB-5D57B27E156B}" presName="levelTx" presStyleLbl="revTx" presStyleIdx="0" presStyleCnt="0">
        <dgm:presLayoutVars>
          <dgm:chMax val="1"/>
          <dgm:bulletEnabled val="1"/>
        </dgm:presLayoutVars>
      </dgm:prSet>
      <dgm:spPr/>
    </dgm:pt>
  </dgm:ptLst>
  <dgm:cxnLst>
    <dgm:cxn modelId="{5FFA2000-C819-43FD-B0D3-114DC82601C8}" type="presOf" srcId="{9C318CEE-4880-43DE-8F12-B17B723485F6}" destId="{7536EC11-6801-440A-A0F5-9D858AE2E854}" srcOrd="1" destOrd="0" presId="urn:microsoft.com/office/officeart/2005/8/layout/pyramid1"/>
    <dgm:cxn modelId="{748C673A-7D48-4E55-A41F-F46C2D8673E7}" type="presOf" srcId="{9C318CEE-4880-43DE-8F12-B17B723485F6}" destId="{EF8615C6-52BF-48D7-94D0-35BC10EF0416}" srcOrd="0" destOrd="0" presId="urn:microsoft.com/office/officeart/2005/8/layout/pyramid1"/>
    <dgm:cxn modelId="{56BCC75F-0EC5-4CBF-A203-A1DC3A4DCE87}" srcId="{10CE159B-49BE-4CEF-A35B-00CA860381A8}" destId="{6885E238-07F9-4FCB-AC38-68C8E2C911FD}" srcOrd="0" destOrd="0" parTransId="{96EDE412-B437-4EE9-98F7-EB016AFAA4AA}" sibTransId="{7015BDD9-9DA4-405B-AA48-8C7C19F17D28}"/>
    <dgm:cxn modelId="{2FC10144-CF46-406C-BD33-10F87474E959}" srcId="{10CE159B-49BE-4CEF-A35B-00CA860381A8}" destId="{9C318CEE-4880-43DE-8F12-B17B723485F6}" srcOrd="1" destOrd="0" parTransId="{7C1758E0-47FA-420C-B19E-F55A8F9E4E9C}" sibTransId="{A8C710A8-9855-4829-BA07-1CB65BA8B5E1}"/>
    <dgm:cxn modelId="{6976CD80-FF3E-400B-BB07-A24616E3ED47}" type="presOf" srcId="{10CE159B-49BE-4CEF-A35B-00CA860381A8}" destId="{59494922-6620-482B-9616-FD8035F73FDE}" srcOrd="0" destOrd="0" presId="urn:microsoft.com/office/officeart/2005/8/layout/pyramid1"/>
    <dgm:cxn modelId="{293CD48E-9034-4239-ACA3-17C0B8306684}" type="presOf" srcId="{6885E238-07F9-4FCB-AC38-68C8E2C911FD}" destId="{5724068A-79AA-4C70-864C-84C193753EE7}" srcOrd="0" destOrd="0" presId="urn:microsoft.com/office/officeart/2005/8/layout/pyramid1"/>
    <dgm:cxn modelId="{C87305C2-A7B2-4BD3-92F4-3A0F099873C9}" type="presOf" srcId="{190B6D2D-8C85-4847-94DB-5D57B27E156B}" destId="{3802CC55-A90D-4973-A5E3-5ACD210688B1}" srcOrd="0" destOrd="0" presId="urn:microsoft.com/office/officeart/2005/8/layout/pyramid1"/>
    <dgm:cxn modelId="{FD4B4DC6-E434-40A9-AB2D-061365254BA5}" type="presOf" srcId="{190B6D2D-8C85-4847-94DB-5D57B27E156B}" destId="{F9AA415D-61A8-44A6-AB8B-49A1D9DA2951}" srcOrd="1" destOrd="0" presId="urn:microsoft.com/office/officeart/2005/8/layout/pyramid1"/>
    <dgm:cxn modelId="{4A18BDD7-9559-4FC5-91C5-34FBA9CF8DFC}" type="presOf" srcId="{6885E238-07F9-4FCB-AC38-68C8E2C911FD}" destId="{89884FD5-6F89-494B-9D9A-9C1EF3463E3E}" srcOrd="1" destOrd="0" presId="urn:microsoft.com/office/officeart/2005/8/layout/pyramid1"/>
    <dgm:cxn modelId="{84B3A4F3-15BA-4AA0-9740-CB0AC855EF80}" srcId="{10CE159B-49BE-4CEF-A35B-00CA860381A8}" destId="{190B6D2D-8C85-4847-94DB-5D57B27E156B}" srcOrd="2" destOrd="0" parTransId="{DC7E0A99-79B0-4817-953D-E1F718115EAA}" sibTransId="{037616FA-BF0E-4E20-B292-BCAAB9B6B980}"/>
    <dgm:cxn modelId="{0EF9B3B3-312B-49B1-91D1-09613E819ADC}" type="presParOf" srcId="{59494922-6620-482B-9616-FD8035F73FDE}" destId="{492EF035-99F4-4A33-8604-555E2784F4B7}" srcOrd="0" destOrd="0" presId="urn:microsoft.com/office/officeart/2005/8/layout/pyramid1"/>
    <dgm:cxn modelId="{EDA3349A-9A37-4CF4-AB2D-1F270E4DC10D}" type="presParOf" srcId="{492EF035-99F4-4A33-8604-555E2784F4B7}" destId="{5724068A-79AA-4C70-864C-84C193753EE7}" srcOrd="0" destOrd="0" presId="urn:microsoft.com/office/officeart/2005/8/layout/pyramid1"/>
    <dgm:cxn modelId="{DB074B30-F264-44E7-B78F-86F26ADCFCB3}" type="presParOf" srcId="{492EF035-99F4-4A33-8604-555E2784F4B7}" destId="{89884FD5-6F89-494B-9D9A-9C1EF3463E3E}" srcOrd="1" destOrd="0" presId="urn:microsoft.com/office/officeart/2005/8/layout/pyramid1"/>
    <dgm:cxn modelId="{F1939E3D-1BC7-44D0-B032-3F974402CC5A}" type="presParOf" srcId="{59494922-6620-482B-9616-FD8035F73FDE}" destId="{9AED1A4C-AFA3-4065-B636-2E00AFDFA047}" srcOrd="1" destOrd="0" presId="urn:microsoft.com/office/officeart/2005/8/layout/pyramid1"/>
    <dgm:cxn modelId="{A67977D8-9EA9-44D3-848F-176B58BF5924}" type="presParOf" srcId="{9AED1A4C-AFA3-4065-B636-2E00AFDFA047}" destId="{EF8615C6-52BF-48D7-94D0-35BC10EF0416}" srcOrd="0" destOrd="0" presId="urn:microsoft.com/office/officeart/2005/8/layout/pyramid1"/>
    <dgm:cxn modelId="{89405489-ECE6-4959-BE08-1DFD82AC55E0}" type="presParOf" srcId="{9AED1A4C-AFA3-4065-B636-2E00AFDFA047}" destId="{7536EC11-6801-440A-A0F5-9D858AE2E854}" srcOrd="1" destOrd="0" presId="urn:microsoft.com/office/officeart/2005/8/layout/pyramid1"/>
    <dgm:cxn modelId="{19278C82-C61C-4F04-8BF3-894403747062}" type="presParOf" srcId="{59494922-6620-482B-9616-FD8035F73FDE}" destId="{F42ADBE1-BDC1-4F44-ADE8-DCF1F5B68C5C}" srcOrd="2" destOrd="0" presId="urn:microsoft.com/office/officeart/2005/8/layout/pyramid1"/>
    <dgm:cxn modelId="{7D45B420-3A72-4942-87ED-8FE79E00447E}" type="presParOf" srcId="{F42ADBE1-BDC1-4F44-ADE8-DCF1F5B68C5C}" destId="{3802CC55-A90D-4973-A5E3-5ACD210688B1}" srcOrd="0" destOrd="0" presId="urn:microsoft.com/office/officeart/2005/8/layout/pyramid1"/>
    <dgm:cxn modelId="{6A0C02C2-1A8B-4D40-8BBF-0E7939165E47}" type="presParOf" srcId="{F42ADBE1-BDC1-4F44-ADE8-DCF1F5B68C5C}" destId="{F9AA415D-61A8-44A6-AB8B-49A1D9DA2951}"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79B2B0-9D88-44C5-9593-B079C2D3A49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58C523E9-8AD8-479E-A1F7-50D8C20E833D}">
      <dgm:prSet phldrT="[Text]"/>
      <dgm:spPr/>
      <dgm:t>
        <a:bodyPr/>
        <a:lstStyle/>
        <a:p>
          <a:r>
            <a:rPr lang="fr-FR" dirty="0"/>
            <a:t>Disponibilité des données détaillées au niveau des PTF</a:t>
          </a:r>
          <a:endParaRPr lang="en-US" dirty="0"/>
        </a:p>
      </dgm:t>
    </dgm:pt>
    <dgm:pt modelId="{9F380D9F-EC89-4B69-AD29-A4F470CB570D}" type="parTrans" cxnId="{74AF086F-1B66-4EF1-B938-91C2CF231828}">
      <dgm:prSet/>
      <dgm:spPr/>
      <dgm:t>
        <a:bodyPr/>
        <a:lstStyle/>
        <a:p>
          <a:endParaRPr lang="en-US"/>
        </a:p>
      </dgm:t>
    </dgm:pt>
    <dgm:pt modelId="{FC4BFC19-3CB9-4A66-B90A-02BB1857D59A}" type="sibTrans" cxnId="{74AF086F-1B66-4EF1-B938-91C2CF231828}">
      <dgm:prSet/>
      <dgm:spPr/>
      <dgm:t>
        <a:bodyPr/>
        <a:lstStyle/>
        <a:p>
          <a:endParaRPr lang="en-US"/>
        </a:p>
      </dgm:t>
    </dgm:pt>
    <dgm:pt modelId="{E0D995B5-6151-44B0-9F28-B593EA1E74A3}">
      <dgm:prSet/>
      <dgm:spPr/>
      <dgm:t>
        <a:bodyPr/>
        <a:lstStyle/>
        <a:p>
          <a:r>
            <a:rPr lang="fr-FR" dirty="0"/>
            <a:t>La volonté et la capacité de certains partenaires de fournir les informations requises</a:t>
          </a:r>
        </a:p>
      </dgm:t>
    </dgm:pt>
    <dgm:pt modelId="{31CAE235-2D20-49F5-B3C4-32A3777817AC}" type="parTrans" cxnId="{B86FF87E-91A9-4636-A102-8B88D1443E2F}">
      <dgm:prSet/>
      <dgm:spPr/>
      <dgm:t>
        <a:bodyPr/>
        <a:lstStyle/>
        <a:p>
          <a:endParaRPr lang="en-US"/>
        </a:p>
      </dgm:t>
    </dgm:pt>
    <dgm:pt modelId="{B65ECC2D-9BBE-4367-A82D-C054B7C38F9B}" type="sibTrans" cxnId="{B86FF87E-91A9-4636-A102-8B88D1443E2F}">
      <dgm:prSet/>
      <dgm:spPr/>
      <dgm:t>
        <a:bodyPr/>
        <a:lstStyle/>
        <a:p>
          <a:endParaRPr lang="en-US"/>
        </a:p>
      </dgm:t>
    </dgm:pt>
    <dgm:pt modelId="{1DABF644-1882-40CC-A99C-175F53366AA8}" type="pres">
      <dgm:prSet presAssocID="{FC79B2B0-9D88-44C5-9593-B079C2D3A49E}" presName="Name0" presStyleCnt="0">
        <dgm:presLayoutVars>
          <dgm:dir/>
          <dgm:resizeHandles val="exact"/>
        </dgm:presLayoutVars>
      </dgm:prSet>
      <dgm:spPr/>
    </dgm:pt>
    <dgm:pt modelId="{71CC7C98-EB3E-44A1-BD67-F90A497F531F}" type="pres">
      <dgm:prSet presAssocID="{58C523E9-8AD8-479E-A1F7-50D8C20E833D}" presName="composite" presStyleCnt="0"/>
      <dgm:spPr/>
    </dgm:pt>
    <dgm:pt modelId="{5CDEB395-43A1-4642-8A83-BD69A3A2735D}" type="pres">
      <dgm:prSet presAssocID="{58C523E9-8AD8-479E-A1F7-50D8C20E833D}" presName="rect1" presStyleLbl="trAlignAcc1" presStyleIdx="0" presStyleCnt="2">
        <dgm:presLayoutVars>
          <dgm:bulletEnabled val="1"/>
        </dgm:presLayoutVars>
      </dgm:prSet>
      <dgm:spPr/>
    </dgm:pt>
    <dgm:pt modelId="{11D3F9AD-E4BB-49EB-8AE4-211479179073}" type="pres">
      <dgm:prSet presAssocID="{58C523E9-8AD8-479E-A1F7-50D8C20E833D}" presName="rect2" presStyleLbl="fgImgPlace1" presStyleIdx="0" presStyleCnt="2"/>
      <dgm:spPr>
        <a:blipFill rotWithShape="1">
          <a:blip xmlns:r="http://schemas.openxmlformats.org/officeDocument/2006/relationships" r:embed="rId1"/>
          <a:srcRect/>
          <a:stretch>
            <a:fillRect l="-25000" r="-25000"/>
          </a:stretch>
        </a:blipFill>
      </dgm:spPr>
    </dgm:pt>
    <dgm:pt modelId="{7D988356-8CE4-4252-9507-E44B94CDFB3B}" type="pres">
      <dgm:prSet presAssocID="{FC4BFC19-3CB9-4A66-B90A-02BB1857D59A}" presName="sibTrans" presStyleCnt="0"/>
      <dgm:spPr/>
    </dgm:pt>
    <dgm:pt modelId="{9284B33B-0EC6-4EFC-BD1D-D3F3B507F691}" type="pres">
      <dgm:prSet presAssocID="{E0D995B5-6151-44B0-9F28-B593EA1E74A3}" presName="composite" presStyleCnt="0"/>
      <dgm:spPr/>
    </dgm:pt>
    <dgm:pt modelId="{9D026890-74C7-4497-8C2A-A8DC4D2B924F}" type="pres">
      <dgm:prSet presAssocID="{E0D995B5-6151-44B0-9F28-B593EA1E74A3}" presName="rect1" presStyleLbl="trAlignAcc1" presStyleIdx="1" presStyleCnt="2">
        <dgm:presLayoutVars>
          <dgm:bulletEnabled val="1"/>
        </dgm:presLayoutVars>
      </dgm:prSet>
      <dgm:spPr/>
    </dgm:pt>
    <dgm:pt modelId="{ACBF29CD-80EF-4DF5-8C18-EEA5A994B7A9}" type="pres">
      <dgm:prSet presAssocID="{E0D995B5-6151-44B0-9F28-B593EA1E74A3}" presName="rect2" presStyleLbl="fgImgPlace1" presStyleIdx="1" presStyleCnt="2"/>
      <dgm:spPr>
        <a:blipFill rotWithShape="1">
          <a:blip xmlns:r="http://schemas.openxmlformats.org/officeDocument/2006/relationships" r:embed="rId2"/>
          <a:srcRect/>
          <a:stretch>
            <a:fillRect l="-25000" r="-25000"/>
          </a:stretch>
        </a:blipFill>
      </dgm:spPr>
    </dgm:pt>
  </dgm:ptLst>
  <dgm:cxnLst>
    <dgm:cxn modelId="{6BA11011-5414-470F-84C6-46D2842EB742}" type="presOf" srcId="{58C523E9-8AD8-479E-A1F7-50D8C20E833D}" destId="{5CDEB395-43A1-4642-8A83-BD69A3A2735D}" srcOrd="0" destOrd="0" presId="urn:microsoft.com/office/officeart/2008/layout/PictureStrips"/>
    <dgm:cxn modelId="{74AF086F-1B66-4EF1-B938-91C2CF231828}" srcId="{FC79B2B0-9D88-44C5-9593-B079C2D3A49E}" destId="{58C523E9-8AD8-479E-A1F7-50D8C20E833D}" srcOrd="0" destOrd="0" parTransId="{9F380D9F-EC89-4B69-AD29-A4F470CB570D}" sibTransId="{FC4BFC19-3CB9-4A66-B90A-02BB1857D59A}"/>
    <dgm:cxn modelId="{EC306255-537E-4986-A805-D2686E442D96}" type="presOf" srcId="{FC79B2B0-9D88-44C5-9593-B079C2D3A49E}" destId="{1DABF644-1882-40CC-A99C-175F53366AA8}" srcOrd="0" destOrd="0" presId="urn:microsoft.com/office/officeart/2008/layout/PictureStrips"/>
    <dgm:cxn modelId="{B86FF87E-91A9-4636-A102-8B88D1443E2F}" srcId="{FC79B2B0-9D88-44C5-9593-B079C2D3A49E}" destId="{E0D995B5-6151-44B0-9F28-B593EA1E74A3}" srcOrd="1" destOrd="0" parTransId="{31CAE235-2D20-49F5-B3C4-32A3777817AC}" sibTransId="{B65ECC2D-9BBE-4367-A82D-C054B7C38F9B}"/>
    <dgm:cxn modelId="{318CF1D3-9412-4B80-B68E-36BB886E91A4}" type="presOf" srcId="{E0D995B5-6151-44B0-9F28-B593EA1E74A3}" destId="{9D026890-74C7-4497-8C2A-A8DC4D2B924F}" srcOrd="0" destOrd="0" presId="urn:microsoft.com/office/officeart/2008/layout/PictureStrips"/>
    <dgm:cxn modelId="{7D76696C-8805-40D5-8B8A-E67D30EC15C2}" type="presParOf" srcId="{1DABF644-1882-40CC-A99C-175F53366AA8}" destId="{71CC7C98-EB3E-44A1-BD67-F90A497F531F}" srcOrd="0" destOrd="0" presId="urn:microsoft.com/office/officeart/2008/layout/PictureStrips"/>
    <dgm:cxn modelId="{AD10E429-F379-4B89-8ACD-003FA446ECB4}" type="presParOf" srcId="{71CC7C98-EB3E-44A1-BD67-F90A497F531F}" destId="{5CDEB395-43A1-4642-8A83-BD69A3A2735D}" srcOrd="0" destOrd="0" presId="urn:microsoft.com/office/officeart/2008/layout/PictureStrips"/>
    <dgm:cxn modelId="{9AA79A9D-D698-40F8-8983-7E0578EC22D6}" type="presParOf" srcId="{71CC7C98-EB3E-44A1-BD67-F90A497F531F}" destId="{11D3F9AD-E4BB-49EB-8AE4-211479179073}" srcOrd="1" destOrd="0" presId="urn:microsoft.com/office/officeart/2008/layout/PictureStrips"/>
    <dgm:cxn modelId="{C6B88DC7-5F7F-4DEE-A19C-3CB43F6C66BB}" type="presParOf" srcId="{1DABF644-1882-40CC-A99C-175F53366AA8}" destId="{7D988356-8CE4-4252-9507-E44B94CDFB3B}" srcOrd="1" destOrd="0" presId="urn:microsoft.com/office/officeart/2008/layout/PictureStrips"/>
    <dgm:cxn modelId="{5A9821EE-1980-479E-96F2-CC5F6AF54EDD}" type="presParOf" srcId="{1DABF644-1882-40CC-A99C-175F53366AA8}" destId="{9284B33B-0EC6-4EFC-BD1D-D3F3B507F691}" srcOrd="2" destOrd="0" presId="urn:microsoft.com/office/officeart/2008/layout/PictureStrips"/>
    <dgm:cxn modelId="{0A738104-24AF-45B9-9723-4349EA1A1A81}" type="presParOf" srcId="{9284B33B-0EC6-4EFC-BD1D-D3F3B507F691}" destId="{9D026890-74C7-4497-8C2A-A8DC4D2B924F}" srcOrd="0" destOrd="0" presId="urn:microsoft.com/office/officeart/2008/layout/PictureStrips"/>
    <dgm:cxn modelId="{97527C8F-D282-412C-9BF8-AE0214F54827}" type="presParOf" srcId="{9284B33B-0EC6-4EFC-BD1D-D3F3B507F691}" destId="{ACBF29CD-80EF-4DF5-8C18-EEA5A994B7A9}"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86716C-6334-4A78-8C5D-A1A6A8E1439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01F9F5BF-76DE-4DB1-BD3E-B4DB3106A903}">
      <dgm:prSet phldrT="[Text]" custT="1"/>
      <dgm:spPr/>
      <dgm:t>
        <a:bodyPr/>
        <a:lstStyle/>
        <a:p>
          <a:r>
            <a:rPr lang="fr-FR" sz="1600" dirty="0"/>
            <a:t>La cartographie est une première étape pour harmoniser la coordination des interventions et des intervenants. A ce moment là, l’outil que l’on utilise est un fichier Excel qui demande beaucoup d’efforts mais c’est la seule option disponible.</a:t>
          </a:r>
          <a:endParaRPr lang="en-US" sz="1600" dirty="0"/>
        </a:p>
      </dgm:t>
    </dgm:pt>
    <dgm:pt modelId="{B57D1898-A63D-416D-BFEA-45FA80CA5AEB}" type="parTrans" cxnId="{5F365878-56C8-4318-AA07-185CD2AEDB0A}">
      <dgm:prSet/>
      <dgm:spPr/>
      <dgm:t>
        <a:bodyPr/>
        <a:lstStyle/>
        <a:p>
          <a:endParaRPr lang="en-US" sz="1600"/>
        </a:p>
      </dgm:t>
    </dgm:pt>
    <dgm:pt modelId="{5FC8556A-9E9E-44D2-B4AC-8565F5EDB1D8}" type="sibTrans" cxnId="{5F365878-56C8-4318-AA07-185CD2AEDB0A}">
      <dgm:prSet custT="1"/>
      <dgm:spPr/>
      <dgm:t>
        <a:bodyPr/>
        <a:lstStyle/>
        <a:p>
          <a:endParaRPr lang="en-US" sz="1600"/>
        </a:p>
      </dgm:t>
    </dgm:pt>
    <dgm:pt modelId="{439F1704-1FF3-40B9-A492-9DF29C421EF2}">
      <dgm:prSet custT="1"/>
      <dgm:spPr/>
      <dgm:t>
        <a:bodyPr/>
        <a:lstStyle/>
        <a:p>
          <a:r>
            <a:rPr lang="fr-FR" sz="1600" dirty="0"/>
            <a:t>Pour les institutions qui n’ont encore pas fournis toutes les informations nécessaires à la cartographie, il serait favorable d’essayer de le faire le plus tôt possible afin que le MS dispose d’une complète cartographie à la fois pour informer et pour plaidoyer.</a:t>
          </a:r>
          <a:endParaRPr lang="en-US" sz="1600" dirty="0"/>
        </a:p>
      </dgm:t>
    </dgm:pt>
    <dgm:pt modelId="{14D0B8A3-8A09-4714-BCBF-F5A971004DE7}" type="parTrans" cxnId="{6E1AC34F-036C-43AC-AA0F-F63C19055BE0}">
      <dgm:prSet/>
      <dgm:spPr/>
      <dgm:t>
        <a:bodyPr/>
        <a:lstStyle/>
        <a:p>
          <a:endParaRPr lang="en-US" sz="1600"/>
        </a:p>
      </dgm:t>
    </dgm:pt>
    <dgm:pt modelId="{CFB74EF8-244B-4CC9-A270-3B80C01CDFFC}" type="sibTrans" cxnId="{6E1AC34F-036C-43AC-AA0F-F63C19055BE0}">
      <dgm:prSet custT="1"/>
      <dgm:spPr/>
      <dgm:t>
        <a:bodyPr/>
        <a:lstStyle/>
        <a:p>
          <a:endParaRPr lang="en-US" sz="1600"/>
        </a:p>
      </dgm:t>
    </dgm:pt>
    <dgm:pt modelId="{DC5194FA-9478-4536-96D6-B32AD303C024}">
      <dgm:prSet custT="1"/>
      <dgm:spPr/>
      <dgm:t>
        <a:bodyPr/>
        <a:lstStyle/>
        <a:p>
          <a:r>
            <a:rPr lang="fr-FR" sz="1600"/>
            <a:t>Dans le futur les PTF avec le MS doivent développer un système plus intégré (système digital) qui permettra d’avoir des données sur chaque activité de façon continue et en temps réel.</a:t>
          </a:r>
          <a:endParaRPr lang="en-US" sz="1600"/>
        </a:p>
      </dgm:t>
    </dgm:pt>
    <dgm:pt modelId="{0F0939C3-B3F8-4120-83C4-9AD6DD710B8F}" type="parTrans" cxnId="{5040CE7B-4597-4732-B24B-BD38EB3582B1}">
      <dgm:prSet/>
      <dgm:spPr/>
      <dgm:t>
        <a:bodyPr/>
        <a:lstStyle/>
        <a:p>
          <a:endParaRPr lang="en-US" sz="1600"/>
        </a:p>
      </dgm:t>
    </dgm:pt>
    <dgm:pt modelId="{7DCBE4E0-7FBF-47CD-848A-2A540471F167}" type="sibTrans" cxnId="{5040CE7B-4597-4732-B24B-BD38EB3582B1}">
      <dgm:prSet/>
      <dgm:spPr/>
      <dgm:t>
        <a:bodyPr/>
        <a:lstStyle/>
        <a:p>
          <a:endParaRPr lang="en-US" sz="1600"/>
        </a:p>
      </dgm:t>
    </dgm:pt>
    <dgm:pt modelId="{D283ACAC-A84B-487E-8ECC-86788016312E}" type="pres">
      <dgm:prSet presAssocID="{8986716C-6334-4A78-8C5D-A1A6A8E14396}" presName="outerComposite" presStyleCnt="0">
        <dgm:presLayoutVars>
          <dgm:chMax val="5"/>
          <dgm:dir/>
          <dgm:resizeHandles val="exact"/>
        </dgm:presLayoutVars>
      </dgm:prSet>
      <dgm:spPr/>
    </dgm:pt>
    <dgm:pt modelId="{836B390F-FAA8-4D06-BDF3-4A1D1AF86BCA}" type="pres">
      <dgm:prSet presAssocID="{8986716C-6334-4A78-8C5D-A1A6A8E14396}" presName="dummyMaxCanvas" presStyleCnt="0">
        <dgm:presLayoutVars/>
      </dgm:prSet>
      <dgm:spPr/>
    </dgm:pt>
    <dgm:pt modelId="{DB5CA5A7-6C3C-4C4E-BACE-6538B7F64570}" type="pres">
      <dgm:prSet presAssocID="{8986716C-6334-4A78-8C5D-A1A6A8E14396}" presName="ThreeNodes_1" presStyleLbl="node1" presStyleIdx="0" presStyleCnt="3">
        <dgm:presLayoutVars>
          <dgm:bulletEnabled val="1"/>
        </dgm:presLayoutVars>
      </dgm:prSet>
      <dgm:spPr/>
    </dgm:pt>
    <dgm:pt modelId="{219AFBC8-4160-49DA-9F37-8ADD00D77E95}" type="pres">
      <dgm:prSet presAssocID="{8986716C-6334-4A78-8C5D-A1A6A8E14396}" presName="ThreeNodes_2" presStyleLbl="node1" presStyleIdx="1" presStyleCnt="3">
        <dgm:presLayoutVars>
          <dgm:bulletEnabled val="1"/>
        </dgm:presLayoutVars>
      </dgm:prSet>
      <dgm:spPr/>
    </dgm:pt>
    <dgm:pt modelId="{BB91D3D7-A030-4DCA-8CDD-6D0DEAA44A99}" type="pres">
      <dgm:prSet presAssocID="{8986716C-6334-4A78-8C5D-A1A6A8E14396}" presName="ThreeNodes_3" presStyleLbl="node1" presStyleIdx="2" presStyleCnt="3">
        <dgm:presLayoutVars>
          <dgm:bulletEnabled val="1"/>
        </dgm:presLayoutVars>
      </dgm:prSet>
      <dgm:spPr/>
    </dgm:pt>
    <dgm:pt modelId="{EF5DF919-7FFE-47AE-9488-3D3484445A0E}" type="pres">
      <dgm:prSet presAssocID="{8986716C-6334-4A78-8C5D-A1A6A8E14396}" presName="ThreeConn_1-2" presStyleLbl="fgAccFollowNode1" presStyleIdx="0" presStyleCnt="2">
        <dgm:presLayoutVars>
          <dgm:bulletEnabled val="1"/>
        </dgm:presLayoutVars>
      </dgm:prSet>
      <dgm:spPr/>
    </dgm:pt>
    <dgm:pt modelId="{7ECB1086-26B2-481B-9690-9829A00EC47C}" type="pres">
      <dgm:prSet presAssocID="{8986716C-6334-4A78-8C5D-A1A6A8E14396}" presName="ThreeConn_2-3" presStyleLbl="fgAccFollowNode1" presStyleIdx="1" presStyleCnt="2">
        <dgm:presLayoutVars>
          <dgm:bulletEnabled val="1"/>
        </dgm:presLayoutVars>
      </dgm:prSet>
      <dgm:spPr/>
    </dgm:pt>
    <dgm:pt modelId="{A96D22FA-C058-40B7-A2EC-9709AA9CD456}" type="pres">
      <dgm:prSet presAssocID="{8986716C-6334-4A78-8C5D-A1A6A8E14396}" presName="ThreeNodes_1_text" presStyleLbl="node1" presStyleIdx="2" presStyleCnt="3">
        <dgm:presLayoutVars>
          <dgm:bulletEnabled val="1"/>
        </dgm:presLayoutVars>
      </dgm:prSet>
      <dgm:spPr/>
    </dgm:pt>
    <dgm:pt modelId="{184915C3-A05D-400F-AF09-FD61A32DF588}" type="pres">
      <dgm:prSet presAssocID="{8986716C-6334-4A78-8C5D-A1A6A8E14396}" presName="ThreeNodes_2_text" presStyleLbl="node1" presStyleIdx="2" presStyleCnt="3">
        <dgm:presLayoutVars>
          <dgm:bulletEnabled val="1"/>
        </dgm:presLayoutVars>
      </dgm:prSet>
      <dgm:spPr/>
    </dgm:pt>
    <dgm:pt modelId="{3DD88ED9-2AF6-4F9B-8B6A-80C475EAAA3B}" type="pres">
      <dgm:prSet presAssocID="{8986716C-6334-4A78-8C5D-A1A6A8E14396}" presName="ThreeNodes_3_text" presStyleLbl="node1" presStyleIdx="2" presStyleCnt="3">
        <dgm:presLayoutVars>
          <dgm:bulletEnabled val="1"/>
        </dgm:presLayoutVars>
      </dgm:prSet>
      <dgm:spPr/>
    </dgm:pt>
  </dgm:ptLst>
  <dgm:cxnLst>
    <dgm:cxn modelId="{6E1AC34F-036C-43AC-AA0F-F63C19055BE0}" srcId="{8986716C-6334-4A78-8C5D-A1A6A8E14396}" destId="{439F1704-1FF3-40B9-A492-9DF29C421EF2}" srcOrd="1" destOrd="0" parTransId="{14D0B8A3-8A09-4714-BCBF-F5A971004DE7}" sibTransId="{CFB74EF8-244B-4CC9-A270-3B80C01CDFFC}"/>
    <dgm:cxn modelId="{5F365878-56C8-4318-AA07-185CD2AEDB0A}" srcId="{8986716C-6334-4A78-8C5D-A1A6A8E14396}" destId="{01F9F5BF-76DE-4DB1-BD3E-B4DB3106A903}" srcOrd="0" destOrd="0" parTransId="{B57D1898-A63D-416D-BFEA-45FA80CA5AEB}" sibTransId="{5FC8556A-9E9E-44D2-B4AC-8565F5EDB1D8}"/>
    <dgm:cxn modelId="{5040CE7B-4597-4732-B24B-BD38EB3582B1}" srcId="{8986716C-6334-4A78-8C5D-A1A6A8E14396}" destId="{DC5194FA-9478-4536-96D6-B32AD303C024}" srcOrd="2" destOrd="0" parTransId="{0F0939C3-B3F8-4120-83C4-9AD6DD710B8F}" sibTransId="{7DCBE4E0-7FBF-47CD-848A-2A540471F167}"/>
    <dgm:cxn modelId="{08BD028A-75EB-40C5-B8FC-EA9251A27A8C}" type="presOf" srcId="{01F9F5BF-76DE-4DB1-BD3E-B4DB3106A903}" destId="{DB5CA5A7-6C3C-4C4E-BACE-6538B7F64570}" srcOrd="0" destOrd="0" presId="urn:microsoft.com/office/officeart/2005/8/layout/vProcess5"/>
    <dgm:cxn modelId="{05FD8893-562E-4FCE-8CF5-75B44C909246}" type="presOf" srcId="{439F1704-1FF3-40B9-A492-9DF29C421EF2}" destId="{184915C3-A05D-400F-AF09-FD61A32DF588}" srcOrd="1" destOrd="0" presId="urn:microsoft.com/office/officeart/2005/8/layout/vProcess5"/>
    <dgm:cxn modelId="{61B31DA3-E06D-48B3-BC2C-D48D0AA80C8C}" type="presOf" srcId="{CFB74EF8-244B-4CC9-A270-3B80C01CDFFC}" destId="{7ECB1086-26B2-481B-9690-9829A00EC47C}" srcOrd="0" destOrd="0" presId="urn:microsoft.com/office/officeart/2005/8/layout/vProcess5"/>
    <dgm:cxn modelId="{F17DA5A4-E60F-4494-BE0C-71C5D316DA5D}" type="presOf" srcId="{DC5194FA-9478-4536-96D6-B32AD303C024}" destId="{BB91D3D7-A030-4DCA-8CDD-6D0DEAA44A99}" srcOrd="0" destOrd="0" presId="urn:microsoft.com/office/officeart/2005/8/layout/vProcess5"/>
    <dgm:cxn modelId="{A4266FA7-3D3F-4AB8-B00B-21AB41E0EE8D}" type="presOf" srcId="{8986716C-6334-4A78-8C5D-A1A6A8E14396}" destId="{D283ACAC-A84B-487E-8ECC-86788016312E}" srcOrd="0" destOrd="0" presId="urn:microsoft.com/office/officeart/2005/8/layout/vProcess5"/>
    <dgm:cxn modelId="{98599BB5-7198-4A70-B7C0-8BB6D170D346}" type="presOf" srcId="{5FC8556A-9E9E-44D2-B4AC-8565F5EDB1D8}" destId="{EF5DF919-7FFE-47AE-9488-3D3484445A0E}" srcOrd="0" destOrd="0" presId="urn:microsoft.com/office/officeart/2005/8/layout/vProcess5"/>
    <dgm:cxn modelId="{2BFE09C7-40B2-4BDE-8D75-2F38133E5CCF}" type="presOf" srcId="{01F9F5BF-76DE-4DB1-BD3E-B4DB3106A903}" destId="{A96D22FA-C058-40B7-A2EC-9709AA9CD456}" srcOrd="1" destOrd="0" presId="urn:microsoft.com/office/officeart/2005/8/layout/vProcess5"/>
    <dgm:cxn modelId="{A71E22D0-1C21-4FE7-AC0C-8454D41AFBEA}" type="presOf" srcId="{DC5194FA-9478-4536-96D6-B32AD303C024}" destId="{3DD88ED9-2AF6-4F9B-8B6A-80C475EAAA3B}" srcOrd="1" destOrd="0" presId="urn:microsoft.com/office/officeart/2005/8/layout/vProcess5"/>
    <dgm:cxn modelId="{DC233BEC-B4B2-4BB0-83DC-5609F36F8BAB}" type="presOf" srcId="{439F1704-1FF3-40B9-A492-9DF29C421EF2}" destId="{219AFBC8-4160-49DA-9F37-8ADD00D77E95}" srcOrd="0" destOrd="0" presId="urn:microsoft.com/office/officeart/2005/8/layout/vProcess5"/>
    <dgm:cxn modelId="{F33F9A85-6268-4AED-8851-15F2F18E8292}" type="presParOf" srcId="{D283ACAC-A84B-487E-8ECC-86788016312E}" destId="{836B390F-FAA8-4D06-BDF3-4A1D1AF86BCA}" srcOrd="0" destOrd="0" presId="urn:microsoft.com/office/officeart/2005/8/layout/vProcess5"/>
    <dgm:cxn modelId="{803B3D17-CBD2-42FA-9958-7BB1A91C8AD9}" type="presParOf" srcId="{D283ACAC-A84B-487E-8ECC-86788016312E}" destId="{DB5CA5A7-6C3C-4C4E-BACE-6538B7F64570}" srcOrd="1" destOrd="0" presId="urn:microsoft.com/office/officeart/2005/8/layout/vProcess5"/>
    <dgm:cxn modelId="{0D2BE886-1343-418E-8E56-7231C9A432BE}" type="presParOf" srcId="{D283ACAC-A84B-487E-8ECC-86788016312E}" destId="{219AFBC8-4160-49DA-9F37-8ADD00D77E95}" srcOrd="2" destOrd="0" presId="urn:microsoft.com/office/officeart/2005/8/layout/vProcess5"/>
    <dgm:cxn modelId="{D3629626-381C-4D37-9DC9-6AEA5468D822}" type="presParOf" srcId="{D283ACAC-A84B-487E-8ECC-86788016312E}" destId="{BB91D3D7-A030-4DCA-8CDD-6D0DEAA44A99}" srcOrd="3" destOrd="0" presId="urn:microsoft.com/office/officeart/2005/8/layout/vProcess5"/>
    <dgm:cxn modelId="{E6EE4106-F0B0-4A02-BFA1-575D7FACA0C5}" type="presParOf" srcId="{D283ACAC-A84B-487E-8ECC-86788016312E}" destId="{EF5DF919-7FFE-47AE-9488-3D3484445A0E}" srcOrd="4" destOrd="0" presId="urn:microsoft.com/office/officeart/2005/8/layout/vProcess5"/>
    <dgm:cxn modelId="{818FBC10-F530-4061-A389-C831D6F8D089}" type="presParOf" srcId="{D283ACAC-A84B-487E-8ECC-86788016312E}" destId="{7ECB1086-26B2-481B-9690-9829A00EC47C}" srcOrd="5" destOrd="0" presId="urn:microsoft.com/office/officeart/2005/8/layout/vProcess5"/>
    <dgm:cxn modelId="{E782DDB9-0D67-485F-A604-B2FD67E9B6DC}" type="presParOf" srcId="{D283ACAC-A84B-487E-8ECC-86788016312E}" destId="{A96D22FA-C058-40B7-A2EC-9709AA9CD456}" srcOrd="6" destOrd="0" presId="urn:microsoft.com/office/officeart/2005/8/layout/vProcess5"/>
    <dgm:cxn modelId="{F126A41F-AD2F-4CF1-8B76-91FBFD37F35E}" type="presParOf" srcId="{D283ACAC-A84B-487E-8ECC-86788016312E}" destId="{184915C3-A05D-400F-AF09-FD61A32DF588}" srcOrd="7" destOrd="0" presId="urn:microsoft.com/office/officeart/2005/8/layout/vProcess5"/>
    <dgm:cxn modelId="{70A19A63-6078-414F-A68D-EA359D02605E}" type="presParOf" srcId="{D283ACAC-A84B-487E-8ECC-86788016312E}" destId="{3DD88ED9-2AF6-4F9B-8B6A-80C475EAAA3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E86DFD-1A84-430A-84EC-01DD192D8F48}">
      <dsp:nvSpPr>
        <dsp:cNvPr id="0" name=""/>
        <dsp:cNvSpPr/>
      </dsp:nvSpPr>
      <dsp:spPr>
        <a:xfrm>
          <a:off x="0" y="336050"/>
          <a:ext cx="11376837"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D75EFF-92F7-4045-9F59-3CBE5D0ABC57}">
      <dsp:nvSpPr>
        <dsp:cNvPr id="0" name=""/>
        <dsp:cNvSpPr/>
      </dsp:nvSpPr>
      <dsp:spPr>
        <a:xfrm>
          <a:off x="568841" y="40850"/>
          <a:ext cx="7963785"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012" tIns="0" rIns="301012" bIns="0" numCol="1" spcCol="1270" anchor="ctr" anchorCtr="0">
          <a:noAutofit/>
        </a:bodyPr>
        <a:lstStyle/>
        <a:p>
          <a:pPr marL="0" lvl="0" indent="0" algn="l" defTabSz="889000">
            <a:lnSpc>
              <a:spcPct val="90000"/>
            </a:lnSpc>
            <a:spcBef>
              <a:spcPct val="0"/>
            </a:spcBef>
            <a:spcAft>
              <a:spcPct val="35000"/>
            </a:spcAft>
            <a:buFont typeface="+mj-lt"/>
            <a:buNone/>
          </a:pPr>
          <a:r>
            <a:rPr lang="fr-FR" sz="2000" kern="1200" dirty="0"/>
            <a:t>CONTEXTE</a:t>
          </a:r>
          <a:endParaRPr lang="en-US" sz="2000" kern="1200" dirty="0"/>
        </a:p>
      </dsp:txBody>
      <dsp:txXfrm>
        <a:off x="597662" y="69671"/>
        <a:ext cx="7906143" cy="532758"/>
      </dsp:txXfrm>
    </dsp:sp>
    <dsp:sp modelId="{DC85224F-F8F8-4E42-B4E7-CCCE78E471AD}">
      <dsp:nvSpPr>
        <dsp:cNvPr id="0" name=""/>
        <dsp:cNvSpPr/>
      </dsp:nvSpPr>
      <dsp:spPr>
        <a:xfrm>
          <a:off x="0" y="1243250"/>
          <a:ext cx="11376837"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53ECCB-22FD-4FD9-B5FC-A735A0364890}">
      <dsp:nvSpPr>
        <dsp:cNvPr id="0" name=""/>
        <dsp:cNvSpPr/>
      </dsp:nvSpPr>
      <dsp:spPr>
        <a:xfrm>
          <a:off x="568841" y="948050"/>
          <a:ext cx="7963785"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012" tIns="0" rIns="301012" bIns="0" numCol="1" spcCol="1270" anchor="ctr" anchorCtr="0">
          <a:noAutofit/>
        </a:bodyPr>
        <a:lstStyle/>
        <a:p>
          <a:pPr marL="0" lvl="0" indent="0" algn="l" defTabSz="889000">
            <a:lnSpc>
              <a:spcPct val="90000"/>
            </a:lnSpc>
            <a:spcBef>
              <a:spcPct val="0"/>
            </a:spcBef>
            <a:spcAft>
              <a:spcPct val="35000"/>
            </a:spcAft>
            <a:buNone/>
          </a:pPr>
          <a:r>
            <a:rPr lang="fr-FR" sz="2000" kern="1200" dirty="0"/>
            <a:t>IMPORTANCE DE LA CARTOGRAPHIE</a:t>
          </a:r>
        </a:p>
      </dsp:txBody>
      <dsp:txXfrm>
        <a:off x="597662" y="976871"/>
        <a:ext cx="7906143" cy="532758"/>
      </dsp:txXfrm>
    </dsp:sp>
    <dsp:sp modelId="{4C3B4BD5-31A4-4F97-8803-7E33C386C590}">
      <dsp:nvSpPr>
        <dsp:cNvPr id="0" name=""/>
        <dsp:cNvSpPr/>
      </dsp:nvSpPr>
      <dsp:spPr>
        <a:xfrm>
          <a:off x="0" y="2150451"/>
          <a:ext cx="11376837"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B5F1FD-FC85-49BD-82D0-FB7040E49124}">
      <dsp:nvSpPr>
        <dsp:cNvPr id="0" name=""/>
        <dsp:cNvSpPr/>
      </dsp:nvSpPr>
      <dsp:spPr>
        <a:xfrm>
          <a:off x="568841" y="1855251"/>
          <a:ext cx="7963785"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012" tIns="0" rIns="301012" bIns="0" numCol="1" spcCol="1270" anchor="ctr" anchorCtr="0">
          <a:noAutofit/>
        </a:bodyPr>
        <a:lstStyle/>
        <a:p>
          <a:pPr marL="0" lvl="0" indent="0" algn="l" defTabSz="889000">
            <a:lnSpc>
              <a:spcPct val="90000"/>
            </a:lnSpc>
            <a:spcBef>
              <a:spcPct val="0"/>
            </a:spcBef>
            <a:spcAft>
              <a:spcPct val="35000"/>
            </a:spcAft>
            <a:buNone/>
          </a:pPr>
          <a:r>
            <a:rPr lang="fr-FR" sz="2000" kern="1200"/>
            <a:t>RESULTATS A CE JOUR</a:t>
          </a:r>
          <a:endParaRPr lang="fr-FR" sz="2000" kern="1200" dirty="0"/>
        </a:p>
      </dsp:txBody>
      <dsp:txXfrm>
        <a:off x="597662" y="1884072"/>
        <a:ext cx="7906143" cy="532758"/>
      </dsp:txXfrm>
    </dsp:sp>
    <dsp:sp modelId="{E8B36AFC-8C82-4C35-B7A1-E18981E2CD7F}">
      <dsp:nvSpPr>
        <dsp:cNvPr id="0" name=""/>
        <dsp:cNvSpPr/>
      </dsp:nvSpPr>
      <dsp:spPr>
        <a:xfrm>
          <a:off x="0" y="3057651"/>
          <a:ext cx="11376837"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E171CF-C431-4102-B065-2BB7375E1B52}">
      <dsp:nvSpPr>
        <dsp:cNvPr id="0" name=""/>
        <dsp:cNvSpPr/>
      </dsp:nvSpPr>
      <dsp:spPr>
        <a:xfrm>
          <a:off x="568841" y="2762450"/>
          <a:ext cx="7963785"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012" tIns="0" rIns="301012" bIns="0" numCol="1" spcCol="1270" anchor="ctr" anchorCtr="0">
          <a:noAutofit/>
        </a:bodyPr>
        <a:lstStyle/>
        <a:p>
          <a:pPr marL="0" lvl="0" indent="0" algn="l" defTabSz="889000">
            <a:lnSpc>
              <a:spcPct val="90000"/>
            </a:lnSpc>
            <a:spcBef>
              <a:spcPct val="0"/>
            </a:spcBef>
            <a:spcAft>
              <a:spcPct val="35000"/>
            </a:spcAft>
            <a:buNone/>
          </a:pPr>
          <a:r>
            <a:rPr lang="fr-FR" sz="2000" kern="1200"/>
            <a:t>DEFIS ET LECONS</a:t>
          </a:r>
          <a:endParaRPr lang="fr-FR" sz="2000" kern="1200" dirty="0"/>
        </a:p>
      </dsp:txBody>
      <dsp:txXfrm>
        <a:off x="597662" y="2791271"/>
        <a:ext cx="7906143" cy="532758"/>
      </dsp:txXfrm>
    </dsp:sp>
    <dsp:sp modelId="{0AF414CC-04AF-4790-A620-B67A9263B456}">
      <dsp:nvSpPr>
        <dsp:cNvPr id="0" name=""/>
        <dsp:cNvSpPr/>
      </dsp:nvSpPr>
      <dsp:spPr>
        <a:xfrm>
          <a:off x="0" y="3964851"/>
          <a:ext cx="11376837"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92B080-6C89-4357-AFB5-77CD03775BCF}">
      <dsp:nvSpPr>
        <dsp:cNvPr id="0" name=""/>
        <dsp:cNvSpPr/>
      </dsp:nvSpPr>
      <dsp:spPr>
        <a:xfrm>
          <a:off x="568841" y="3669651"/>
          <a:ext cx="7963785"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012" tIns="0" rIns="301012" bIns="0" numCol="1" spcCol="1270" anchor="ctr" anchorCtr="0">
          <a:noAutofit/>
        </a:bodyPr>
        <a:lstStyle/>
        <a:p>
          <a:pPr marL="0" lvl="0" indent="0" algn="l" defTabSz="889000">
            <a:lnSpc>
              <a:spcPct val="90000"/>
            </a:lnSpc>
            <a:spcBef>
              <a:spcPct val="0"/>
            </a:spcBef>
            <a:spcAft>
              <a:spcPct val="35000"/>
            </a:spcAft>
            <a:buNone/>
          </a:pPr>
          <a:r>
            <a:rPr lang="fr-FR" sz="2000" kern="1200"/>
            <a:t>CONCLUSION</a:t>
          </a:r>
          <a:endParaRPr lang="fr-FR" sz="2000" kern="1200" dirty="0"/>
        </a:p>
      </dsp:txBody>
      <dsp:txXfrm>
        <a:off x="597662" y="3698472"/>
        <a:ext cx="7906143"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E0E756-F00C-49BB-B50E-8967A3E56C2E}">
      <dsp:nvSpPr>
        <dsp:cNvPr id="0" name=""/>
        <dsp:cNvSpPr/>
      </dsp:nvSpPr>
      <dsp:spPr>
        <a:xfrm rot="5400000">
          <a:off x="2745308" y="1093856"/>
          <a:ext cx="1887494" cy="3140748"/>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F3B988-D280-4B45-9CCE-1AE5E5D7DEC1}">
      <dsp:nvSpPr>
        <dsp:cNvPr id="0" name=""/>
        <dsp:cNvSpPr/>
      </dsp:nvSpPr>
      <dsp:spPr>
        <a:xfrm>
          <a:off x="2430238" y="2032263"/>
          <a:ext cx="2835485" cy="2485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fr-FR" sz="2300" kern="1200" noProof="0" dirty="0"/>
            <a:t>OMS</a:t>
          </a:r>
        </a:p>
        <a:p>
          <a:pPr marL="171450" lvl="1" indent="-171450" algn="l" defTabSz="800100">
            <a:lnSpc>
              <a:spcPct val="90000"/>
            </a:lnSpc>
            <a:spcBef>
              <a:spcPct val="0"/>
            </a:spcBef>
            <a:spcAft>
              <a:spcPct val="15000"/>
            </a:spcAft>
            <a:buChar char="•"/>
          </a:pPr>
          <a:r>
            <a:rPr lang="fr-FR" sz="1800" kern="1200" noProof="0" dirty="0"/>
            <a:t>Données basées sur des estimation de plusieurs documents</a:t>
          </a:r>
        </a:p>
      </dsp:txBody>
      <dsp:txXfrm>
        <a:off x="2430238" y="2032263"/>
        <a:ext cx="2835485" cy="2485469"/>
      </dsp:txXfrm>
    </dsp:sp>
    <dsp:sp modelId="{3FCCC4FF-A271-4054-BEC6-45871D96F7FE}">
      <dsp:nvSpPr>
        <dsp:cNvPr id="0" name=""/>
        <dsp:cNvSpPr/>
      </dsp:nvSpPr>
      <dsp:spPr>
        <a:xfrm>
          <a:off x="4730726" y="862631"/>
          <a:ext cx="534997" cy="53499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4B8707-05A9-4380-9A1C-797E219E9C0D}">
      <dsp:nvSpPr>
        <dsp:cNvPr id="0" name=""/>
        <dsp:cNvSpPr/>
      </dsp:nvSpPr>
      <dsp:spPr>
        <a:xfrm rot="5400000">
          <a:off x="6216496" y="234907"/>
          <a:ext cx="1887494" cy="3140748"/>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A31C85-789F-4859-99DC-F664EF3FA7D4}">
      <dsp:nvSpPr>
        <dsp:cNvPr id="0" name=""/>
        <dsp:cNvSpPr/>
      </dsp:nvSpPr>
      <dsp:spPr>
        <a:xfrm>
          <a:off x="5901426" y="1173315"/>
          <a:ext cx="2835485" cy="2485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fr-FR" sz="2300" kern="1200" noProof="0" dirty="0"/>
            <a:t>PNUD</a:t>
          </a:r>
        </a:p>
        <a:p>
          <a:pPr marL="171450" lvl="1" indent="-171450" algn="l" defTabSz="800100">
            <a:lnSpc>
              <a:spcPct val="90000"/>
            </a:lnSpc>
            <a:spcBef>
              <a:spcPct val="0"/>
            </a:spcBef>
            <a:spcAft>
              <a:spcPct val="15000"/>
            </a:spcAft>
            <a:buChar char="•"/>
          </a:pPr>
          <a:r>
            <a:rPr lang="fr-FR" sz="1800" kern="1200" noProof="0" dirty="0"/>
            <a:t>Cartographie de tous les secteurs y compris la santé. </a:t>
          </a:r>
        </a:p>
        <a:p>
          <a:pPr marL="171450" lvl="1" indent="-171450" algn="l" defTabSz="800100">
            <a:lnSpc>
              <a:spcPct val="90000"/>
            </a:lnSpc>
            <a:spcBef>
              <a:spcPct val="0"/>
            </a:spcBef>
            <a:spcAft>
              <a:spcPct val="15000"/>
            </a:spcAft>
            <a:buChar char="•"/>
          </a:pPr>
          <a:r>
            <a:rPr lang="fr-FR" sz="1800" kern="1200" noProof="0" dirty="0"/>
            <a:t>Niveau macro</a:t>
          </a:r>
        </a:p>
      </dsp:txBody>
      <dsp:txXfrm>
        <a:off x="5901426" y="1173315"/>
        <a:ext cx="2835485" cy="2485469"/>
      </dsp:txXfrm>
    </dsp:sp>
    <dsp:sp modelId="{CFF826B0-CAFE-451A-87D1-DE61E97CBF24}">
      <dsp:nvSpPr>
        <dsp:cNvPr id="0" name=""/>
        <dsp:cNvSpPr/>
      </dsp:nvSpPr>
      <dsp:spPr>
        <a:xfrm>
          <a:off x="8201914" y="3682"/>
          <a:ext cx="534997" cy="53499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50D53F-25BF-48F0-9A9E-199B69BE36CC}">
      <dsp:nvSpPr>
        <dsp:cNvPr id="0" name=""/>
        <dsp:cNvSpPr/>
      </dsp:nvSpPr>
      <dsp:spPr>
        <a:xfrm rot="5400000">
          <a:off x="9687684" y="-624041"/>
          <a:ext cx="1887494" cy="3140748"/>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B108BF-E4AF-4051-97CB-856409FA67D0}">
      <dsp:nvSpPr>
        <dsp:cNvPr id="0" name=""/>
        <dsp:cNvSpPr/>
      </dsp:nvSpPr>
      <dsp:spPr>
        <a:xfrm>
          <a:off x="9372614" y="314366"/>
          <a:ext cx="2835485" cy="2485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fr-FR" sz="2300" kern="1200" noProof="0" dirty="0"/>
            <a:t>MS / GFF</a:t>
          </a:r>
        </a:p>
        <a:p>
          <a:pPr marL="171450" lvl="1" indent="-171450" algn="l" defTabSz="800100">
            <a:lnSpc>
              <a:spcPct val="90000"/>
            </a:lnSpc>
            <a:spcBef>
              <a:spcPct val="0"/>
            </a:spcBef>
            <a:spcAft>
              <a:spcPct val="15000"/>
            </a:spcAft>
            <a:buChar char="•"/>
          </a:pPr>
          <a:r>
            <a:rPr lang="fr-FR" sz="1800" kern="1200" noProof="0" dirty="0"/>
            <a:t>La cartographie que le MS gère actuellement avec l’appui du GFF est plus compréhensive et comble le GAP des précédents efforts</a:t>
          </a:r>
        </a:p>
        <a:p>
          <a:pPr marL="171450" lvl="1" indent="-171450" algn="l" defTabSz="800100">
            <a:lnSpc>
              <a:spcPct val="90000"/>
            </a:lnSpc>
            <a:spcBef>
              <a:spcPct val="0"/>
            </a:spcBef>
            <a:spcAft>
              <a:spcPct val="15000"/>
            </a:spcAft>
            <a:buChar char="•"/>
          </a:pPr>
          <a:endParaRPr lang="en-US" sz="1800" kern="1200" noProof="0" dirty="0"/>
        </a:p>
      </dsp:txBody>
      <dsp:txXfrm>
        <a:off x="9372614" y="314366"/>
        <a:ext cx="2835485" cy="24854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93002-DF75-486B-8FC9-B630153F2B65}">
      <dsp:nvSpPr>
        <dsp:cNvPr id="0" name=""/>
        <dsp:cNvSpPr/>
      </dsp:nvSpPr>
      <dsp:spPr>
        <a:xfrm>
          <a:off x="849629" y="0"/>
          <a:ext cx="9629140" cy="475297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882511-1FFD-47B1-A2FC-D5F29B539C8B}">
      <dsp:nvSpPr>
        <dsp:cNvPr id="0" name=""/>
        <dsp:cNvSpPr/>
      </dsp:nvSpPr>
      <dsp:spPr>
        <a:xfrm>
          <a:off x="12169" y="1425892"/>
          <a:ext cx="3646328" cy="1901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Démarré en décembre 2017 par une demande du Ministère de la santé à travers le BSD, suivi de la signature par M. le Ministre d’une lettre circulaire envoyée à tous les PTF avec l’outil de la cartographie</a:t>
          </a:r>
          <a:endParaRPr lang="en-US" sz="1600" kern="1200" dirty="0"/>
        </a:p>
      </dsp:txBody>
      <dsp:txXfrm>
        <a:off x="104977" y="1518700"/>
        <a:ext cx="3460712" cy="1715574"/>
      </dsp:txXfrm>
    </dsp:sp>
    <dsp:sp modelId="{CD7A469B-6AAE-4897-A6C0-C7C6ADB64A2C}">
      <dsp:nvSpPr>
        <dsp:cNvPr id="0" name=""/>
        <dsp:cNvSpPr/>
      </dsp:nvSpPr>
      <dsp:spPr>
        <a:xfrm>
          <a:off x="3841035" y="1425892"/>
          <a:ext cx="3646328" cy="1901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Un suivi de la collecte des données a été effectué en février 2018 par un consultant international sur financement du GFF. Des rencontres ont été organisées avec différents bailleurs pour aider dans le remplissage de l’outil.</a:t>
          </a:r>
          <a:endParaRPr lang="en-US" sz="1600" kern="1200" dirty="0"/>
        </a:p>
      </dsp:txBody>
      <dsp:txXfrm>
        <a:off x="3933843" y="1518700"/>
        <a:ext cx="3460712" cy="1715574"/>
      </dsp:txXfrm>
    </dsp:sp>
    <dsp:sp modelId="{7C9A2112-BC75-43E4-951C-01A16085C60E}">
      <dsp:nvSpPr>
        <dsp:cNvPr id="0" name=""/>
        <dsp:cNvSpPr/>
      </dsp:nvSpPr>
      <dsp:spPr>
        <a:xfrm>
          <a:off x="7669902" y="1425892"/>
          <a:ext cx="3646328" cy="19011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noProof="0" dirty="0"/>
            <a:t>Analyse des données fournies après avoir reçu les information de toutes les instituions concernées</a:t>
          </a:r>
        </a:p>
      </dsp:txBody>
      <dsp:txXfrm>
        <a:off x="7762710" y="1518700"/>
        <a:ext cx="3460712" cy="17155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4068A-79AA-4C70-864C-84C193753EE7}">
      <dsp:nvSpPr>
        <dsp:cNvPr id="0" name=""/>
        <dsp:cNvSpPr/>
      </dsp:nvSpPr>
      <dsp:spPr>
        <a:xfrm>
          <a:off x="3776133" y="0"/>
          <a:ext cx="3776133" cy="1640957"/>
        </a:xfrm>
        <a:prstGeom prst="trapezoid">
          <a:avLst>
            <a:gd name="adj" fmla="val 115059"/>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Eviter les Duplication des interventions </a:t>
          </a:r>
        </a:p>
        <a:p>
          <a:pPr marL="0" lvl="0" indent="0" algn="ctr" defTabSz="711200">
            <a:lnSpc>
              <a:spcPct val="90000"/>
            </a:lnSpc>
            <a:spcBef>
              <a:spcPct val="0"/>
            </a:spcBef>
            <a:spcAft>
              <a:spcPct val="35000"/>
            </a:spcAft>
            <a:buNone/>
          </a:pPr>
          <a:r>
            <a:rPr lang="fr-FR" sz="1600" kern="1200" dirty="0"/>
            <a:t>Et</a:t>
          </a:r>
        </a:p>
        <a:p>
          <a:pPr marL="0" lvl="0" indent="0" algn="ctr" defTabSz="711200">
            <a:lnSpc>
              <a:spcPct val="90000"/>
            </a:lnSpc>
            <a:spcBef>
              <a:spcPct val="0"/>
            </a:spcBef>
            <a:spcAft>
              <a:spcPct val="35000"/>
            </a:spcAft>
            <a:buNone/>
          </a:pPr>
          <a:r>
            <a:rPr lang="fr-FR" sz="1600" kern="1200" dirty="0"/>
            <a:t> Assurer alignement avec les stratégies du MS </a:t>
          </a:r>
          <a:endParaRPr lang="en-US" sz="1600" kern="1200" dirty="0"/>
        </a:p>
      </dsp:txBody>
      <dsp:txXfrm>
        <a:off x="3776133" y="0"/>
        <a:ext cx="3776133" cy="1640957"/>
      </dsp:txXfrm>
    </dsp:sp>
    <dsp:sp modelId="{EF8615C6-52BF-48D7-94D0-35BC10EF0416}">
      <dsp:nvSpPr>
        <dsp:cNvPr id="0" name=""/>
        <dsp:cNvSpPr/>
      </dsp:nvSpPr>
      <dsp:spPr>
        <a:xfrm>
          <a:off x="1888066" y="1640957"/>
          <a:ext cx="7552266" cy="1640957"/>
        </a:xfrm>
        <a:prstGeom prst="trapezoid">
          <a:avLst>
            <a:gd name="adj" fmla="val 115059"/>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Une meilleure idée des interventions: Qui? fait QUOI? Où ? Quand ? Pour combien de temps ?</a:t>
          </a:r>
          <a:endParaRPr lang="en-US" sz="1600" kern="1200" dirty="0"/>
        </a:p>
      </dsp:txBody>
      <dsp:txXfrm>
        <a:off x="3209713" y="1640957"/>
        <a:ext cx="4908973" cy="1640957"/>
      </dsp:txXfrm>
    </dsp:sp>
    <dsp:sp modelId="{3802CC55-A90D-4973-A5E3-5ACD210688B1}">
      <dsp:nvSpPr>
        <dsp:cNvPr id="0" name=""/>
        <dsp:cNvSpPr/>
      </dsp:nvSpPr>
      <dsp:spPr>
        <a:xfrm>
          <a:off x="0" y="3281915"/>
          <a:ext cx="11328399" cy="1640957"/>
        </a:xfrm>
        <a:prstGeom prst="trapezoid">
          <a:avLst>
            <a:gd name="adj" fmla="val 115059"/>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Première étape pour améliorer la coordination entre partenaires, et entre les partenaires et le Ministère de la santé.</a:t>
          </a:r>
          <a:endParaRPr lang="en-US" sz="1600" kern="1200" dirty="0"/>
        </a:p>
      </dsp:txBody>
      <dsp:txXfrm>
        <a:off x="1982470" y="3281915"/>
        <a:ext cx="7363460" cy="16409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EB395-43A1-4642-8A83-BD69A3A2735D}">
      <dsp:nvSpPr>
        <dsp:cNvPr id="0" name=""/>
        <dsp:cNvSpPr/>
      </dsp:nvSpPr>
      <dsp:spPr>
        <a:xfrm>
          <a:off x="2869724" y="294763"/>
          <a:ext cx="6064323" cy="189510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3615"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Disponibilité des données détaillées au niveau des PTF</a:t>
          </a:r>
          <a:endParaRPr lang="en-US" sz="3100" kern="1200" dirty="0"/>
        </a:p>
      </dsp:txBody>
      <dsp:txXfrm>
        <a:off x="2869724" y="294763"/>
        <a:ext cx="6064323" cy="1895101"/>
      </dsp:txXfrm>
    </dsp:sp>
    <dsp:sp modelId="{11D3F9AD-E4BB-49EB-8AE4-211479179073}">
      <dsp:nvSpPr>
        <dsp:cNvPr id="0" name=""/>
        <dsp:cNvSpPr/>
      </dsp:nvSpPr>
      <dsp:spPr>
        <a:xfrm>
          <a:off x="2617044" y="21026"/>
          <a:ext cx="1326570" cy="1989856"/>
        </a:xfrm>
        <a:prstGeom prst="rect">
          <a:avLst/>
        </a:prstGeom>
        <a:blipFill rotWithShape="1">
          <a:blip xmlns:r="http://schemas.openxmlformats.org/officeDocument/2006/relationships" r:embed="rId1"/>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026890-74C7-4497-8C2A-A8DC4D2B924F}">
      <dsp:nvSpPr>
        <dsp:cNvPr id="0" name=""/>
        <dsp:cNvSpPr/>
      </dsp:nvSpPr>
      <dsp:spPr>
        <a:xfrm>
          <a:off x="2869724" y="2680485"/>
          <a:ext cx="6064323" cy="189510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3615"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La volonté et la capacité de certains partenaires de fournir les informations requises</a:t>
          </a:r>
        </a:p>
      </dsp:txBody>
      <dsp:txXfrm>
        <a:off x="2869724" y="2680485"/>
        <a:ext cx="6064323" cy="1895101"/>
      </dsp:txXfrm>
    </dsp:sp>
    <dsp:sp modelId="{ACBF29CD-80EF-4DF5-8C18-EEA5A994B7A9}">
      <dsp:nvSpPr>
        <dsp:cNvPr id="0" name=""/>
        <dsp:cNvSpPr/>
      </dsp:nvSpPr>
      <dsp:spPr>
        <a:xfrm>
          <a:off x="2617044" y="2406748"/>
          <a:ext cx="1326570" cy="1989856"/>
        </a:xfrm>
        <a:prstGeom prst="rect">
          <a:avLst/>
        </a:prstGeom>
        <a:blipFill rotWithShape="1">
          <a:blip xmlns:r="http://schemas.openxmlformats.org/officeDocument/2006/relationships" r:embed="rId2"/>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CA5A7-6C3C-4C4E-BACE-6538B7F64570}">
      <dsp:nvSpPr>
        <dsp:cNvPr id="0" name=""/>
        <dsp:cNvSpPr/>
      </dsp:nvSpPr>
      <dsp:spPr>
        <a:xfrm>
          <a:off x="0" y="0"/>
          <a:ext cx="9800353" cy="13610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kern="1200" dirty="0"/>
            <a:t>La cartographie est une première étape pour harmoniser la coordination des interventions et des intervenants. A ce moment là, l’outil que l’on utilise est un fichier Excel qui demande beaucoup d’efforts mais c’est la seule option disponible.</a:t>
          </a:r>
          <a:endParaRPr lang="en-US" sz="1600" kern="1200" dirty="0"/>
        </a:p>
      </dsp:txBody>
      <dsp:txXfrm>
        <a:off x="39865" y="39865"/>
        <a:ext cx="8331632" cy="1281359"/>
      </dsp:txXfrm>
    </dsp:sp>
    <dsp:sp modelId="{219AFBC8-4160-49DA-9F37-8ADD00D77E95}">
      <dsp:nvSpPr>
        <dsp:cNvPr id="0" name=""/>
        <dsp:cNvSpPr/>
      </dsp:nvSpPr>
      <dsp:spPr>
        <a:xfrm>
          <a:off x="864737" y="1587937"/>
          <a:ext cx="9800353" cy="13610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kern="1200" dirty="0"/>
            <a:t>Pour les institutions qui n’ont encore pas fournis toutes les informations nécessaires à la cartographie, il serait favorable d’essayer de le faire le plus tôt possible afin que le MS dispose d’une complète cartographie à la fois pour informer et pour plaidoyer.</a:t>
          </a:r>
          <a:endParaRPr lang="en-US" sz="1600" kern="1200" dirty="0"/>
        </a:p>
      </dsp:txBody>
      <dsp:txXfrm>
        <a:off x="904602" y="1627802"/>
        <a:ext cx="7971178" cy="1281359"/>
      </dsp:txXfrm>
    </dsp:sp>
    <dsp:sp modelId="{BB91D3D7-A030-4DCA-8CDD-6D0DEAA44A99}">
      <dsp:nvSpPr>
        <dsp:cNvPr id="0" name=""/>
        <dsp:cNvSpPr/>
      </dsp:nvSpPr>
      <dsp:spPr>
        <a:xfrm>
          <a:off x="1729474" y="3175874"/>
          <a:ext cx="9800353" cy="13610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kern="1200"/>
            <a:t>Dans le futur les PTF avec le MS doivent développer un système plus intégré (système digital) qui permettra d’avoir des données sur chaque activité de façon continue et en temps réel.</a:t>
          </a:r>
          <a:endParaRPr lang="en-US" sz="1600" kern="1200"/>
        </a:p>
      </dsp:txBody>
      <dsp:txXfrm>
        <a:off x="1769339" y="3215739"/>
        <a:ext cx="7971178" cy="1281359"/>
      </dsp:txXfrm>
    </dsp:sp>
    <dsp:sp modelId="{EF5DF919-7FFE-47AE-9488-3D3484445A0E}">
      <dsp:nvSpPr>
        <dsp:cNvPr id="0" name=""/>
        <dsp:cNvSpPr/>
      </dsp:nvSpPr>
      <dsp:spPr>
        <a:xfrm>
          <a:off x="8915645" y="1032159"/>
          <a:ext cx="884707" cy="88470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9114704" y="1032159"/>
        <a:ext cx="486589" cy="665742"/>
      </dsp:txXfrm>
    </dsp:sp>
    <dsp:sp modelId="{7ECB1086-26B2-481B-9690-9829A00EC47C}">
      <dsp:nvSpPr>
        <dsp:cNvPr id="0" name=""/>
        <dsp:cNvSpPr/>
      </dsp:nvSpPr>
      <dsp:spPr>
        <a:xfrm>
          <a:off x="9780382" y="2611022"/>
          <a:ext cx="884707" cy="88470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9979441" y="2611022"/>
        <a:ext cx="486589" cy="66574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2A651-50AD-4FFE-953E-380CFDF5D2DE}" type="datetimeFigureOut">
              <a:rPr lang="fr-FR" smtClean="0"/>
              <a:t>21/03/2018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315186-7664-4742-835F-EF4716B8A2EB}" type="slidenum">
              <a:rPr lang="fr-FR" smtClean="0"/>
              <a:t>‹#›</a:t>
            </a:fld>
            <a:endParaRPr lang="fr-FR"/>
          </a:p>
        </p:txBody>
      </p:sp>
    </p:spTree>
    <p:extLst>
      <p:ext uri="{BB962C8B-B14F-4D97-AF65-F5344CB8AC3E}">
        <p14:creationId xmlns:p14="http://schemas.microsoft.com/office/powerpoint/2010/main" val="2032458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1</a:t>
            </a:fld>
            <a:endParaRPr lang="en-US"/>
          </a:p>
        </p:txBody>
      </p:sp>
    </p:spTree>
    <p:extLst>
      <p:ext uri="{BB962C8B-B14F-4D97-AF65-F5344CB8AC3E}">
        <p14:creationId xmlns:p14="http://schemas.microsoft.com/office/powerpoint/2010/main" val="2232257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8AE793E-109C-47E1-83C0-40CBBA854AF2}" type="slidenum">
              <a:rPr lang="fr-FR" smtClean="0"/>
              <a:t>2</a:t>
            </a:fld>
            <a:endParaRPr lang="fr-FR"/>
          </a:p>
        </p:txBody>
      </p:sp>
    </p:spTree>
    <p:extLst>
      <p:ext uri="{BB962C8B-B14F-4D97-AF65-F5344CB8AC3E}">
        <p14:creationId xmlns:p14="http://schemas.microsoft.com/office/powerpoint/2010/main" val="2070120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8AE793E-109C-47E1-83C0-40CBBA854AF2}" type="slidenum">
              <a:rPr lang="fr-FR" smtClean="0"/>
              <a:t>3</a:t>
            </a:fld>
            <a:endParaRPr lang="fr-FR"/>
          </a:p>
        </p:txBody>
      </p:sp>
    </p:spTree>
    <p:extLst>
      <p:ext uri="{BB962C8B-B14F-4D97-AF65-F5344CB8AC3E}">
        <p14:creationId xmlns:p14="http://schemas.microsoft.com/office/powerpoint/2010/main" val="18476184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aster Title: V1">
    <p:spTree>
      <p:nvGrpSpPr>
        <p:cNvPr id="1" name=""/>
        <p:cNvGrpSpPr/>
        <p:nvPr/>
      </p:nvGrpSpPr>
      <p:grpSpPr>
        <a:xfrm>
          <a:off x="0" y="0"/>
          <a:ext cx="0" cy="0"/>
          <a:chOff x="0" y="0"/>
          <a:chExt cx="0" cy="0"/>
        </a:xfrm>
      </p:grpSpPr>
      <p:sp>
        <p:nvSpPr>
          <p:cNvPr id="14" name="Rectangle 13"/>
          <p:cNvSpPr/>
          <p:nvPr/>
        </p:nvSpPr>
        <p:spPr>
          <a:xfrm>
            <a:off x="0" y="6174770"/>
            <a:ext cx="12192000" cy="59179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Rectangle 1"/>
          <p:cNvSpPr/>
          <p:nvPr/>
        </p:nvSpPr>
        <p:spPr>
          <a:xfrm>
            <a:off x="0" y="3858768"/>
            <a:ext cx="5839968" cy="2999232"/>
          </a:xfrm>
          <a:prstGeom prst="rect">
            <a:avLst/>
          </a:prstGeom>
          <a:blipFill dpi="0" rotWithShape="1">
            <a:blip r:embed="rId2">
              <a:alphaModFix amt="30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5" name="Picture 2" descr="I:\_GregW\1322550 WBGIS - ITS Sub Branding\WBGIS_ITS-PPT_footer-06.jpg"/>
          <p:cNvPicPr>
            <a:picLocks noChangeAspect="1" noChangeArrowheads="1"/>
          </p:cNvPicPr>
          <p:nvPr/>
        </p:nvPicPr>
        <p:blipFill>
          <a:blip r:embed="rId3"/>
          <a:srcRect b="82105"/>
          <a:stretch>
            <a:fillRect/>
          </a:stretch>
        </p:blipFill>
        <p:spPr bwMode="auto">
          <a:xfrm>
            <a:off x="0" y="1379624"/>
            <a:ext cx="12192000" cy="136358"/>
          </a:xfrm>
          <a:prstGeom prst="rect">
            <a:avLst/>
          </a:prstGeom>
          <a:noFill/>
        </p:spPr>
      </p:pic>
      <p:sp>
        <p:nvSpPr>
          <p:cNvPr id="6" name="Rectangle 2"/>
          <p:cNvSpPr>
            <a:spLocks noGrp="1" noChangeArrowheads="1"/>
          </p:cNvSpPr>
          <p:nvPr>
            <p:ph type="ctrTitle" hasCustomPrompt="1"/>
          </p:nvPr>
        </p:nvSpPr>
        <p:spPr>
          <a:xfrm>
            <a:off x="5625432" y="3980752"/>
            <a:ext cx="5845717" cy="1011238"/>
          </a:xfrm>
        </p:spPr>
        <p:txBody>
          <a:bodyPr bIns="0"/>
          <a:lstStyle>
            <a:lvl1pPr>
              <a:defRPr sz="3500">
                <a:solidFill>
                  <a:schemeClr val="accent2"/>
                </a:solidFill>
                <a:latin typeface="Arial"/>
                <a:cs typeface="Arial"/>
              </a:defRPr>
            </a:lvl1pPr>
          </a:lstStyle>
          <a:p>
            <a:pPr lvl="0"/>
            <a:r>
              <a:rPr lang="en-US" noProof="0" dirty="0"/>
              <a:t>Master Title: </a:t>
            </a:r>
            <a:br>
              <a:rPr lang="en-US" noProof="0" dirty="0"/>
            </a:br>
            <a:r>
              <a:rPr lang="en-US" noProof="0" dirty="0"/>
              <a:t>Version 1</a:t>
            </a:r>
          </a:p>
        </p:txBody>
      </p:sp>
      <p:sp>
        <p:nvSpPr>
          <p:cNvPr id="7" name="Rectangle 3"/>
          <p:cNvSpPr>
            <a:spLocks noGrp="1" noChangeArrowheads="1"/>
          </p:cNvSpPr>
          <p:nvPr>
            <p:ph type="subTitle" idx="1" hasCustomPrompt="1"/>
          </p:nvPr>
        </p:nvSpPr>
        <p:spPr>
          <a:xfrm>
            <a:off x="6117390" y="5153079"/>
            <a:ext cx="5379453" cy="1127405"/>
          </a:xfrm>
          <a:prstGeom prst="rect">
            <a:avLst/>
          </a:prstGeom>
        </p:spPr>
        <p:txBody>
          <a:bodyPr lIns="0" tIns="0" rIns="0" bIns="0"/>
          <a:lstStyle>
            <a:lvl1pPr marL="0" indent="0">
              <a:buFontTx/>
              <a:buNone/>
              <a:defRPr sz="2000" b="0" baseline="0">
                <a:solidFill>
                  <a:schemeClr val="tx2"/>
                </a:solidFill>
                <a:latin typeface="Arial"/>
                <a:cs typeface="Arial"/>
              </a:defRPr>
            </a:lvl1pPr>
          </a:lstStyle>
          <a:p>
            <a:pPr lvl="0"/>
            <a:r>
              <a:rPr lang="en-US" noProof="0" dirty="0"/>
              <a:t>Name of the contributor</a:t>
            </a:r>
          </a:p>
          <a:p>
            <a:pPr lvl="0"/>
            <a:r>
              <a:rPr lang="en-US" noProof="0" dirty="0"/>
              <a:t>Name of the event, venue</a:t>
            </a:r>
          </a:p>
          <a:p>
            <a:pPr lvl="0"/>
            <a:r>
              <a:rPr lang="en-US" noProof="0" dirty="0"/>
              <a:t>00 Month 2012</a:t>
            </a:r>
          </a:p>
        </p:txBody>
      </p:sp>
      <p:sp>
        <p:nvSpPr>
          <p:cNvPr id="10" name="Rectangle 9"/>
          <p:cNvSpPr/>
          <p:nvPr/>
        </p:nvSpPr>
        <p:spPr>
          <a:xfrm>
            <a:off x="0" y="1283371"/>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sp>
        <p:nvSpPr>
          <p:cNvPr id="11" name="Rectangle 10"/>
          <p:cNvSpPr/>
          <p:nvPr/>
        </p:nvSpPr>
        <p:spPr>
          <a:xfrm>
            <a:off x="0" y="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sp>
        <p:nvSpPr>
          <p:cNvPr id="13" name="Rectangle 12"/>
          <p:cNvSpPr/>
          <p:nvPr/>
        </p:nvSpPr>
        <p:spPr>
          <a:xfrm>
            <a:off x="0" y="676656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967" y="210414"/>
            <a:ext cx="5308813" cy="959074"/>
          </a:xfrm>
          <a:prstGeom prst="rect">
            <a:avLst/>
          </a:prstGeom>
        </p:spPr>
      </p:pic>
    </p:spTree>
    <p:extLst>
      <p:ext uri="{BB962C8B-B14F-4D97-AF65-F5344CB8AC3E}">
        <p14:creationId xmlns:p14="http://schemas.microsoft.com/office/powerpoint/2010/main" val="2461451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Master Title: V2">
    <p:spTree>
      <p:nvGrpSpPr>
        <p:cNvPr id="1" name=""/>
        <p:cNvGrpSpPr/>
        <p:nvPr/>
      </p:nvGrpSpPr>
      <p:grpSpPr>
        <a:xfrm>
          <a:off x="0" y="0"/>
          <a:ext cx="0" cy="0"/>
          <a:chOff x="0" y="0"/>
          <a:chExt cx="0" cy="0"/>
        </a:xfrm>
      </p:grpSpPr>
      <p:pic>
        <p:nvPicPr>
          <p:cNvPr id="10" name="Bild 12"/>
          <p:cNvPicPr>
            <a:picLocks noChangeAspect="1"/>
          </p:cNvPicPr>
          <p:nvPr/>
        </p:nvPicPr>
        <p:blipFill>
          <a:blip r:embed="rId2">
            <a:alphaModFix amt="30000"/>
          </a:blip>
          <a:stretch>
            <a:fillRect/>
          </a:stretch>
        </p:blipFill>
        <p:spPr>
          <a:xfrm>
            <a:off x="4177901" y="1130968"/>
            <a:ext cx="7918424" cy="5938818"/>
          </a:xfrm>
          <a:prstGeom prst="rect">
            <a:avLst/>
          </a:prstGeom>
        </p:spPr>
      </p:pic>
      <p:sp>
        <p:nvSpPr>
          <p:cNvPr id="7" name="Rectangle 2"/>
          <p:cNvSpPr>
            <a:spLocks noGrp="1" noChangeArrowheads="1"/>
          </p:cNvSpPr>
          <p:nvPr>
            <p:ph type="ctrTitle" hasCustomPrompt="1"/>
          </p:nvPr>
        </p:nvSpPr>
        <p:spPr>
          <a:xfrm>
            <a:off x="1420237" y="3958989"/>
            <a:ext cx="10050913" cy="1011238"/>
          </a:xfrm>
        </p:spPr>
        <p:txBody>
          <a:bodyPr bIns="0"/>
          <a:lstStyle>
            <a:lvl1pPr>
              <a:defRPr sz="3500">
                <a:solidFill>
                  <a:schemeClr val="tx1"/>
                </a:solidFill>
                <a:latin typeface="Arial"/>
                <a:cs typeface="Arial"/>
              </a:defRPr>
            </a:lvl1pPr>
          </a:lstStyle>
          <a:p>
            <a:pPr lvl="0"/>
            <a:r>
              <a:rPr lang="en-US" noProof="0" dirty="0"/>
              <a:t>Master Title: Version 2</a:t>
            </a:r>
          </a:p>
        </p:txBody>
      </p:sp>
      <p:sp>
        <p:nvSpPr>
          <p:cNvPr id="8" name="Rectangle 3"/>
          <p:cNvSpPr>
            <a:spLocks noGrp="1" noChangeArrowheads="1"/>
          </p:cNvSpPr>
          <p:nvPr>
            <p:ph type="subTitle" idx="1" hasCustomPrompt="1"/>
          </p:nvPr>
        </p:nvSpPr>
        <p:spPr>
          <a:xfrm>
            <a:off x="1420437" y="5131316"/>
            <a:ext cx="10052948" cy="647700"/>
          </a:xfrm>
          <a:prstGeom prst="rect">
            <a:avLst/>
          </a:prstGeom>
        </p:spPr>
        <p:txBody>
          <a:bodyPr lIns="0" tIns="0" rIns="0" bIns="0"/>
          <a:lstStyle>
            <a:lvl1pPr marL="0" indent="0">
              <a:buFontTx/>
              <a:buNone/>
              <a:defRPr sz="2000" b="0" baseline="0">
                <a:solidFill>
                  <a:schemeClr val="accent2"/>
                </a:solidFill>
                <a:latin typeface="Arial"/>
                <a:cs typeface="Arial"/>
              </a:defRPr>
            </a:lvl1pPr>
          </a:lstStyle>
          <a:p>
            <a:pPr lvl="0"/>
            <a:r>
              <a:rPr lang="en-US" noProof="0" dirty="0"/>
              <a:t>Name of the contributor</a:t>
            </a:r>
          </a:p>
          <a:p>
            <a:pPr lvl="0"/>
            <a:r>
              <a:rPr lang="en-US" noProof="0" dirty="0"/>
              <a:t>Name of the event, venue, 00 Month 2012</a:t>
            </a:r>
          </a:p>
        </p:txBody>
      </p:sp>
    </p:spTree>
    <p:extLst>
      <p:ext uri="{BB962C8B-B14F-4D97-AF65-F5344CB8AC3E}">
        <p14:creationId xmlns:p14="http://schemas.microsoft.com/office/powerpoint/2010/main" val="4167536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0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a:t>Titlemaster</a:t>
            </a:r>
            <a:endParaRPr lang="en-US" noProof="0" dirty="0"/>
          </a:p>
        </p:txBody>
      </p:sp>
      <p:sp>
        <p:nvSpPr>
          <p:cNvPr id="3" name="Fußzeilenplatzhalter 2"/>
          <p:cNvSpPr>
            <a:spLocks noGrp="1"/>
          </p:cNvSpPr>
          <p:nvPr>
            <p:ph type="ftr" sz="quarter" idx="10"/>
          </p:nvPr>
        </p:nvSpPr>
        <p:spPr/>
        <p:txBody>
          <a:bodyPr/>
          <a:lstStyle/>
          <a:p>
            <a:endParaRPr lang="en-US"/>
          </a:p>
        </p:txBody>
      </p:sp>
      <p:sp>
        <p:nvSpPr>
          <p:cNvPr id="4" name="Foliennummernplatzhalter 3"/>
          <p:cNvSpPr>
            <a:spLocks noGrp="1"/>
          </p:cNvSpPr>
          <p:nvPr>
            <p:ph type="sldNum" sz="quarter" idx="11"/>
          </p:nvPr>
        </p:nvSpPr>
        <p:spPr/>
        <p:txBody>
          <a:bodyPr/>
          <a:lstStyle/>
          <a:p>
            <a:fld id="{770E59C4-BA5E-4F0E-9806-6FB62DA2D56C}" type="slidenum">
              <a:rPr lang="en-US" smtClean="0"/>
              <a:t>‹#›</a:t>
            </a:fld>
            <a:endParaRPr lang="en-US"/>
          </a:p>
        </p:txBody>
      </p:sp>
      <p:sp>
        <p:nvSpPr>
          <p:cNvPr id="6" name="Inhaltsplatzhalter 5"/>
          <p:cNvSpPr>
            <a:spLocks noGrp="1"/>
          </p:cNvSpPr>
          <p:nvPr>
            <p:ph sz="quarter" idx="12" hasCustomPrompt="1"/>
          </p:nvPr>
        </p:nvSpPr>
        <p:spPr/>
        <p:txBody>
          <a:bodyPr/>
          <a:lstStyle>
            <a:lvl3pPr marL="361950" indent="-361950">
              <a:buFont typeface="Arial" panose="020B0604020202020204" pitchFamily="34" charset="0"/>
              <a:buChar char="•"/>
              <a:defRPr/>
            </a:lvl3pPr>
          </a:lstStyle>
          <a:p>
            <a:pPr lvl="0"/>
            <a:r>
              <a:rPr lang="en-US" noProof="0" dirty="0" err="1"/>
              <a:t>Textmaster</a:t>
            </a:r>
            <a:endParaRPr lang="en-US" noProof="0" dirty="0"/>
          </a:p>
          <a:p>
            <a:pPr lvl="1"/>
            <a:r>
              <a:rPr lang="en-US" noProof="0" dirty="0"/>
              <a:t>Second Layer</a:t>
            </a:r>
          </a:p>
          <a:p>
            <a:pPr lvl="2"/>
            <a:r>
              <a:rPr lang="en-US" noProof="0" dirty="0"/>
              <a:t>Third Layer</a:t>
            </a:r>
          </a:p>
          <a:p>
            <a:pPr lvl="3"/>
            <a:r>
              <a:rPr lang="en-US" noProof="0" dirty="0"/>
              <a:t>Fourth Layer</a:t>
            </a:r>
          </a:p>
          <a:p>
            <a:pPr lvl="4"/>
            <a:r>
              <a:rPr lang="en-US" noProof="0" dirty="0"/>
              <a:t>Fifth Layer</a:t>
            </a:r>
          </a:p>
          <a:p>
            <a:pPr lvl="5"/>
            <a:r>
              <a:rPr lang="en-US" noProof="0" dirty="0"/>
              <a:t>6</a:t>
            </a:r>
          </a:p>
        </p:txBody>
      </p:sp>
    </p:spTree>
    <p:extLst>
      <p:ext uri="{BB962C8B-B14F-4D97-AF65-F5344CB8AC3E}">
        <p14:creationId xmlns:p14="http://schemas.microsoft.com/office/powerpoint/2010/main" val="3026442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0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a:t>Titlemaster</a:t>
            </a:r>
            <a:endParaRPr lang="en-US" noProof="0" dirty="0"/>
          </a:p>
        </p:txBody>
      </p:sp>
      <p:sp>
        <p:nvSpPr>
          <p:cNvPr id="3" name="Fußzeilenplatzhalter 2"/>
          <p:cNvSpPr>
            <a:spLocks noGrp="1"/>
          </p:cNvSpPr>
          <p:nvPr>
            <p:ph type="ftr" sz="quarter" idx="10"/>
          </p:nvPr>
        </p:nvSpPr>
        <p:spPr/>
        <p:txBody>
          <a:bodyPr/>
          <a:lstStyle/>
          <a:p>
            <a:endParaRPr lang="en-US"/>
          </a:p>
        </p:txBody>
      </p:sp>
      <p:sp>
        <p:nvSpPr>
          <p:cNvPr id="4" name="Foliennummernplatzhalter 3"/>
          <p:cNvSpPr>
            <a:spLocks noGrp="1"/>
          </p:cNvSpPr>
          <p:nvPr>
            <p:ph type="sldNum" sz="quarter" idx="11"/>
          </p:nvPr>
        </p:nvSpPr>
        <p:spPr/>
        <p:txBody>
          <a:bodyPr/>
          <a:lstStyle/>
          <a:p>
            <a:fld id="{770E59C4-BA5E-4F0E-9806-6FB62DA2D56C}" type="slidenum">
              <a:rPr lang="en-US" smtClean="0"/>
              <a:t>‹#›</a:t>
            </a:fld>
            <a:endParaRPr lang="en-US"/>
          </a:p>
        </p:txBody>
      </p:sp>
      <p:sp>
        <p:nvSpPr>
          <p:cNvPr id="6" name="Inhaltsplatzhalter 5"/>
          <p:cNvSpPr>
            <a:spLocks noGrp="1"/>
          </p:cNvSpPr>
          <p:nvPr>
            <p:ph sz="quarter" idx="12" hasCustomPrompt="1"/>
          </p:nvPr>
        </p:nvSpPr>
        <p:spPr>
          <a:xfrm>
            <a:off x="431800" y="3716338"/>
            <a:ext cx="11328400" cy="2305050"/>
          </a:xfrm>
        </p:spPr>
        <p:txBody>
          <a:bodyPr anchor="ctr" anchorCtr="1"/>
          <a:lstStyle>
            <a:lvl1pPr algn="ctr">
              <a:buFontTx/>
              <a:buNone/>
              <a:defRPr sz="2500">
                <a:solidFill>
                  <a:schemeClr val="accent1"/>
                </a:solidFill>
              </a:defRPr>
            </a:lvl1pPr>
            <a:lvl2pPr algn="ctr">
              <a:buFontTx/>
              <a:buNone/>
              <a:defRPr sz="2500">
                <a:solidFill>
                  <a:schemeClr val="accent1"/>
                </a:solidFill>
              </a:defRPr>
            </a:lvl2pPr>
            <a:lvl3pPr marL="0" indent="0" algn="ctr">
              <a:buFontTx/>
              <a:buNone/>
              <a:defRPr sz="2500">
                <a:solidFill>
                  <a:schemeClr val="accent1"/>
                </a:solidFill>
              </a:defRPr>
            </a:lvl3pPr>
            <a:lvl4pPr marL="0" indent="0" algn="ctr">
              <a:buFontTx/>
              <a:buNone/>
              <a:defRPr sz="2500">
                <a:solidFill>
                  <a:schemeClr val="accent1"/>
                </a:solidFill>
              </a:defRPr>
            </a:lvl4pPr>
            <a:lvl5pPr marL="0" indent="0" algn="ctr">
              <a:buFontTx/>
              <a:buNone/>
              <a:defRPr sz="2500">
                <a:solidFill>
                  <a:schemeClr val="accent1"/>
                </a:solidFill>
              </a:defRPr>
            </a:lvl5pPr>
          </a:lstStyle>
          <a:p>
            <a:pPr lvl="0"/>
            <a:r>
              <a:rPr lang="en-US" noProof="0" dirty="0" err="1"/>
              <a:t>Textmaster</a:t>
            </a:r>
            <a:endParaRPr lang="en-US" noProof="0" dirty="0"/>
          </a:p>
        </p:txBody>
      </p:sp>
      <p:sp>
        <p:nvSpPr>
          <p:cNvPr id="7" name="Bildplatzhalter 6"/>
          <p:cNvSpPr>
            <a:spLocks noGrp="1"/>
          </p:cNvSpPr>
          <p:nvPr>
            <p:ph type="pic" sz="quarter" idx="13" hasCustomPrompt="1"/>
          </p:nvPr>
        </p:nvSpPr>
        <p:spPr>
          <a:xfrm>
            <a:off x="431800" y="1268413"/>
            <a:ext cx="11328400" cy="2305050"/>
          </a:xfrm>
        </p:spPr>
        <p:txBody>
          <a:bodyPr/>
          <a:lstStyle/>
          <a:p>
            <a:r>
              <a:rPr lang="en-US" noProof="0" dirty="0"/>
              <a:t>Images</a:t>
            </a:r>
          </a:p>
        </p:txBody>
      </p:sp>
    </p:spTree>
    <p:extLst>
      <p:ext uri="{BB962C8B-B14F-4D97-AF65-F5344CB8AC3E}">
        <p14:creationId xmlns:p14="http://schemas.microsoft.com/office/powerpoint/2010/main" val="676066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03">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a:t>Titlemaster</a:t>
            </a:r>
            <a:endParaRPr lang="en-US" noProof="0" dirty="0"/>
          </a:p>
        </p:txBody>
      </p:sp>
      <p:sp>
        <p:nvSpPr>
          <p:cNvPr id="3" name="Fußzeilenplatzhalter 2"/>
          <p:cNvSpPr>
            <a:spLocks noGrp="1"/>
          </p:cNvSpPr>
          <p:nvPr>
            <p:ph type="ftr" sz="quarter" idx="10"/>
          </p:nvPr>
        </p:nvSpPr>
        <p:spPr/>
        <p:txBody>
          <a:bodyPr/>
          <a:lstStyle/>
          <a:p>
            <a:endParaRPr lang="en-US"/>
          </a:p>
        </p:txBody>
      </p:sp>
      <p:sp>
        <p:nvSpPr>
          <p:cNvPr id="4" name="Foliennummernplatzhalter 3"/>
          <p:cNvSpPr>
            <a:spLocks noGrp="1"/>
          </p:cNvSpPr>
          <p:nvPr>
            <p:ph type="sldNum" sz="quarter" idx="11"/>
          </p:nvPr>
        </p:nvSpPr>
        <p:spPr/>
        <p:txBody>
          <a:bodyPr/>
          <a:lstStyle/>
          <a:p>
            <a:fld id="{770E59C4-BA5E-4F0E-9806-6FB62DA2D56C}" type="slidenum">
              <a:rPr lang="en-US" smtClean="0"/>
              <a:t>‹#›</a:t>
            </a:fld>
            <a:endParaRPr lang="en-US"/>
          </a:p>
        </p:txBody>
      </p:sp>
      <p:sp>
        <p:nvSpPr>
          <p:cNvPr id="6" name="Inhaltsplatzhalter 5"/>
          <p:cNvSpPr>
            <a:spLocks noGrp="1"/>
          </p:cNvSpPr>
          <p:nvPr>
            <p:ph sz="quarter" idx="12" hasCustomPrompt="1"/>
          </p:nvPr>
        </p:nvSpPr>
        <p:spPr>
          <a:xfrm>
            <a:off x="431802" y="1268413"/>
            <a:ext cx="5568949" cy="4752975"/>
          </a:xfrm>
        </p:spPr>
        <p:txBody>
          <a:bodyPr/>
          <a:lstStyle>
            <a:lvl1pPr algn="l">
              <a:buFontTx/>
              <a:buNone/>
              <a:defRPr sz="2500">
                <a:solidFill>
                  <a:schemeClr val="accent1"/>
                </a:solidFill>
              </a:defRPr>
            </a:lvl1pPr>
            <a:lvl2pPr algn="ctr">
              <a:buFontTx/>
              <a:buNone/>
              <a:defRPr sz="2500">
                <a:solidFill>
                  <a:schemeClr val="accent1"/>
                </a:solidFill>
              </a:defRPr>
            </a:lvl2pPr>
            <a:lvl3pPr marL="0" indent="0" algn="ctr">
              <a:buFontTx/>
              <a:buNone/>
              <a:defRPr sz="2500">
                <a:solidFill>
                  <a:schemeClr val="accent1"/>
                </a:solidFill>
              </a:defRPr>
            </a:lvl3pPr>
            <a:lvl4pPr marL="0" indent="0" algn="ctr">
              <a:buFontTx/>
              <a:buNone/>
              <a:defRPr sz="2500">
                <a:solidFill>
                  <a:schemeClr val="accent1"/>
                </a:solidFill>
              </a:defRPr>
            </a:lvl4pPr>
            <a:lvl5pPr marL="0" indent="0" algn="ctr">
              <a:buFontTx/>
              <a:buNone/>
              <a:defRPr sz="2500">
                <a:solidFill>
                  <a:schemeClr val="accent1"/>
                </a:solidFill>
              </a:defRPr>
            </a:lvl5pPr>
          </a:lstStyle>
          <a:p>
            <a:pPr lvl="0"/>
            <a:r>
              <a:rPr lang="en-US" noProof="0" dirty="0" err="1"/>
              <a:t>Textmaster</a:t>
            </a:r>
            <a:endParaRPr lang="en-US" noProof="0" dirty="0"/>
          </a:p>
        </p:txBody>
      </p:sp>
      <p:sp>
        <p:nvSpPr>
          <p:cNvPr id="7" name="Bildplatzhalter 6"/>
          <p:cNvSpPr>
            <a:spLocks noGrp="1"/>
          </p:cNvSpPr>
          <p:nvPr>
            <p:ph type="pic" sz="quarter" idx="13" hasCustomPrompt="1"/>
          </p:nvPr>
        </p:nvSpPr>
        <p:spPr>
          <a:xfrm>
            <a:off x="6191251" y="1268413"/>
            <a:ext cx="5568949" cy="4752975"/>
          </a:xfrm>
        </p:spPr>
        <p:txBody>
          <a:bodyPr/>
          <a:lstStyle/>
          <a:p>
            <a:r>
              <a:rPr lang="en-US" noProof="0" dirty="0"/>
              <a:t>Images</a:t>
            </a:r>
          </a:p>
        </p:txBody>
      </p:sp>
    </p:spTree>
    <p:extLst>
      <p:ext uri="{BB962C8B-B14F-4D97-AF65-F5344CB8AC3E}">
        <p14:creationId xmlns:p14="http://schemas.microsoft.com/office/powerpoint/2010/main" val="4114093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a:t>Titlemaster</a:t>
            </a:r>
            <a:endParaRPr lang="en-US" noProof="0" dirty="0"/>
          </a:p>
        </p:txBody>
      </p:sp>
      <p:sp>
        <p:nvSpPr>
          <p:cNvPr id="3" name="Fußzeilenplatzhalter 2"/>
          <p:cNvSpPr>
            <a:spLocks noGrp="1"/>
          </p:cNvSpPr>
          <p:nvPr>
            <p:ph type="ftr" sz="quarter" idx="10"/>
          </p:nvPr>
        </p:nvSpPr>
        <p:spPr/>
        <p:txBody>
          <a:bodyPr/>
          <a:lstStyle/>
          <a:p>
            <a:endParaRPr lang="en-US"/>
          </a:p>
        </p:txBody>
      </p:sp>
      <p:sp>
        <p:nvSpPr>
          <p:cNvPr id="4" name="Foliennummernplatzhalter 3"/>
          <p:cNvSpPr>
            <a:spLocks noGrp="1"/>
          </p:cNvSpPr>
          <p:nvPr>
            <p:ph type="sldNum" sz="quarter" idx="11"/>
          </p:nvPr>
        </p:nvSpPr>
        <p:spPr/>
        <p:txBody>
          <a:bodyPr/>
          <a:lstStyle/>
          <a:p>
            <a:fld id="{770E59C4-BA5E-4F0E-9806-6FB62DA2D56C}" type="slidenum">
              <a:rPr lang="en-US" smtClean="0"/>
              <a:t>‹#›</a:t>
            </a:fld>
            <a:endParaRPr lang="en-US"/>
          </a:p>
        </p:txBody>
      </p:sp>
    </p:spTree>
    <p:extLst>
      <p:ext uri="{BB962C8B-B14F-4D97-AF65-F5344CB8AC3E}">
        <p14:creationId xmlns:p14="http://schemas.microsoft.com/office/powerpoint/2010/main" val="2762995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ing Slide: V1">
    <p:spTree>
      <p:nvGrpSpPr>
        <p:cNvPr id="1" name=""/>
        <p:cNvGrpSpPr/>
        <p:nvPr/>
      </p:nvGrpSpPr>
      <p:grpSpPr>
        <a:xfrm>
          <a:off x="0" y="0"/>
          <a:ext cx="0" cy="0"/>
          <a:chOff x="0" y="0"/>
          <a:chExt cx="0" cy="0"/>
        </a:xfrm>
      </p:grpSpPr>
      <p:pic>
        <p:nvPicPr>
          <p:cNvPr id="10" name="Picture 2" descr="I:\_GregW\1322550 WBGIS - ITS Sub Branding\WBGIS_ITS-PPT_footer-06.jpg"/>
          <p:cNvPicPr>
            <a:picLocks noChangeAspect="1" noChangeArrowheads="1"/>
          </p:cNvPicPr>
          <p:nvPr/>
        </p:nvPicPr>
        <p:blipFill>
          <a:blip r:embed="rId2"/>
          <a:srcRect b="82105"/>
          <a:stretch>
            <a:fillRect/>
          </a:stretch>
        </p:blipFill>
        <p:spPr bwMode="auto">
          <a:xfrm>
            <a:off x="0" y="1379624"/>
            <a:ext cx="12192000" cy="136358"/>
          </a:xfrm>
          <a:prstGeom prst="rect">
            <a:avLst/>
          </a:prstGeom>
          <a:noFill/>
        </p:spPr>
      </p:pic>
      <p:sp>
        <p:nvSpPr>
          <p:cNvPr id="13" name="Rectangle 12"/>
          <p:cNvSpPr/>
          <p:nvPr/>
        </p:nvSpPr>
        <p:spPr>
          <a:xfrm>
            <a:off x="0" y="1283371"/>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sp>
        <p:nvSpPr>
          <p:cNvPr id="11" name="Rectangle 10"/>
          <p:cNvSpPr/>
          <p:nvPr/>
        </p:nvSpPr>
        <p:spPr>
          <a:xfrm>
            <a:off x="0" y="6102850"/>
            <a:ext cx="12192000" cy="66371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Rectangle 2"/>
          <p:cNvSpPr>
            <a:spLocks noGrp="1" noChangeArrowheads="1"/>
          </p:cNvSpPr>
          <p:nvPr>
            <p:ph type="ctrTitle" hasCustomPrompt="1"/>
          </p:nvPr>
        </p:nvSpPr>
        <p:spPr>
          <a:xfrm>
            <a:off x="6374062" y="2986248"/>
            <a:ext cx="4465948" cy="1011238"/>
          </a:xfrm>
        </p:spPr>
        <p:txBody>
          <a:bodyPr bIns="0"/>
          <a:lstStyle>
            <a:lvl1pPr>
              <a:defRPr sz="3500">
                <a:solidFill>
                  <a:srgbClr val="002345"/>
                </a:solidFill>
                <a:latin typeface="Arial"/>
                <a:cs typeface="Arial"/>
              </a:defRPr>
            </a:lvl1pPr>
          </a:lstStyle>
          <a:p>
            <a:pPr lvl="0"/>
            <a:r>
              <a:rPr lang="en-US" noProof="0" dirty="0"/>
              <a:t>Thank you</a:t>
            </a:r>
          </a:p>
        </p:txBody>
      </p:sp>
      <p:sp>
        <p:nvSpPr>
          <p:cNvPr id="6" name="Rectangle 3"/>
          <p:cNvSpPr>
            <a:spLocks noGrp="1" noChangeArrowheads="1"/>
          </p:cNvSpPr>
          <p:nvPr>
            <p:ph type="subTitle" idx="1" hasCustomPrompt="1"/>
          </p:nvPr>
        </p:nvSpPr>
        <p:spPr>
          <a:xfrm>
            <a:off x="6374063" y="4026716"/>
            <a:ext cx="4521539" cy="2089444"/>
          </a:xfrm>
          <a:prstGeom prst="rect">
            <a:avLst/>
          </a:prstGeom>
        </p:spPr>
        <p:txBody>
          <a:bodyPr lIns="0" tIns="0" rIns="0" bIns="0" anchor="b"/>
          <a:lstStyle>
            <a:lvl1pPr marL="0" marR="0" indent="0" algn="l" defTabSz="457200" rtl="0" eaLnBrk="1" fontAlgn="auto" latinLnBrk="0" hangingPunct="1">
              <a:lnSpc>
                <a:spcPct val="100000"/>
              </a:lnSpc>
              <a:spcBef>
                <a:spcPct val="20000"/>
              </a:spcBef>
              <a:spcAft>
                <a:spcPts val="0"/>
              </a:spcAft>
              <a:buClrTx/>
              <a:buSzTx/>
              <a:buFontTx/>
              <a:buNone/>
              <a:tabLst/>
              <a:defRPr sz="900" b="0" baseline="0">
                <a:solidFill>
                  <a:srgbClr val="00ADE4"/>
                </a:solidFill>
                <a:latin typeface="Arial"/>
                <a:cs typeface="Arial"/>
              </a:defRPr>
            </a:lvl1pPr>
          </a:lstStyle>
          <a:p>
            <a:pPr lvl="0"/>
            <a:r>
              <a:rPr lang="en-US" noProof="0" dirty="0"/>
              <a:t>World Bank Group</a:t>
            </a:r>
          </a:p>
          <a:p>
            <a:pPr lvl="0"/>
            <a:r>
              <a:rPr lang="en-US" noProof="0" dirty="0"/>
              <a:t>Address Line 1</a:t>
            </a:r>
          </a:p>
          <a:p>
            <a:pPr marL="0" marR="0" lvl="0" indent="0" algn="l" defTabSz="457200" rtl="0" eaLnBrk="1" fontAlgn="auto" latinLnBrk="0" hangingPunct="1">
              <a:lnSpc>
                <a:spcPct val="100000"/>
              </a:lnSpc>
              <a:spcBef>
                <a:spcPct val="20000"/>
              </a:spcBef>
              <a:spcAft>
                <a:spcPts val="0"/>
              </a:spcAft>
              <a:buClrTx/>
              <a:buSzTx/>
              <a:buFontTx/>
              <a:buNone/>
              <a:tabLst/>
              <a:defRPr/>
            </a:pPr>
            <a:r>
              <a:rPr lang="en-US" noProof="0" dirty="0"/>
              <a:t>Address Line 1</a:t>
            </a:r>
          </a:p>
          <a:p>
            <a:pPr lvl="0"/>
            <a:r>
              <a:rPr lang="en-US" noProof="0" dirty="0"/>
              <a:t>City ABC</a:t>
            </a:r>
          </a:p>
          <a:p>
            <a:pPr lvl="0"/>
            <a:r>
              <a:rPr lang="en-US" noProof="0" dirty="0"/>
              <a:t>State DEFG</a:t>
            </a:r>
          </a:p>
        </p:txBody>
      </p:sp>
      <p:sp>
        <p:nvSpPr>
          <p:cNvPr id="8" name="Rectangle 7"/>
          <p:cNvSpPr/>
          <p:nvPr/>
        </p:nvSpPr>
        <p:spPr>
          <a:xfrm>
            <a:off x="0" y="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sp>
        <p:nvSpPr>
          <p:cNvPr id="9" name="Rectangle 8"/>
          <p:cNvSpPr/>
          <p:nvPr/>
        </p:nvSpPr>
        <p:spPr>
          <a:xfrm>
            <a:off x="0" y="676656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sp>
        <p:nvSpPr>
          <p:cNvPr id="12" name="Rectangle 11"/>
          <p:cNvSpPr/>
          <p:nvPr/>
        </p:nvSpPr>
        <p:spPr>
          <a:xfrm>
            <a:off x="0" y="3858768"/>
            <a:ext cx="5839968" cy="2999232"/>
          </a:xfrm>
          <a:prstGeom prst="rect">
            <a:avLst/>
          </a:prstGeom>
          <a:blipFill dpi="0" rotWithShape="1">
            <a:blip r:embed="rId3">
              <a:alphaModFix amt="30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06913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losing Slide: V2">
    <p:spTree>
      <p:nvGrpSpPr>
        <p:cNvPr id="1" name=""/>
        <p:cNvGrpSpPr/>
        <p:nvPr/>
      </p:nvGrpSpPr>
      <p:grpSpPr>
        <a:xfrm>
          <a:off x="0" y="0"/>
          <a:ext cx="0" cy="0"/>
          <a:chOff x="0" y="0"/>
          <a:chExt cx="0" cy="0"/>
        </a:xfrm>
      </p:grpSpPr>
      <p:sp>
        <p:nvSpPr>
          <p:cNvPr id="13" name="Rechteck 12"/>
          <p:cNvSpPr/>
          <p:nvPr/>
        </p:nvSpPr>
        <p:spPr>
          <a:xfrm>
            <a:off x="0" y="1278000"/>
            <a:ext cx="12192000" cy="5580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dirty="0"/>
          </a:p>
        </p:txBody>
      </p:sp>
      <p:pic>
        <p:nvPicPr>
          <p:cNvPr id="14" name="Bild 13"/>
          <p:cNvPicPr>
            <a:picLocks noChangeAspect="1"/>
          </p:cNvPicPr>
          <p:nvPr/>
        </p:nvPicPr>
        <p:blipFill>
          <a:blip r:embed="rId2">
            <a:alphaModFix amt="30000"/>
          </a:blip>
          <a:stretch>
            <a:fillRect/>
          </a:stretch>
        </p:blipFill>
        <p:spPr>
          <a:xfrm>
            <a:off x="4079776" y="1057374"/>
            <a:ext cx="8016549" cy="6012412"/>
          </a:xfrm>
          <a:prstGeom prst="rect">
            <a:avLst/>
          </a:prstGeom>
        </p:spPr>
      </p:pic>
      <p:sp>
        <p:nvSpPr>
          <p:cNvPr id="7" name="Rectangle 2"/>
          <p:cNvSpPr>
            <a:spLocks noGrp="1" noChangeArrowheads="1"/>
          </p:cNvSpPr>
          <p:nvPr>
            <p:ph type="ctrTitle" hasCustomPrompt="1"/>
          </p:nvPr>
        </p:nvSpPr>
        <p:spPr>
          <a:xfrm>
            <a:off x="1537067" y="1272561"/>
            <a:ext cx="9356419" cy="1011238"/>
          </a:xfrm>
        </p:spPr>
        <p:txBody>
          <a:bodyPr bIns="0"/>
          <a:lstStyle>
            <a:lvl1pPr>
              <a:defRPr sz="3500">
                <a:solidFill>
                  <a:schemeClr val="tx1"/>
                </a:solidFill>
                <a:latin typeface="Arial"/>
                <a:cs typeface="Arial"/>
              </a:defRPr>
            </a:lvl1pPr>
          </a:lstStyle>
          <a:p>
            <a:pPr lvl="0"/>
            <a:r>
              <a:rPr lang="en-US" noProof="0" dirty="0"/>
              <a:t>Thank you</a:t>
            </a:r>
          </a:p>
        </p:txBody>
      </p:sp>
      <p:sp>
        <p:nvSpPr>
          <p:cNvPr id="8" name="Rectangle 3"/>
          <p:cNvSpPr>
            <a:spLocks noGrp="1" noChangeArrowheads="1"/>
          </p:cNvSpPr>
          <p:nvPr>
            <p:ph type="subTitle" idx="1" hasCustomPrompt="1"/>
          </p:nvPr>
        </p:nvSpPr>
        <p:spPr>
          <a:xfrm>
            <a:off x="1537291" y="4026716"/>
            <a:ext cx="9358312" cy="2089444"/>
          </a:xfrm>
          <a:prstGeom prst="rect">
            <a:avLst/>
          </a:prstGeom>
        </p:spPr>
        <p:txBody>
          <a:bodyPr lIns="0" tIns="0" rIns="0" bIns="0" anchor="b"/>
          <a:lstStyle>
            <a:lvl1pPr marL="0" marR="0" indent="0" algn="l" defTabSz="457200" rtl="0" eaLnBrk="1" fontAlgn="auto" latinLnBrk="0" hangingPunct="1">
              <a:lnSpc>
                <a:spcPct val="100000"/>
              </a:lnSpc>
              <a:spcBef>
                <a:spcPct val="20000"/>
              </a:spcBef>
              <a:spcAft>
                <a:spcPts val="0"/>
              </a:spcAft>
              <a:buClrTx/>
              <a:buSzTx/>
              <a:buFontTx/>
              <a:buNone/>
              <a:tabLst/>
              <a:defRPr sz="900" b="0" baseline="0">
                <a:solidFill>
                  <a:schemeClr val="accent2"/>
                </a:solidFill>
                <a:latin typeface="Arial"/>
                <a:cs typeface="Arial"/>
              </a:defRPr>
            </a:lvl1pPr>
          </a:lstStyle>
          <a:p>
            <a:pPr lvl="0"/>
            <a:r>
              <a:rPr lang="en-US" noProof="0" dirty="0"/>
              <a:t>World Bank Group</a:t>
            </a:r>
          </a:p>
          <a:p>
            <a:pPr lvl="0"/>
            <a:r>
              <a:rPr lang="en-US" noProof="0" dirty="0"/>
              <a:t>Address Line 1</a:t>
            </a:r>
          </a:p>
          <a:p>
            <a:pPr marL="0" marR="0" lvl="0" indent="0" algn="l" defTabSz="457200" rtl="0" eaLnBrk="1" fontAlgn="auto" latinLnBrk="0" hangingPunct="1">
              <a:lnSpc>
                <a:spcPct val="100000"/>
              </a:lnSpc>
              <a:spcBef>
                <a:spcPct val="20000"/>
              </a:spcBef>
              <a:spcAft>
                <a:spcPts val="0"/>
              </a:spcAft>
              <a:buClrTx/>
              <a:buSzTx/>
              <a:buFontTx/>
              <a:buNone/>
              <a:tabLst/>
              <a:defRPr/>
            </a:pPr>
            <a:r>
              <a:rPr lang="en-US" noProof="0" dirty="0"/>
              <a:t>Address Line 1</a:t>
            </a:r>
          </a:p>
          <a:p>
            <a:pPr lvl="0"/>
            <a:r>
              <a:rPr lang="en-US" noProof="0" dirty="0"/>
              <a:t>City ABC</a:t>
            </a:r>
          </a:p>
          <a:p>
            <a:pPr lvl="0"/>
            <a:r>
              <a:rPr lang="en-US" noProof="0" dirty="0"/>
              <a:t>State DEFG</a:t>
            </a:r>
          </a:p>
        </p:txBody>
      </p:sp>
    </p:spTree>
    <p:extLst>
      <p:ext uri="{BB962C8B-B14F-4D97-AF65-F5344CB8AC3E}">
        <p14:creationId xmlns:p14="http://schemas.microsoft.com/office/powerpoint/2010/main" val="1352671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6174770"/>
            <a:ext cx="12192000" cy="59179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p:nvSpPr>
        <p:spPr>
          <a:xfrm>
            <a:off x="0" y="3858768"/>
            <a:ext cx="5839968" cy="2999232"/>
          </a:xfrm>
          <a:prstGeom prst="rect">
            <a:avLst/>
          </a:prstGeom>
          <a:blipFill dpi="0" rotWithShape="1">
            <a:blip r:embed="rId2">
              <a:alphaModFix amt="30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9" name="Picture 2" descr="I:\_GregW\1322550 WBGIS - ITS Sub Branding\WBGIS_ITS-PPT_footer-06.jpg"/>
          <p:cNvPicPr>
            <a:picLocks noChangeAspect="1" noChangeArrowheads="1"/>
          </p:cNvPicPr>
          <p:nvPr/>
        </p:nvPicPr>
        <p:blipFill>
          <a:blip r:embed="rId3"/>
          <a:srcRect b="82105"/>
          <a:stretch>
            <a:fillRect/>
          </a:stretch>
        </p:blipFill>
        <p:spPr bwMode="auto">
          <a:xfrm>
            <a:off x="0" y="1379624"/>
            <a:ext cx="12192000" cy="136358"/>
          </a:xfrm>
          <a:prstGeom prst="rect">
            <a:avLst/>
          </a:prstGeom>
          <a:noFill/>
        </p:spPr>
      </p:pic>
      <p:sp>
        <p:nvSpPr>
          <p:cNvPr id="10" name="Rectangle 2"/>
          <p:cNvSpPr>
            <a:spLocks noGrp="1" noChangeArrowheads="1"/>
          </p:cNvSpPr>
          <p:nvPr>
            <p:ph type="ctrTitle" hasCustomPrompt="1"/>
          </p:nvPr>
        </p:nvSpPr>
        <p:spPr>
          <a:xfrm>
            <a:off x="5625432" y="3980752"/>
            <a:ext cx="5845717" cy="1011238"/>
          </a:xfrm>
        </p:spPr>
        <p:txBody>
          <a:bodyPr bIns="0"/>
          <a:lstStyle>
            <a:lvl1pPr>
              <a:defRPr sz="3500">
                <a:solidFill>
                  <a:schemeClr val="accent2"/>
                </a:solidFill>
                <a:latin typeface="Arial"/>
                <a:cs typeface="Arial"/>
              </a:defRPr>
            </a:lvl1pPr>
          </a:lstStyle>
          <a:p>
            <a:pPr lvl="0"/>
            <a:r>
              <a:rPr lang="en-US" noProof="0" dirty="0"/>
              <a:t>Master Title: </a:t>
            </a:r>
            <a:br>
              <a:rPr lang="en-US" noProof="0" dirty="0"/>
            </a:br>
            <a:r>
              <a:rPr lang="en-US" noProof="0" dirty="0"/>
              <a:t>Version 1</a:t>
            </a:r>
          </a:p>
        </p:txBody>
      </p:sp>
      <p:sp>
        <p:nvSpPr>
          <p:cNvPr id="11" name="Rectangle 3"/>
          <p:cNvSpPr>
            <a:spLocks noGrp="1" noChangeArrowheads="1"/>
          </p:cNvSpPr>
          <p:nvPr>
            <p:ph type="subTitle" idx="1" hasCustomPrompt="1"/>
          </p:nvPr>
        </p:nvSpPr>
        <p:spPr>
          <a:xfrm>
            <a:off x="6117390" y="5153079"/>
            <a:ext cx="5379453" cy="1127405"/>
          </a:xfrm>
          <a:prstGeom prst="rect">
            <a:avLst/>
          </a:prstGeom>
        </p:spPr>
        <p:txBody>
          <a:bodyPr lIns="0" tIns="0" rIns="0" bIns="0"/>
          <a:lstStyle>
            <a:lvl1pPr marL="0" indent="0">
              <a:buFontTx/>
              <a:buNone/>
              <a:defRPr sz="2000" b="0" baseline="0">
                <a:solidFill>
                  <a:schemeClr val="tx2"/>
                </a:solidFill>
                <a:latin typeface="Arial"/>
                <a:cs typeface="Arial"/>
              </a:defRPr>
            </a:lvl1pPr>
          </a:lstStyle>
          <a:p>
            <a:pPr lvl="0"/>
            <a:r>
              <a:rPr lang="en-US" noProof="0" dirty="0"/>
              <a:t>Name of the contributor</a:t>
            </a:r>
          </a:p>
          <a:p>
            <a:pPr lvl="0"/>
            <a:r>
              <a:rPr lang="en-US" noProof="0" dirty="0"/>
              <a:t>Name of the event, venue</a:t>
            </a:r>
          </a:p>
          <a:p>
            <a:pPr lvl="0"/>
            <a:r>
              <a:rPr lang="en-US" noProof="0" dirty="0"/>
              <a:t>00 Month 2012</a:t>
            </a:r>
          </a:p>
        </p:txBody>
      </p:sp>
      <p:sp>
        <p:nvSpPr>
          <p:cNvPr id="12" name="Rectangle 11"/>
          <p:cNvSpPr/>
          <p:nvPr/>
        </p:nvSpPr>
        <p:spPr>
          <a:xfrm>
            <a:off x="0" y="1283371"/>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sp>
        <p:nvSpPr>
          <p:cNvPr id="13" name="Rectangle 12"/>
          <p:cNvSpPr/>
          <p:nvPr/>
        </p:nvSpPr>
        <p:spPr>
          <a:xfrm>
            <a:off x="0" y="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sp>
        <p:nvSpPr>
          <p:cNvPr id="14" name="Rectangle 13"/>
          <p:cNvSpPr/>
          <p:nvPr/>
        </p:nvSpPr>
        <p:spPr>
          <a:xfrm>
            <a:off x="0" y="676656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967" y="210414"/>
            <a:ext cx="5308813" cy="959074"/>
          </a:xfrm>
          <a:prstGeom prst="rect">
            <a:avLst/>
          </a:prstGeom>
        </p:spPr>
      </p:pic>
    </p:spTree>
    <p:extLst>
      <p:ext uri="{BB962C8B-B14F-4D97-AF65-F5344CB8AC3E}">
        <p14:creationId xmlns:p14="http://schemas.microsoft.com/office/powerpoint/2010/main" val="104073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b="96"/>
          <a:stretch/>
        </p:blipFill>
        <p:spPr>
          <a:xfrm>
            <a:off x="0" y="0"/>
            <a:ext cx="12192000" cy="6858000"/>
          </a:xfrm>
          <a:prstGeom prst="rect">
            <a:avLst/>
          </a:prstGeom>
        </p:spPr>
      </p:pic>
      <p:sp>
        <p:nvSpPr>
          <p:cNvPr id="8" name="Text Placeholder 5"/>
          <p:cNvSpPr>
            <a:spLocks noGrp="1"/>
          </p:cNvSpPr>
          <p:nvPr>
            <p:ph type="body" sz="quarter" idx="11"/>
          </p:nvPr>
        </p:nvSpPr>
        <p:spPr>
          <a:xfrm>
            <a:off x="173542" y="6443520"/>
            <a:ext cx="11832453" cy="373062"/>
          </a:xfrm>
        </p:spPr>
        <p:txBody>
          <a:bodyPr>
            <a:noAutofit/>
          </a:bodyPr>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6" name="Rectangle 5"/>
          <p:cNvSpPr/>
          <p:nvPr userDrawn="1"/>
        </p:nvSpPr>
        <p:spPr>
          <a:xfrm>
            <a:off x="7903029" y="4637314"/>
            <a:ext cx="4212772" cy="160836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27929" y="4408713"/>
            <a:ext cx="3395920" cy="1902279"/>
          </a:xfrm>
          <a:prstGeom prst="rect">
            <a:avLst/>
          </a:prstGeom>
        </p:spPr>
      </p:pic>
      <p:sp>
        <p:nvSpPr>
          <p:cNvPr id="11" name="Text Placeholder 3"/>
          <p:cNvSpPr>
            <a:spLocks noGrp="1"/>
          </p:cNvSpPr>
          <p:nvPr>
            <p:ph type="body" sz="quarter" idx="10"/>
          </p:nvPr>
        </p:nvSpPr>
        <p:spPr>
          <a:xfrm>
            <a:off x="173542" y="5077842"/>
            <a:ext cx="7414033" cy="1303505"/>
          </a:xfrm>
        </p:spPr>
        <p:txBody>
          <a:bodyPr anchor="ct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3500" b="1" smtClean="0">
                <a:solidFill>
                  <a:srgbClr val="01A19A"/>
                </a:solidFill>
                <a:effectLst/>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Tree>
    <p:extLst>
      <p:ext uri="{BB962C8B-B14F-4D97-AF65-F5344CB8AC3E}">
        <p14:creationId xmlns:p14="http://schemas.microsoft.com/office/powerpoint/2010/main" val="1832829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573887E-8C5E-46C6-A371-19C6BF6254F0}" type="datetimeFigureOut">
              <a:rPr lang="fr-FR" smtClean="0"/>
              <a:t>21/03/2018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3943A20D-2D85-44CA-A4CB-47FDAFAEB2D7}" type="slidenum">
              <a:rPr lang="fr-FR" smtClean="0"/>
              <a:t>‹#›</a:t>
            </a:fld>
            <a:endParaRPr lang="fr-FR"/>
          </a:p>
        </p:txBody>
      </p:sp>
    </p:spTree>
    <p:extLst>
      <p:ext uri="{BB962C8B-B14F-4D97-AF65-F5344CB8AC3E}">
        <p14:creationId xmlns:p14="http://schemas.microsoft.com/office/powerpoint/2010/main" val="3999335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431800" y="260351"/>
            <a:ext cx="11328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18000" numCol="1" anchor="b" anchorCtr="0" compatLnSpc="1">
            <a:prstTxWarp prst="textNoShape">
              <a:avLst/>
            </a:prstTxWarp>
          </a:bodyPr>
          <a:lstStyle/>
          <a:p>
            <a:pPr lvl="0"/>
            <a:r>
              <a:rPr lang="en-US" noProof="0"/>
              <a:t>This is a headline</a:t>
            </a:r>
          </a:p>
        </p:txBody>
      </p:sp>
      <p:sp>
        <p:nvSpPr>
          <p:cNvPr id="9" name="Rectangle 5"/>
          <p:cNvSpPr>
            <a:spLocks noGrp="1" noChangeArrowheads="1"/>
          </p:cNvSpPr>
          <p:nvPr>
            <p:ph type="ftr" sz="quarter" idx="3"/>
          </p:nvPr>
        </p:nvSpPr>
        <p:spPr bwMode="auto">
          <a:xfrm>
            <a:off x="4271868" y="6360102"/>
            <a:ext cx="6077768" cy="21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36000" rIns="0" bIns="0" numCol="1" anchor="t" anchorCtr="0" compatLnSpc="1">
            <a:prstTxWarp prst="textNoShape">
              <a:avLst/>
            </a:prstTxWarp>
          </a:bodyPr>
          <a:lstStyle>
            <a:lvl1pPr>
              <a:defRPr sz="900">
                <a:solidFill>
                  <a:schemeClr val="tx1">
                    <a:lumMod val="75000"/>
                    <a:lumOff val="25000"/>
                  </a:schemeClr>
                </a:solidFill>
                <a:latin typeface="Arial"/>
                <a:cs typeface="Arial"/>
              </a:defRPr>
            </a:lvl1pPr>
          </a:lstStyle>
          <a:p>
            <a:endParaRPr lang="en-US"/>
          </a:p>
        </p:txBody>
      </p:sp>
      <p:sp>
        <p:nvSpPr>
          <p:cNvPr id="10" name="Rectangle 6"/>
          <p:cNvSpPr>
            <a:spLocks noGrp="1" noChangeArrowheads="1"/>
          </p:cNvSpPr>
          <p:nvPr>
            <p:ph type="sldNum" sz="quarter" idx="4"/>
          </p:nvPr>
        </p:nvSpPr>
        <p:spPr bwMode="auto">
          <a:xfrm>
            <a:off x="11376157" y="6360102"/>
            <a:ext cx="384043"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36000" rIns="0" bIns="0" numCol="1" anchor="t" anchorCtr="0" compatLnSpc="1">
            <a:prstTxWarp prst="textNoShape">
              <a:avLst/>
            </a:prstTxWarp>
          </a:bodyPr>
          <a:lstStyle>
            <a:lvl1pPr algn="l">
              <a:defRPr sz="900">
                <a:solidFill>
                  <a:schemeClr val="tx1">
                    <a:lumMod val="75000"/>
                    <a:lumOff val="25000"/>
                  </a:schemeClr>
                </a:solidFill>
                <a:latin typeface="Arial"/>
                <a:cs typeface="Arial"/>
              </a:defRPr>
            </a:lvl1pPr>
          </a:lstStyle>
          <a:p>
            <a:fld id="{770E59C4-BA5E-4F0E-9806-6FB62DA2D56C}" type="slidenum">
              <a:rPr lang="en-US" smtClean="0"/>
              <a:t>‹#›</a:t>
            </a:fld>
            <a:endParaRPr lang="en-US"/>
          </a:p>
        </p:txBody>
      </p:sp>
      <p:sp>
        <p:nvSpPr>
          <p:cNvPr id="2" name="Textplatzhalter 1"/>
          <p:cNvSpPr>
            <a:spLocks noGrp="1"/>
          </p:cNvSpPr>
          <p:nvPr>
            <p:ph type="body" idx="1"/>
          </p:nvPr>
        </p:nvSpPr>
        <p:spPr>
          <a:xfrm>
            <a:off x="431800" y="1268413"/>
            <a:ext cx="11328400" cy="4752975"/>
          </a:xfrm>
          <a:prstGeom prst="rect">
            <a:avLst/>
          </a:prstGeom>
        </p:spPr>
        <p:txBody>
          <a:bodyPr vert="horz" lIns="0" tIns="0" rIns="0" bIns="0" rtlCol="0">
            <a:noAutofit/>
          </a:bodyPr>
          <a:lstStyle/>
          <a:p>
            <a:pPr lvl="0"/>
            <a:r>
              <a:rPr lang="en-US" noProof="0" dirty="0" err="1"/>
              <a:t>Textmaster</a:t>
            </a:r>
            <a:endParaRPr lang="en-US" noProof="0" dirty="0"/>
          </a:p>
          <a:p>
            <a:pPr lvl="1"/>
            <a:r>
              <a:rPr lang="en-US" noProof="0" dirty="0"/>
              <a:t>Second Layer</a:t>
            </a:r>
          </a:p>
          <a:p>
            <a:pPr lvl="2"/>
            <a:r>
              <a:rPr lang="en-US" noProof="0" dirty="0"/>
              <a:t>Third Layer</a:t>
            </a:r>
          </a:p>
          <a:p>
            <a:pPr lvl="3"/>
            <a:r>
              <a:rPr lang="en-US" noProof="0" dirty="0"/>
              <a:t>Fourth Layer</a:t>
            </a:r>
          </a:p>
          <a:p>
            <a:pPr lvl="4"/>
            <a:r>
              <a:rPr lang="en-US" noProof="0" dirty="0"/>
              <a:t>Fifth Layer</a:t>
            </a:r>
          </a:p>
          <a:p>
            <a:pPr lvl="5"/>
            <a:r>
              <a:rPr lang="en-US" noProof="0" dirty="0"/>
              <a:t>6</a:t>
            </a:r>
          </a:p>
        </p:txBody>
      </p:sp>
      <p:sp>
        <p:nvSpPr>
          <p:cNvPr id="7" name="Espace réservé du pied de page 9">
            <a:extLst>
              <a:ext uri="{FF2B5EF4-FFF2-40B4-BE49-F238E27FC236}">
                <a16:creationId xmlns:a16="http://schemas.microsoft.com/office/drawing/2014/main" id="{2317BD36-3688-4AF5-9D45-579A2BA79973}"/>
              </a:ext>
            </a:extLst>
          </p:cNvPr>
          <p:cNvSpPr txBox="1">
            <a:spLocks/>
          </p:cNvSpPr>
          <p:nvPr userDrawn="1"/>
        </p:nvSpPr>
        <p:spPr>
          <a:xfrm>
            <a:off x="7993240" y="6272848"/>
            <a:ext cx="4017272" cy="3547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400" dirty="0"/>
              <a:t>M I N I S T E R E  D E  L A  S A N T E</a:t>
            </a:r>
            <a:endParaRPr lang="fr-FR" sz="1400" dirty="0"/>
          </a:p>
        </p:txBody>
      </p:sp>
      <p:pic>
        <p:nvPicPr>
          <p:cNvPr id="11" name="Image 12">
            <a:extLst>
              <a:ext uri="{FF2B5EF4-FFF2-40B4-BE49-F238E27FC236}">
                <a16:creationId xmlns:a16="http://schemas.microsoft.com/office/drawing/2014/main" id="{88C220B0-472E-4C68-9CBD-5F1F83994392}"/>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b="12422"/>
          <a:stretch/>
        </p:blipFill>
        <p:spPr>
          <a:xfrm>
            <a:off x="11237879" y="5978475"/>
            <a:ext cx="772633" cy="743000"/>
          </a:xfrm>
          <a:prstGeom prst="rect">
            <a:avLst/>
          </a:prstGeom>
          <a:ln>
            <a:solidFill>
              <a:schemeClr val="tx1"/>
            </a:solidFill>
          </a:ln>
        </p:spPr>
      </p:pic>
      <p:pic>
        <p:nvPicPr>
          <p:cNvPr id="12" name="Picture 2" descr="Image result for global financing facility logo">
            <a:extLst>
              <a:ext uri="{FF2B5EF4-FFF2-40B4-BE49-F238E27FC236}">
                <a16:creationId xmlns:a16="http://schemas.microsoft.com/office/drawing/2014/main" id="{1CEB8DBA-4986-4E38-B034-1DDE99693A5D}"/>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69336" y="6102363"/>
            <a:ext cx="1362579" cy="6079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world bank logo">
            <a:extLst>
              <a:ext uri="{FF2B5EF4-FFF2-40B4-BE49-F238E27FC236}">
                <a16:creationId xmlns:a16="http://schemas.microsoft.com/office/drawing/2014/main" id="{2FF7206F-8FBF-4ACB-8ED5-2AC4E65AF7AE}"/>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979950" y="6171981"/>
            <a:ext cx="2241176" cy="463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85387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457200" rtl="0" eaLnBrk="1" latinLnBrk="0" hangingPunct="1">
        <a:spcBef>
          <a:spcPct val="0"/>
        </a:spcBef>
        <a:buNone/>
        <a:defRPr sz="3000" kern="1200">
          <a:solidFill>
            <a:schemeClr val="tx2"/>
          </a:solidFill>
          <a:latin typeface="Arial"/>
          <a:ea typeface="+mj-ea"/>
          <a:cs typeface="Arial"/>
        </a:defRPr>
      </a:lvl1pPr>
    </p:titleStyle>
    <p:bodyStyle>
      <a:lvl1pPr marL="0" indent="0" algn="l" defTabSz="457200" rtl="0" eaLnBrk="1" latinLnBrk="0" hangingPunct="1">
        <a:spcBef>
          <a:spcPct val="20000"/>
        </a:spcBef>
        <a:buFont typeface="Arial"/>
        <a:buNone/>
        <a:defRPr sz="3000" kern="1200">
          <a:solidFill>
            <a:schemeClr val="accent1"/>
          </a:solidFill>
          <a:latin typeface="+mn-lt"/>
          <a:ea typeface="+mn-ea"/>
          <a:cs typeface="+mn-cs"/>
        </a:defRPr>
      </a:lvl1pPr>
      <a:lvl2pPr marL="0" indent="0" algn="l" defTabSz="457200" rtl="0" eaLnBrk="1" latinLnBrk="0" hangingPunct="1">
        <a:spcBef>
          <a:spcPct val="20000"/>
        </a:spcBef>
        <a:buFont typeface="Arial"/>
        <a:buNone/>
        <a:defRPr sz="3000" kern="1200" baseline="0">
          <a:solidFill>
            <a:schemeClr val="accent2"/>
          </a:solidFill>
          <a:latin typeface="+mn-lt"/>
          <a:ea typeface="+mn-ea"/>
          <a:cs typeface="+mn-cs"/>
        </a:defRPr>
      </a:lvl2pPr>
      <a:lvl3pPr marL="361950" indent="-361950" algn="l" defTabSz="457200" rtl="0" eaLnBrk="1" latinLnBrk="0" hangingPunct="1">
        <a:spcBef>
          <a:spcPct val="20000"/>
        </a:spcBef>
        <a:buFont typeface="Arial" panose="020B0604020202020204" pitchFamily="34" charset="0"/>
        <a:buChar char="•"/>
        <a:defRPr sz="2500" kern="1200" baseline="0">
          <a:solidFill>
            <a:schemeClr val="accent2"/>
          </a:solidFill>
          <a:latin typeface="+mn-lt"/>
          <a:ea typeface="+mn-ea"/>
          <a:cs typeface="+mn-cs"/>
        </a:defRPr>
      </a:lvl3pPr>
      <a:lvl4pPr marL="715963" indent="-354013" algn="l" defTabSz="457200" rtl="0" eaLnBrk="1" latinLnBrk="0" hangingPunct="1">
        <a:spcBef>
          <a:spcPct val="20000"/>
        </a:spcBef>
        <a:buFont typeface="Arial"/>
        <a:buChar char="–"/>
        <a:defRPr sz="2000" kern="1200" baseline="0">
          <a:solidFill>
            <a:schemeClr val="accent2"/>
          </a:solidFill>
          <a:latin typeface="+mn-lt"/>
          <a:ea typeface="+mn-ea"/>
          <a:cs typeface="+mn-cs"/>
        </a:defRPr>
      </a:lvl4pPr>
      <a:lvl5pPr marL="1077913" indent="-361950" algn="l" defTabSz="457200" rtl="0" eaLnBrk="1" latinLnBrk="0" hangingPunct="1">
        <a:spcBef>
          <a:spcPct val="20000"/>
        </a:spcBef>
        <a:buFont typeface="Arial" pitchFamily="34" charset="0"/>
        <a:buChar char="–"/>
        <a:defRPr sz="2000" kern="1200" baseline="0">
          <a:solidFill>
            <a:schemeClr val="accent2"/>
          </a:solidFill>
          <a:latin typeface="+mn-lt"/>
          <a:ea typeface="+mn-ea"/>
          <a:cs typeface="+mn-cs"/>
        </a:defRPr>
      </a:lvl5pPr>
      <a:lvl6pPr marL="1431925" indent="-354013" algn="l" defTabSz="457200" rtl="0" eaLnBrk="1" latinLnBrk="0" hangingPunct="1">
        <a:spcBef>
          <a:spcPct val="20000"/>
        </a:spcBef>
        <a:buFont typeface="Arial" pitchFamily="34" charset="0"/>
        <a:buChar char="–"/>
        <a:defRPr sz="2000" kern="1200">
          <a:solidFill>
            <a:schemeClr val="accent2"/>
          </a:solidFill>
          <a:latin typeface="+mn-lt"/>
          <a:ea typeface="+mn-ea"/>
          <a:cs typeface="+mn-cs"/>
        </a:defRPr>
      </a:lvl6pPr>
      <a:lvl7pPr marL="0" indent="0" algn="l" defTabSz="457200" rtl="0" eaLnBrk="1" latinLnBrk="0" hangingPunct="1">
        <a:spcBef>
          <a:spcPct val="20000"/>
        </a:spcBef>
        <a:buFont typeface="Arial"/>
        <a:buNone/>
        <a:defRPr sz="2000" kern="1200">
          <a:solidFill>
            <a:schemeClr val="accent2"/>
          </a:solidFill>
          <a:latin typeface="+mn-lt"/>
          <a:ea typeface="+mn-ea"/>
          <a:cs typeface="+mn-cs"/>
        </a:defRPr>
      </a:lvl7pPr>
      <a:lvl8pPr marL="0" indent="0" algn="l" defTabSz="457200" rtl="0" eaLnBrk="1" latinLnBrk="0" hangingPunct="1">
        <a:spcBef>
          <a:spcPct val="20000"/>
        </a:spcBef>
        <a:buFont typeface="Arial"/>
        <a:buNone/>
        <a:defRPr sz="2000" kern="1200">
          <a:solidFill>
            <a:schemeClr val="accent2"/>
          </a:solidFill>
          <a:latin typeface="+mn-lt"/>
          <a:ea typeface="+mn-ea"/>
          <a:cs typeface="+mn-cs"/>
        </a:defRPr>
      </a:lvl8pPr>
      <a:lvl9pPr marL="0" indent="0" algn="l" defTabSz="457200" rtl="0" eaLnBrk="1" latinLnBrk="0" hangingPunct="1">
        <a:spcBef>
          <a:spcPct val="20000"/>
        </a:spcBef>
        <a:buFont typeface="Arial"/>
        <a:buNone/>
        <a:defRPr sz="2000" kern="1200">
          <a:solidFill>
            <a:schemeClr val="accent2"/>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endParaRPr lang="en-US"/>
          </a:p>
        </p:txBody>
      </p:sp>
      <p:sp>
        <p:nvSpPr>
          <p:cNvPr id="2" name="Text Placeholder 1"/>
          <p:cNvSpPr>
            <a:spLocks noGrp="1"/>
          </p:cNvSpPr>
          <p:nvPr>
            <p:ph type="body" sz="quarter" idx="10"/>
          </p:nvPr>
        </p:nvSpPr>
        <p:spPr/>
        <p:txBody>
          <a:bodyPr anchor="ctr">
            <a:normAutofit fontScale="92500"/>
          </a:bodyPr>
          <a:lstStyle/>
          <a:p>
            <a:r>
              <a:rPr lang="en-US" dirty="0"/>
              <a:t>CARTOGRAPHIE DES RESSOURCES DU SYSTEME DE SANTE EN GUINEE</a:t>
            </a:r>
          </a:p>
        </p:txBody>
      </p:sp>
      <p:pic>
        <p:nvPicPr>
          <p:cNvPr id="4" name="Image 8">
            <a:extLst>
              <a:ext uri="{FF2B5EF4-FFF2-40B4-BE49-F238E27FC236}">
                <a16:creationId xmlns:a16="http://schemas.microsoft.com/office/drawing/2014/main" id="{1B0EC443-EC8F-42E9-9DF0-F6405119B1D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2422"/>
          <a:stretch/>
        </p:blipFill>
        <p:spPr>
          <a:xfrm>
            <a:off x="10417796" y="0"/>
            <a:ext cx="1774204" cy="1706158"/>
          </a:xfrm>
          <a:prstGeom prst="rect">
            <a:avLst/>
          </a:prstGeom>
          <a:ln>
            <a:solidFill>
              <a:schemeClr val="tx1"/>
            </a:solidFill>
          </a:ln>
        </p:spPr>
      </p:pic>
    </p:spTree>
    <p:extLst>
      <p:ext uri="{BB962C8B-B14F-4D97-AF65-F5344CB8AC3E}">
        <p14:creationId xmlns:p14="http://schemas.microsoft.com/office/powerpoint/2010/main" val="530128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ctrTitle"/>
          </p:nvPr>
        </p:nvSpPr>
        <p:spPr>
          <a:xfrm>
            <a:off x="1167784" y="-74028"/>
            <a:ext cx="9144000" cy="1433905"/>
          </a:xfrm>
        </p:spPr>
        <p:txBody>
          <a:bodyPr>
            <a:noAutofit/>
          </a:bodyPr>
          <a:lstStyle/>
          <a:p>
            <a:r>
              <a:rPr lang="fr-FR" sz="3200" b="1" dirty="0">
                <a:effectLst>
                  <a:outerShdw blurRad="38100" dist="38100" dir="2700000" algn="tl">
                    <a:srgbClr val="000000">
                      <a:alpha val="43137"/>
                    </a:srgbClr>
                  </a:outerShdw>
                </a:effectLst>
              </a:rPr>
              <a:t>Présentation de la cartographie des ressources du système de sante en Guinée</a:t>
            </a:r>
          </a:p>
        </p:txBody>
      </p:sp>
      <p:sp>
        <p:nvSpPr>
          <p:cNvPr id="3" name="Sous-titre 2"/>
          <p:cNvSpPr>
            <a:spLocks noGrp="1"/>
          </p:cNvSpPr>
          <p:nvPr>
            <p:ph type="subTitle" idx="1"/>
          </p:nvPr>
        </p:nvSpPr>
        <p:spPr>
          <a:xfrm>
            <a:off x="7868093" y="1559215"/>
            <a:ext cx="3822180" cy="467965"/>
          </a:xfrm>
        </p:spPr>
        <p:txBody>
          <a:bodyPr>
            <a:normAutofit/>
          </a:bodyPr>
          <a:lstStyle/>
          <a:p>
            <a:pPr algn="r"/>
            <a:r>
              <a:rPr lang="fr-FR" sz="1800" b="1" dirty="0"/>
              <a:t>Par Mr. Ibrahima Sekou Sow </a:t>
            </a:r>
          </a:p>
        </p:txBody>
      </p:sp>
      <p:sp>
        <p:nvSpPr>
          <p:cNvPr id="4" name="Rectangle à coins arrondis 3"/>
          <p:cNvSpPr/>
          <p:nvPr/>
        </p:nvSpPr>
        <p:spPr>
          <a:xfrm>
            <a:off x="3567448" y="2176530"/>
            <a:ext cx="5280338" cy="31295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itre 1"/>
          <p:cNvSpPr txBox="1">
            <a:spLocks/>
          </p:cNvSpPr>
          <p:nvPr/>
        </p:nvSpPr>
        <p:spPr>
          <a:xfrm>
            <a:off x="9922221" y="1793197"/>
            <a:ext cx="1768052" cy="3332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fr-FR" sz="1200" b="1" dirty="0">
                <a:effectLst>
                  <a:outerShdw blurRad="38100" dist="38100" dir="2700000" algn="tl">
                    <a:srgbClr val="000000">
                      <a:alpha val="43137"/>
                    </a:srgbClr>
                  </a:outerShdw>
                </a:effectLst>
              </a:rPr>
              <a:t>14-16 Mars 2018</a:t>
            </a:r>
          </a:p>
        </p:txBody>
      </p:sp>
      <p:sp>
        <p:nvSpPr>
          <p:cNvPr id="5" name="Rectangle 4"/>
          <p:cNvSpPr/>
          <p:nvPr/>
        </p:nvSpPr>
        <p:spPr>
          <a:xfrm>
            <a:off x="4662152" y="115910"/>
            <a:ext cx="1545465" cy="12621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98" name="Picture 2" descr="Image result for guinea">
            <a:extLst>
              <a:ext uri="{FF2B5EF4-FFF2-40B4-BE49-F238E27FC236}">
                <a16:creationId xmlns:a16="http://schemas.microsoft.com/office/drawing/2014/main" id="{2C90B10E-1824-4D2E-8244-B3D376DA1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7712" y="1549815"/>
            <a:ext cx="6099810" cy="4568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884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567448" y="2151220"/>
            <a:ext cx="5280338" cy="31295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1"/>
          <p:cNvSpPr>
            <a:spLocks noGrp="1"/>
          </p:cNvSpPr>
          <p:nvPr>
            <p:ph type="ctrTitle"/>
          </p:nvPr>
        </p:nvSpPr>
        <p:spPr>
          <a:xfrm>
            <a:off x="1135393" y="437433"/>
            <a:ext cx="9144000" cy="582374"/>
          </a:xfrm>
        </p:spPr>
        <p:txBody>
          <a:bodyPr>
            <a:noAutofit/>
          </a:bodyPr>
          <a:lstStyle/>
          <a:p>
            <a:r>
              <a:rPr lang="fr-FR" sz="4800" b="1" dirty="0">
                <a:effectLst>
                  <a:outerShdw blurRad="38100" dist="38100" dir="2700000" algn="tl">
                    <a:srgbClr val="000000">
                      <a:alpha val="43137"/>
                    </a:srgbClr>
                  </a:outerShdw>
                </a:effectLst>
              </a:rPr>
              <a:t>Plan de présentation</a:t>
            </a:r>
          </a:p>
        </p:txBody>
      </p:sp>
      <p:sp>
        <p:nvSpPr>
          <p:cNvPr id="2" name="Rectangle 1"/>
          <p:cNvSpPr/>
          <p:nvPr/>
        </p:nvSpPr>
        <p:spPr>
          <a:xfrm>
            <a:off x="4971245" y="0"/>
            <a:ext cx="1365161" cy="121061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4662152" y="115910"/>
            <a:ext cx="1545465" cy="12621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 name="Diagram 2">
            <a:extLst>
              <a:ext uri="{FF2B5EF4-FFF2-40B4-BE49-F238E27FC236}">
                <a16:creationId xmlns:a16="http://schemas.microsoft.com/office/drawing/2014/main" id="{EBE5257F-8D7D-425D-8347-DC6B04AB69DF}"/>
              </a:ext>
            </a:extLst>
          </p:cNvPr>
          <p:cNvGraphicFramePr/>
          <p:nvPr>
            <p:extLst>
              <p:ext uri="{D42A27DB-BD31-4B8C-83A1-F6EECF244321}">
                <p14:modId xmlns:p14="http://schemas.microsoft.com/office/powerpoint/2010/main" val="1823857046"/>
              </p:ext>
            </p:extLst>
          </p:nvPr>
        </p:nvGraphicFramePr>
        <p:xfrm>
          <a:off x="531628" y="1210614"/>
          <a:ext cx="11376837" cy="45097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222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D654D8-B594-4DCC-9C62-70DA030FE3DD}"/>
              </a:ext>
            </a:extLst>
          </p:cNvPr>
          <p:cNvSpPr>
            <a:spLocks noGrp="1"/>
          </p:cNvSpPr>
          <p:nvPr>
            <p:ph type="title"/>
          </p:nvPr>
        </p:nvSpPr>
        <p:spPr>
          <a:xfrm>
            <a:off x="431800" y="184151"/>
            <a:ext cx="11328400" cy="576263"/>
          </a:xfrm>
        </p:spPr>
        <p:txBody>
          <a:bodyPr/>
          <a:lstStyle/>
          <a:p>
            <a:r>
              <a:rPr lang="fr-FR" dirty="0"/>
              <a:t>Contexte – Efforts </a:t>
            </a:r>
            <a:r>
              <a:rPr lang="fr-FR" dirty="0" err="1"/>
              <a:t>Précédants</a:t>
            </a:r>
            <a:endParaRPr lang="fr-FR" dirty="0"/>
          </a:p>
        </p:txBody>
      </p:sp>
      <p:graphicFrame>
        <p:nvGraphicFramePr>
          <p:cNvPr id="6" name="Content Placeholder 5">
            <a:extLst>
              <a:ext uri="{FF2B5EF4-FFF2-40B4-BE49-F238E27FC236}">
                <a16:creationId xmlns:a16="http://schemas.microsoft.com/office/drawing/2014/main" id="{DEEB73C9-BBBD-4DED-A973-05F984EB6887}"/>
              </a:ext>
            </a:extLst>
          </p:cNvPr>
          <p:cNvGraphicFramePr>
            <a:graphicFrameLocks noGrp="1"/>
          </p:cNvGraphicFramePr>
          <p:nvPr>
            <p:ph sz="quarter" idx="12"/>
            <p:extLst>
              <p:ext uri="{D42A27DB-BD31-4B8C-83A1-F6EECF244321}">
                <p14:modId xmlns:p14="http://schemas.microsoft.com/office/powerpoint/2010/main" val="2599071468"/>
              </p:ext>
            </p:extLst>
          </p:nvPr>
        </p:nvGraphicFramePr>
        <p:xfrm>
          <a:off x="-1067391" y="1532137"/>
          <a:ext cx="14326781" cy="4520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6643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D62121-BF12-4050-A86F-D3CF2EFB8D75}"/>
              </a:ext>
            </a:extLst>
          </p:cNvPr>
          <p:cNvSpPr>
            <a:spLocks noGrp="1"/>
          </p:cNvSpPr>
          <p:nvPr>
            <p:ph type="title"/>
          </p:nvPr>
        </p:nvSpPr>
        <p:spPr>
          <a:xfrm>
            <a:off x="431800" y="582466"/>
            <a:ext cx="11328400" cy="685947"/>
          </a:xfrm>
        </p:spPr>
        <p:txBody>
          <a:bodyPr/>
          <a:lstStyle/>
          <a:p>
            <a:r>
              <a:rPr lang="fr-FR" dirty="0"/>
              <a:t>Contexte – Processus d’</a:t>
            </a:r>
            <a:r>
              <a:rPr lang="fr-FR" dirty="0" err="1"/>
              <a:t>elaboration</a:t>
            </a:r>
            <a:r>
              <a:rPr lang="fr-FR" dirty="0"/>
              <a:t> de la cartographie </a:t>
            </a:r>
            <a:br>
              <a:rPr lang="fr-FR" dirty="0"/>
            </a:br>
            <a:endParaRPr lang="en-US" dirty="0"/>
          </a:p>
        </p:txBody>
      </p:sp>
      <p:graphicFrame>
        <p:nvGraphicFramePr>
          <p:cNvPr id="7" name="Content Placeholder 6">
            <a:extLst>
              <a:ext uri="{FF2B5EF4-FFF2-40B4-BE49-F238E27FC236}">
                <a16:creationId xmlns:a16="http://schemas.microsoft.com/office/drawing/2014/main" id="{10F13D84-49FF-4ED5-9AEC-C80150200BCB}"/>
              </a:ext>
            </a:extLst>
          </p:cNvPr>
          <p:cNvGraphicFramePr>
            <a:graphicFrameLocks noGrp="1"/>
          </p:cNvGraphicFramePr>
          <p:nvPr>
            <p:ph sz="quarter" idx="12"/>
            <p:extLst>
              <p:ext uri="{D42A27DB-BD31-4B8C-83A1-F6EECF244321}">
                <p14:modId xmlns:p14="http://schemas.microsoft.com/office/powerpoint/2010/main" val="1560023352"/>
              </p:ext>
            </p:extLst>
          </p:nvPr>
        </p:nvGraphicFramePr>
        <p:xfrm>
          <a:off x="431800" y="1268413"/>
          <a:ext cx="11328400"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057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3B7D7-64B4-4FC7-A043-A74B80AD429F}"/>
              </a:ext>
            </a:extLst>
          </p:cNvPr>
          <p:cNvSpPr>
            <a:spLocks noGrp="1"/>
          </p:cNvSpPr>
          <p:nvPr>
            <p:ph type="title"/>
          </p:nvPr>
        </p:nvSpPr>
        <p:spPr/>
        <p:txBody>
          <a:bodyPr/>
          <a:lstStyle/>
          <a:p>
            <a:r>
              <a:rPr lang="fr-FR" dirty="0"/>
              <a:t>Importance de la Cartographie</a:t>
            </a:r>
            <a:endParaRPr lang="en-US" dirty="0"/>
          </a:p>
        </p:txBody>
      </p:sp>
      <p:graphicFrame>
        <p:nvGraphicFramePr>
          <p:cNvPr id="6" name="Content Placeholder 5">
            <a:extLst>
              <a:ext uri="{FF2B5EF4-FFF2-40B4-BE49-F238E27FC236}">
                <a16:creationId xmlns:a16="http://schemas.microsoft.com/office/drawing/2014/main" id="{24368C7F-F649-40B0-8D37-350DCC6C1203}"/>
              </a:ext>
            </a:extLst>
          </p:cNvPr>
          <p:cNvGraphicFramePr>
            <a:graphicFrameLocks noGrp="1"/>
          </p:cNvGraphicFramePr>
          <p:nvPr>
            <p:ph sz="quarter" idx="12"/>
            <p:extLst>
              <p:ext uri="{D42A27DB-BD31-4B8C-83A1-F6EECF244321}">
                <p14:modId xmlns:p14="http://schemas.microsoft.com/office/powerpoint/2010/main" val="289773783"/>
              </p:ext>
            </p:extLst>
          </p:nvPr>
        </p:nvGraphicFramePr>
        <p:xfrm>
          <a:off x="431800" y="988829"/>
          <a:ext cx="11328400" cy="49228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032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7F63-9A85-4A10-B815-0A39F1374FB6}"/>
              </a:ext>
            </a:extLst>
          </p:cNvPr>
          <p:cNvSpPr>
            <a:spLocks noGrp="1"/>
          </p:cNvSpPr>
          <p:nvPr>
            <p:ph type="title"/>
          </p:nvPr>
        </p:nvSpPr>
        <p:spPr>
          <a:xfrm>
            <a:off x="325474" y="164658"/>
            <a:ext cx="11328400" cy="576263"/>
          </a:xfrm>
        </p:spPr>
        <p:txBody>
          <a:bodyPr/>
          <a:lstStyle/>
          <a:p>
            <a:r>
              <a:rPr lang="fr-FR" dirty="0"/>
              <a:t>Résultat a ce Jour</a:t>
            </a:r>
          </a:p>
        </p:txBody>
      </p:sp>
      <p:graphicFrame>
        <p:nvGraphicFramePr>
          <p:cNvPr id="4" name="Content Placeholder 3">
            <a:extLst>
              <a:ext uri="{FF2B5EF4-FFF2-40B4-BE49-F238E27FC236}">
                <a16:creationId xmlns:a16="http://schemas.microsoft.com/office/drawing/2014/main" id="{A656A84E-3DBA-43A4-AABE-4A5236F00184}"/>
              </a:ext>
            </a:extLst>
          </p:cNvPr>
          <p:cNvGraphicFramePr>
            <a:graphicFrameLocks noGrp="1"/>
          </p:cNvGraphicFramePr>
          <p:nvPr>
            <p:ph sz="quarter" idx="12"/>
            <p:extLst>
              <p:ext uri="{D42A27DB-BD31-4B8C-83A1-F6EECF244321}">
                <p14:modId xmlns:p14="http://schemas.microsoft.com/office/powerpoint/2010/main" val="1341801716"/>
              </p:ext>
            </p:extLst>
          </p:nvPr>
        </p:nvGraphicFramePr>
        <p:xfrm>
          <a:off x="2951716" y="818705"/>
          <a:ext cx="5267251" cy="4961678"/>
        </p:xfrm>
        <a:graphic>
          <a:graphicData uri="http://schemas.openxmlformats.org/drawingml/2006/table">
            <a:tbl>
              <a:tblPr firstRow="1" firstCol="1" bandRow="1">
                <a:tableStyleId>{69012ECD-51FC-41F1-AA8D-1B2483CD663E}</a:tableStyleId>
              </a:tblPr>
              <a:tblGrid>
                <a:gridCol w="5267251">
                  <a:extLst>
                    <a:ext uri="{9D8B030D-6E8A-4147-A177-3AD203B41FA5}">
                      <a16:colId xmlns:a16="http://schemas.microsoft.com/office/drawing/2014/main" val="4056532919"/>
                    </a:ext>
                  </a:extLst>
                </a:gridCol>
              </a:tblGrid>
              <a:tr h="233918">
                <a:tc>
                  <a:txBody>
                    <a:bodyPr/>
                    <a:lstStyle/>
                    <a:p>
                      <a:pPr marL="0" marR="0" algn="ctr">
                        <a:spcBef>
                          <a:spcPts val="0"/>
                        </a:spcBef>
                        <a:spcAft>
                          <a:spcPts val="0"/>
                        </a:spcAft>
                      </a:pPr>
                      <a:r>
                        <a:rPr lang="en-US" sz="1100" dirty="0">
                          <a:effectLst/>
                        </a:rPr>
                        <a:t>Institution</a:t>
                      </a:r>
                      <a:endParaRPr lang="en-US" sz="1100" b="1"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1861928579"/>
                  </a:ext>
                </a:extLst>
              </a:tr>
              <a:tr h="21183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effectLst/>
                        </a:rPr>
                        <a:t>PNUD</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1050098918"/>
                  </a:ext>
                </a:extLst>
              </a:tr>
              <a:tr h="279288">
                <a:tc>
                  <a:txBody>
                    <a:bodyPr/>
                    <a:lstStyle/>
                    <a:p>
                      <a:pPr marL="0" marR="0">
                        <a:spcBef>
                          <a:spcPts val="0"/>
                        </a:spcBef>
                        <a:spcAft>
                          <a:spcPts val="0"/>
                        </a:spcAft>
                      </a:pPr>
                      <a:r>
                        <a:rPr lang="en-US" sz="1100" dirty="0">
                          <a:effectLst/>
                        </a:rPr>
                        <a:t>UNFPA</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1091172423"/>
                  </a:ext>
                </a:extLst>
              </a:tr>
              <a:tr h="211832">
                <a:tc>
                  <a:txBody>
                    <a:bodyPr/>
                    <a:lstStyle/>
                    <a:p>
                      <a:pPr marL="0" marR="0">
                        <a:spcBef>
                          <a:spcPts val="0"/>
                        </a:spcBef>
                        <a:spcAft>
                          <a:spcPts val="0"/>
                        </a:spcAft>
                      </a:pPr>
                      <a:r>
                        <a:rPr lang="en-US" sz="1100" dirty="0">
                          <a:effectLst/>
                        </a:rPr>
                        <a:t>ONUSIDA</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3523752773"/>
                  </a:ext>
                </a:extLst>
              </a:tr>
              <a:tr h="211832">
                <a:tc>
                  <a:txBody>
                    <a:bodyPr/>
                    <a:lstStyle/>
                    <a:p>
                      <a:pPr marL="0" marR="0">
                        <a:spcBef>
                          <a:spcPts val="0"/>
                        </a:spcBef>
                        <a:spcAft>
                          <a:spcPts val="0"/>
                        </a:spcAft>
                      </a:pPr>
                      <a:r>
                        <a:rPr lang="en-US" sz="1100" dirty="0">
                          <a:effectLst/>
                        </a:rPr>
                        <a:t>UNICEF</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1357184292"/>
                  </a:ext>
                </a:extLst>
              </a:tr>
              <a:tr h="211832">
                <a:tc>
                  <a:txBody>
                    <a:bodyPr/>
                    <a:lstStyle/>
                    <a:p>
                      <a:pPr marL="0" marR="0">
                        <a:spcBef>
                          <a:spcPts val="0"/>
                        </a:spcBef>
                        <a:spcAft>
                          <a:spcPts val="0"/>
                        </a:spcAft>
                      </a:pPr>
                      <a:r>
                        <a:rPr lang="en-US" sz="1100" dirty="0">
                          <a:effectLst/>
                        </a:rPr>
                        <a:t>OMS</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1586219554"/>
                  </a:ext>
                </a:extLst>
              </a:tr>
              <a:tr h="211832">
                <a:tc>
                  <a:txBody>
                    <a:bodyPr/>
                    <a:lstStyle/>
                    <a:p>
                      <a:pPr marL="0" marR="0">
                        <a:spcBef>
                          <a:spcPts val="0"/>
                        </a:spcBef>
                        <a:spcAft>
                          <a:spcPts val="0"/>
                        </a:spcAft>
                      </a:pPr>
                      <a:r>
                        <a:rPr lang="en-US" sz="1100" dirty="0">
                          <a:effectLst/>
                        </a:rPr>
                        <a:t>UNESCO</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811305370"/>
                  </a:ext>
                </a:extLst>
              </a:tr>
              <a:tr h="211832">
                <a:tc>
                  <a:txBody>
                    <a:bodyPr/>
                    <a:lstStyle/>
                    <a:p>
                      <a:pPr marL="0" marR="0">
                        <a:spcBef>
                          <a:spcPts val="0"/>
                        </a:spcBef>
                        <a:spcAft>
                          <a:spcPts val="0"/>
                        </a:spcAft>
                      </a:pPr>
                      <a:r>
                        <a:rPr lang="en-US" sz="1100" dirty="0">
                          <a:effectLst/>
                        </a:rPr>
                        <a:t>UNOPS</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1561227975"/>
                  </a:ext>
                </a:extLst>
              </a:tr>
              <a:tr h="211832">
                <a:tc>
                  <a:txBody>
                    <a:bodyPr/>
                    <a:lstStyle/>
                    <a:p>
                      <a:pPr marL="0" marR="0">
                        <a:spcBef>
                          <a:spcPts val="0"/>
                        </a:spcBef>
                        <a:spcAft>
                          <a:spcPts val="0"/>
                        </a:spcAft>
                      </a:pPr>
                      <a:r>
                        <a:rPr lang="en-US" sz="1100" dirty="0">
                          <a:effectLst/>
                        </a:rPr>
                        <a:t>FAO</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3137130048"/>
                  </a:ext>
                </a:extLst>
              </a:tr>
              <a:tr h="211832">
                <a:tc>
                  <a:txBody>
                    <a:bodyPr/>
                    <a:lstStyle/>
                    <a:p>
                      <a:pPr marL="0" marR="0">
                        <a:spcBef>
                          <a:spcPts val="0"/>
                        </a:spcBef>
                        <a:spcAft>
                          <a:spcPts val="0"/>
                        </a:spcAft>
                      </a:pPr>
                      <a:r>
                        <a:rPr lang="en-US" sz="1100">
                          <a:effectLst/>
                        </a:rPr>
                        <a:t>ONUDI</a:t>
                      </a:r>
                      <a:endParaRPr lang="en-US" sz="110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404778698"/>
                  </a:ext>
                </a:extLst>
              </a:tr>
              <a:tr h="211832">
                <a:tc>
                  <a:txBody>
                    <a:bodyPr/>
                    <a:lstStyle/>
                    <a:p>
                      <a:pPr marL="0" marR="0">
                        <a:spcBef>
                          <a:spcPts val="0"/>
                        </a:spcBef>
                        <a:spcAft>
                          <a:spcPts val="0"/>
                        </a:spcAft>
                      </a:pPr>
                      <a:r>
                        <a:rPr lang="en-US" sz="1100">
                          <a:effectLst/>
                        </a:rPr>
                        <a:t>UNHCR</a:t>
                      </a:r>
                      <a:endParaRPr lang="en-US" sz="110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3501853269"/>
                  </a:ext>
                </a:extLst>
              </a:tr>
              <a:tr h="211832">
                <a:tc>
                  <a:txBody>
                    <a:bodyPr/>
                    <a:lstStyle/>
                    <a:p>
                      <a:pPr marL="0" marR="0">
                        <a:spcBef>
                          <a:spcPts val="0"/>
                        </a:spcBef>
                        <a:spcAft>
                          <a:spcPts val="0"/>
                        </a:spcAft>
                      </a:pPr>
                      <a:r>
                        <a:rPr lang="en-US" sz="1100" dirty="0">
                          <a:effectLst/>
                        </a:rPr>
                        <a:t>OIT</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3929593507"/>
                  </a:ext>
                </a:extLst>
              </a:tr>
              <a:tr h="211832">
                <a:tc>
                  <a:txBody>
                    <a:bodyPr/>
                    <a:lstStyle/>
                    <a:p>
                      <a:pPr marL="0" marR="0">
                        <a:spcBef>
                          <a:spcPts val="0"/>
                        </a:spcBef>
                        <a:spcAft>
                          <a:spcPts val="0"/>
                        </a:spcAft>
                      </a:pPr>
                      <a:r>
                        <a:rPr lang="en-US" sz="1100" dirty="0">
                          <a:effectLst/>
                        </a:rPr>
                        <a:t>USAID</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3927576356"/>
                  </a:ext>
                </a:extLst>
              </a:tr>
              <a:tr h="211832">
                <a:tc>
                  <a:txBody>
                    <a:bodyPr/>
                    <a:lstStyle/>
                    <a:p>
                      <a:pPr marL="0" marR="0">
                        <a:spcBef>
                          <a:spcPts val="0"/>
                        </a:spcBef>
                        <a:spcAft>
                          <a:spcPts val="0"/>
                        </a:spcAft>
                      </a:pPr>
                      <a:r>
                        <a:rPr lang="en-US" sz="1100" dirty="0">
                          <a:effectLst/>
                        </a:rPr>
                        <a:t>AFD</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1187605417"/>
                  </a:ext>
                </a:extLst>
              </a:tr>
              <a:tr h="211832">
                <a:tc>
                  <a:txBody>
                    <a:bodyPr/>
                    <a:lstStyle/>
                    <a:p>
                      <a:pPr marL="0" marR="0">
                        <a:spcBef>
                          <a:spcPts val="0"/>
                        </a:spcBef>
                        <a:spcAft>
                          <a:spcPts val="0"/>
                        </a:spcAft>
                      </a:pPr>
                      <a:r>
                        <a:rPr lang="en-US" sz="1100" dirty="0">
                          <a:effectLst/>
                        </a:rPr>
                        <a:t>JICA</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180384202"/>
                  </a:ext>
                </a:extLst>
              </a:tr>
              <a:tr h="211832">
                <a:tc>
                  <a:txBody>
                    <a:bodyPr/>
                    <a:lstStyle/>
                    <a:p>
                      <a:pPr marL="0" marR="0">
                        <a:spcBef>
                          <a:spcPts val="0"/>
                        </a:spcBef>
                        <a:spcAft>
                          <a:spcPts val="0"/>
                        </a:spcAft>
                      </a:pPr>
                      <a:r>
                        <a:rPr lang="en-US" sz="1100" dirty="0" err="1">
                          <a:effectLst/>
                        </a:rPr>
                        <a:t>Ambassade</a:t>
                      </a:r>
                      <a:r>
                        <a:rPr lang="en-US" sz="1100" dirty="0">
                          <a:effectLst/>
                        </a:rPr>
                        <a:t> </a:t>
                      </a:r>
                      <a:r>
                        <a:rPr lang="en-US" sz="1100" dirty="0" err="1">
                          <a:effectLst/>
                        </a:rPr>
                        <a:t>Japonaise</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2315848165"/>
                  </a:ext>
                </a:extLst>
              </a:tr>
              <a:tr h="211832">
                <a:tc>
                  <a:txBody>
                    <a:bodyPr/>
                    <a:lstStyle/>
                    <a:p>
                      <a:pPr marL="0" marR="0">
                        <a:spcBef>
                          <a:spcPts val="0"/>
                        </a:spcBef>
                        <a:spcAft>
                          <a:spcPts val="0"/>
                        </a:spcAft>
                      </a:pPr>
                      <a:r>
                        <a:rPr lang="en-US" sz="1100" dirty="0">
                          <a:effectLst/>
                        </a:rPr>
                        <a:t>GIZ,KFW</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1360107263"/>
                  </a:ext>
                </a:extLst>
              </a:tr>
              <a:tr h="211832">
                <a:tc>
                  <a:txBody>
                    <a:bodyPr/>
                    <a:lstStyle/>
                    <a:p>
                      <a:pPr marL="0" marR="0">
                        <a:spcBef>
                          <a:spcPts val="0"/>
                        </a:spcBef>
                        <a:spcAft>
                          <a:spcPts val="0"/>
                        </a:spcAft>
                      </a:pPr>
                      <a:r>
                        <a:rPr lang="en-US" sz="1100" dirty="0">
                          <a:effectLst/>
                        </a:rPr>
                        <a:t>CTB</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3503017746"/>
                  </a:ext>
                </a:extLst>
              </a:tr>
              <a:tr h="211832">
                <a:tc>
                  <a:txBody>
                    <a:bodyPr/>
                    <a:lstStyle/>
                    <a:p>
                      <a:pPr marL="0" marR="0">
                        <a:spcBef>
                          <a:spcPts val="0"/>
                        </a:spcBef>
                        <a:spcAft>
                          <a:spcPts val="0"/>
                        </a:spcAft>
                      </a:pPr>
                      <a:r>
                        <a:rPr lang="fr-FR" sz="1100" dirty="0">
                          <a:effectLst/>
                        </a:rPr>
                        <a:t>Banque Africaine pour le </a:t>
                      </a:r>
                      <a:r>
                        <a:rPr lang="fr-FR" sz="1100" dirty="0" err="1">
                          <a:effectLst/>
                        </a:rPr>
                        <a:t>Development</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1202495777"/>
                  </a:ext>
                </a:extLst>
              </a:tr>
              <a:tr h="211832">
                <a:tc>
                  <a:txBody>
                    <a:bodyPr/>
                    <a:lstStyle/>
                    <a:p>
                      <a:pPr marL="0" marR="0">
                        <a:spcBef>
                          <a:spcPts val="0"/>
                        </a:spcBef>
                        <a:spcAft>
                          <a:spcPts val="0"/>
                        </a:spcAft>
                      </a:pPr>
                      <a:r>
                        <a:rPr lang="en-US" sz="1100" dirty="0">
                          <a:effectLst/>
                        </a:rPr>
                        <a:t>BID</a:t>
                      </a:r>
                      <a:endParaRPr lang="en-US" sz="1100" dirty="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783039323"/>
                  </a:ext>
                </a:extLst>
              </a:tr>
              <a:tr h="211832">
                <a:tc>
                  <a:txBody>
                    <a:bodyPr/>
                    <a:lstStyle/>
                    <a:p>
                      <a:pPr marL="0" marR="0">
                        <a:spcBef>
                          <a:spcPts val="0"/>
                        </a:spcBef>
                        <a:spcAft>
                          <a:spcPts val="0"/>
                        </a:spcAft>
                      </a:pPr>
                      <a:r>
                        <a:rPr lang="en-US" sz="1100">
                          <a:effectLst/>
                        </a:rPr>
                        <a:t>Fonds mondial</a:t>
                      </a:r>
                      <a:endParaRPr lang="en-US" sz="110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2728770212"/>
                  </a:ext>
                </a:extLst>
              </a:tr>
              <a:tr h="211832">
                <a:tc>
                  <a:txBody>
                    <a:bodyPr/>
                    <a:lstStyle/>
                    <a:p>
                      <a:pPr marL="0" marR="0">
                        <a:spcBef>
                          <a:spcPts val="0"/>
                        </a:spcBef>
                        <a:spcAft>
                          <a:spcPts val="0"/>
                        </a:spcAft>
                      </a:pPr>
                      <a:r>
                        <a:rPr lang="en-US" sz="1100">
                          <a:effectLst/>
                        </a:rPr>
                        <a:t>GAVI</a:t>
                      </a:r>
                      <a:endParaRPr lang="en-US" sz="1100">
                        <a:effectLst/>
                        <a:latin typeface="Calibri" panose="020F0502020204030204" pitchFamily="34" charset="0"/>
                        <a:ea typeface="Calibri" panose="020F0502020204030204" pitchFamily="34" charset="0"/>
                      </a:endParaRPr>
                    </a:p>
                  </a:txBody>
                  <a:tcPr marL="29483" marR="29483" marT="0" marB="0"/>
                </a:tc>
                <a:extLst>
                  <a:ext uri="{0D108BD9-81ED-4DB2-BD59-A6C34878D82A}">
                    <a16:rowId xmlns:a16="http://schemas.microsoft.com/office/drawing/2014/main" val="3582605495"/>
                  </a:ext>
                </a:extLst>
              </a:tr>
              <a:tr h="211832">
                <a:tc>
                  <a:txBody>
                    <a:bodyPr/>
                    <a:lstStyle/>
                    <a:p>
                      <a:pPr marL="0" marR="0">
                        <a:spcBef>
                          <a:spcPts val="0"/>
                        </a:spcBef>
                        <a:spcAft>
                          <a:spcPts val="0"/>
                        </a:spcAft>
                      </a:pPr>
                      <a:r>
                        <a:rPr lang="en-US" sz="1100" dirty="0">
                          <a:effectLst/>
                        </a:rPr>
                        <a:t>UE</a:t>
                      </a:r>
                      <a:endParaRPr lang="en-US" sz="1100" dirty="0">
                        <a:effectLst/>
                        <a:latin typeface="Calibri" panose="020F0502020204030204" pitchFamily="34" charset="0"/>
                        <a:ea typeface="Calibri" panose="020F0502020204030204" pitchFamily="34" charset="0"/>
                      </a:endParaRPr>
                    </a:p>
                  </a:txBody>
                  <a:tcPr marL="29483" marR="29483" marT="0" marB="0">
                    <a:solidFill>
                      <a:srgbClr val="92D050"/>
                    </a:solidFill>
                  </a:tcPr>
                </a:tc>
                <a:extLst>
                  <a:ext uri="{0D108BD9-81ED-4DB2-BD59-A6C34878D82A}">
                    <a16:rowId xmlns:a16="http://schemas.microsoft.com/office/drawing/2014/main" val="4084913989"/>
                  </a:ext>
                </a:extLst>
              </a:tr>
            </a:tbl>
          </a:graphicData>
        </a:graphic>
      </p:graphicFrame>
    </p:spTree>
    <p:extLst>
      <p:ext uri="{BB962C8B-B14F-4D97-AF65-F5344CB8AC3E}">
        <p14:creationId xmlns:p14="http://schemas.microsoft.com/office/powerpoint/2010/main" val="2764814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59E9-368F-428A-A3CC-A84118BBF129}"/>
              </a:ext>
            </a:extLst>
          </p:cNvPr>
          <p:cNvSpPr>
            <a:spLocks noGrp="1"/>
          </p:cNvSpPr>
          <p:nvPr>
            <p:ph type="title"/>
          </p:nvPr>
        </p:nvSpPr>
        <p:spPr/>
        <p:txBody>
          <a:bodyPr/>
          <a:lstStyle/>
          <a:p>
            <a:r>
              <a:rPr lang="fr-FR" dirty="0"/>
              <a:t>Résultat a ce Jour – Répartition Macro</a:t>
            </a:r>
            <a:endParaRPr lang="en-US" dirty="0"/>
          </a:p>
        </p:txBody>
      </p:sp>
      <p:graphicFrame>
        <p:nvGraphicFramePr>
          <p:cNvPr id="6" name="Content Placeholder 5">
            <a:extLst>
              <a:ext uri="{FF2B5EF4-FFF2-40B4-BE49-F238E27FC236}">
                <a16:creationId xmlns:a16="http://schemas.microsoft.com/office/drawing/2014/main" id="{7B2604ED-AE51-46A4-B29D-BB8ACABCEDC9}"/>
              </a:ext>
            </a:extLst>
          </p:cNvPr>
          <p:cNvGraphicFramePr>
            <a:graphicFrameLocks noGrp="1"/>
          </p:cNvGraphicFramePr>
          <p:nvPr>
            <p:ph sz="quarter" idx="12"/>
            <p:extLst>
              <p:ext uri="{D42A27DB-BD31-4B8C-83A1-F6EECF244321}">
                <p14:modId xmlns:p14="http://schemas.microsoft.com/office/powerpoint/2010/main" val="3105636363"/>
              </p:ext>
            </p:extLst>
          </p:nvPr>
        </p:nvGraphicFramePr>
        <p:xfrm>
          <a:off x="431800" y="978196"/>
          <a:ext cx="11328400" cy="52737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0763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3AC79-63AD-4DD8-90E5-CBC71637FE5F}"/>
              </a:ext>
            </a:extLst>
          </p:cNvPr>
          <p:cNvSpPr>
            <a:spLocks noGrp="1"/>
          </p:cNvSpPr>
          <p:nvPr>
            <p:ph type="title"/>
          </p:nvPr>
        </p:nvSpPr>
        <p:spPr/>
        <p:txBody>
          <a:bodyPr/>
          <a:lstStyle/>
          <a:p>
            <a:r>
              <a:rPr lang="en-US" dirty="0"/>
              <a:t>Repartition du </a:t>
            </a:r>
            <a:r>
              <a:rPr lang="en-US" dirty="0" err="1"/>
              <a:t>Financement</a:t>
            </a:r>
            <a:r>
              <a:rPr lang="en-US" dirty="0"/>
              <a:t> par </a:t>
            </a:r>
            <a:r>
              <a:rPr lang="en-US" dirty="0" err="1"/>
              <a:t>Activite</a:t>
            </a:r>
            <a:endParaRPr lang="en-US" dirty="0"/>
          </a:p>
        </p:txBody>
      </p:sp>
      <p:graphicFrame>
        <p:nvGraphicFramePr>
          <p:cNvPr id="4" name="Content Placeholder 3">
            <a:extLst>
              <a:ext uri="{FF2B5EF4-FFF2-40B4-BE49-F238E27FC236}">
                <a16:creationId xmlns:a16="http://schemas.microsoft.com/office/drawing/2014/main" id="{346332F9-2A31-4606-8E0F-88894CB8823F}"/>
              </a:ext>
            </a:extLst>
          </p:cNvPr>
          <p:cNvGraphicFramePr>
            <a:graphicFrameLocks noGrp="1"/>
          </p:cNvGraphicFramePr>
          <p:nvPr>
            <p:ph sz="quarter" idx="12"/>
            <p:extLst>
              <p:ext uri="{D42A27DB-BD31-4B8C-83A1-F6EECF244321}">
                <p14:modId xmlns:p14="http://schemas.microsoft.com/office/powerpoint/2010/main" val="1436785085"/>
              </p:ext>
            </p:extLst>
          </p:nvPr>
        </p:nvGraphicFramePr>
        <p:xfrm>
          <a:off x="431800" y="1300311"/>
          <a:ext cx="11328400" cy="4752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360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F4C8F4-ABE8-4B65-A3C4-87F82022D8FB}"/>
              </a:ext>
            </a:extLst>
          </p:cNvPr>
          <p:cNvPicPr>
            <a:picLocks noChangeAspect="1"/>
          </p:cNvPicPr>
          <p:nvPr/>
        </p:nvPicPr>
        <p:blipFill>
          <a:blip r:embed="rId2"/>
          <a:stretch>
            <a:fillRect/>
          </a:stretch>
        </p:blipFill>
        <p:spPr>
          <a:xfrm>
            <a:off x="-1" y="0"/>
            <a:ext cx="12113089" cy="6021388"/>
          </a:xfrm>
          <a:prstGeom prst="rect">
            <a:avLst/>
          </a:prstGeom>
        </p:spPr>
      </p:pic>
    </p:spTree>
    <p:extLst>
      <p:ext uri="{BB962C8B-B14F-4D97-AF65-F5344CB8AC3E}">
        <p14:creationId xmlns:p14="http://schemas.microsoft.com/office/powerpoint/2010/main" val="2114237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D02E-7AD7-40D4-A69E-42434297F7A8}"/>
              </a:ext>
            </a:extLst>
          </p:cNvPr>
          <p:cNvSpPr>
            <a:spLocks noGrp="1"/>
          </p:cNvSpPr>
          <p:nvPr>
            <p:ph type="title"/>
          </p:nvPr>
        </p:nvSpPr>
        <p:spPr/>
        <p:txBody>
          <a:bodyPr/>
          <a:lstStyle/>
          <a:p>
            <a:r>
              <a:rPr lang="en-US" dirty="0"/>
              <a:t>Repartition par Theme</a:t>
            </a:r>
          </a:p>
        </p:txBody>
      </p:sp>
      <p:graphicFrame>
        <p:nvGraphicFramePr>
          <p:cNvPr id="4" name="Content Placeholder 3">
            <a:extLst>
              <a:ext uri="{FF2B5EF4-FFF2-40B4-BE49-F238E27FC236}">
                <a16:creationId xmlns:a16="http://schemas.microsoft.com/office/drawing/2014/main" id="{346332F9-2A31-4606-8E0F-88894CB8823F}"/>
              </a:ext>
            </a:extLst>
          </p:cNvPr>
          <p:cNvGraphicFramePr>
            <a:graphicFrameLocks noGrp="1"/>
          </p:cNvGraphicFramePr>
          <p:nvPr>
            <p:ph sz="quarter" idx="12"/>
            <p:extLst>
              <p:ext uri="{D42A27DB-BD31-4B8C-83A1-F6EECF244321}">
                <p14:modId xmlns:p14="http://schemas.microsoft.com/office/powerpoint/2010/main" val="2727483362"/>
              </p:ext>
            </p:extLst>
          </p:nvPr>
        </p:nvGraphicFramePr>
        <p:xfrm>
          <a:off x="233915" y="935666"/>
          <a:ext cx="11823405" cy="54651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3045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7F63-9A85-4A10-B815-0A39F1374FB6}"/>
              </a:ext>
            </a:extLst>
          </p:cNvPr>
          <p:cNvSpPr>
            <a:spLocks noGrp="1"/>
          </p:cNvSpPr>
          <p:nvPr>
            <p:ph type="title"/>
          </p:nvPr>
        </p:nvSpPr>
        <p:spPr>
          <a:xfrm>
            <a:off x="325474" y="164658"/>
            <a:ext cx="11328400" cy="576263"/>
          </a:xfrm>
        </p:spPr>
        <p:txBody>
          <a:bodyPr/>
          <a:lstStyle/>
          <a:p>
            <a:r>
              <a:rPr lang="fr-FR" dirty="0"/>
              <a:t>Résultat a ce Jour</a:t>
            </a:r>
          </a:p>
        </p:txBody>
      </p:sp>
      <p:graphicFrame>
        <p:nvGraphicFramePr>
          <p:cNvPr id="6" name="Content Placeholder 3">
            <a:extLst>
              <a:ext uri="{FF2B5EF4-FFF2-40B4-BE49-F238E27FC236}">
                <a16:creationId xmlns:a16="http://schemas.microsoft.com/office/drawing/2014/main" id="{E3319114-E88E-4E8A-81AD-E10097E15FE4}"/>
              </a:ext>
            </a:extLst>
          </p:cNvPr>
          <p:cNvGraphicFramePr>
            <a:graphicFrameLocks noGrp="1"/>
          </p:cNvGraphicFramePr>
          <p:nvPr>
            <p:ph sz="quarter" idx="12"/>
            <p:extLst>
              <p:ext uri="{D42A27DB-BD31-4B8C-83A1-F6EECF244321}">
                <p14:modId xmlns:p14="http://schemas.microsoft.com/office/powerpoint/2010/main" val="3892918488"/>
              </p:ext>
            </p:extLst>
          </p:nvPr>
        </p:nvGraphicFramePr>
        <p:xfrm>
          <a:off x="431800" y="1268413"/>
          <a:ext cx="11328400" cy="4752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73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58989-BFFE-4C7B-9B6E-EE1C510A9387}"/>
              </a:ext>
            </a:extLst>
          </p:cNvPr>
          <p:cNvSpPr>
            <a:spLocks noGrp="1"/>
          </p:cNvSpPr>
          <p:nvPr>
            <p:ph type="title"/>
          </p:nvPr>
        </p:nvSpPr>
        <p:spPr/>
        <p:txBody>
          <a:bodyPr/>
          <a:lstStyle/>
          <a:p>
            <a:r>
              <a:rPr lang="en-US" dirty="0" err="1"/>
              <a:t>Financement</a:t>
            </a:r>
            <a:r>
              <a:rPr lang="en-US" dirty="0"/>
              <a:t> Base sur les </a:t>
            </a:r>
            <a:r>
              <a:rPr lang="en-US" dirty="0" err="1"/>
              <a:t>Resultats</a:t>
            </a:r>
            <a:endParaRPr lang="en-US" dirty="0"/>
          </a:p>
        </p:txBody>
      </p:sp>
      <p:graphicFrame>
        <p:nvGraphicFramePr>
          <p:cNvPr id="4" name="Content Placeholder 3">
            <a:extLst>
              <a:ext uri="{FF2B5EF4-FFF2-40B4-BE49-F238E27FC236}">
                <a16:creationId xmlns:a16="http://schemas.microsoft.com/office/drawing/2014/main" id="{346332F9-2A31-4606-8E0F-88894CB8823F}"/>
              </a:ext>
            </a:extLst>
          </p:cNvPr>
          <p:cNvGraphicFramePr>
            <a:graphicFrameLocks noGrp="1"/>
          </p:cNvGraphicFramePr>
          <p:nvPr>
            <p:ph sz="quarter" idx="12"/>
            <p:extLst>
              <p:ext uri="{D42A27DB-BD31-4B8C-83A1-F6EECF244321}">
                <p14:modId xmlns:p14="http://schemas.microsoft.com/office/powerpoint/2010/main" val="3629122895"/>
              </p:ext>
            </p:extLst>
          </p:nvPr>
        </p:nvGraphicFramePr>
        <p:xfrm>
          <a:off x="431800" y="1268413"/>
          <a:ext cx="11328400" cy="4752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06751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F5961-384E-44EC-8A1D-B7ADA0F53A33}"/>
              </a:ext>
            </a:extLst>
          </p:cNvPr>
          <p:cNvSpPr>
            <a:spLocks noGrp="1"/>
          </p:cNvSpPr>
          <p:nvPr>
            <p:ph type="title"/>
          </p:nvPr>
        </p:nvSpPr>
        <p:spPr/>
        <p:txBody>
          <a:bodyPr/>
          <a:lstStyle/>
          <a:p>
            <a:r>
              <a:rPr lang="en-US" dirty="0"/>
              <a:t>Contribution au Dossier </a:t>
            </a:r>
            <a:r>
              <a:rPr lang="en-US" dirty="0" err="1"/>
              <a:t>D’Investissement</a:t>
            </a:r>
            <a:endParaRPr lang="en-US" dirty="0"/>
          </a:p>
        </p:txBody>
      </p:sp>
      <p:graphicFrame>
        <p:nvGraphicFramePr>
          <p:cNvPr id="4" name="Content Placeholder 3">
            <a:extLst>
              <a:ext uri="{FF2B5EF4-FFF2-40B4-BE49-F238E27FC236}">
                <a16:creationId xmlns:a16="http://schemas.microsoft.com/office/drawing/2014/main" id="{346332F9-2A31-4606-8E0F-88894CB8823F}"/>
              </a:ext>
            </a:extLst>
          </p:cNvPr>
          <p:cNvGraphicFramePr>
            <a:graphicFrameLocks noGrp="1"/>
          </p:cNvGraphicFramePr>
          <p:nvPr>
            <p:ph sz="quarter" idx="12"/>
            <p:extLst>
              <p:ext uri="{D42A27DB-BD31-4B8C-83A1-F6EECF244321}">
                <p14:modId xmlns:p14="http://schemas.microsoft.com/office/powerpoint/2010/main" val="2139667292"/>
              </p:ext>
            </p:extLst>
          </p:nvPr>
        </p:nvGraphicFramePr>
        <p:xfrm>
          <a:off x="431800" y="948691"/>
          <a:ext cx="11558270" cy="50726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0569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D082E-BC83-4876-A4D6-36EE1884BA3D}"/>
              </a:ext>
            </a:extLst>
          </p:cNvPr>
          <p:cNvSpPr>
            <a:spLocks noGrp="1"/>
          </p:cNvSpPr>
          <p:nvPr>
            <p:ph type="title"/>
          </p:nvPr>
        </p:nvSpPr>
        <p:spPr/>
        <p:txBody>
          <a:bodyPr/>
          <a:lstStyle/>
          <a:p>
            <a:r>
              <a:rPr lang="en-US" dirty="0"/>
              <a:t>Contribution au Plan de </a:t>
            </a:r>
            <a:r>
              <a:rPr lang="en-US" dirty="0" err="1"/>
              <a:t>Relancement</a:t>
            </a:r>
            <a:r>
              <a:rPr lang="en-US" dirty="0"/>
              <a:t> du </a:t>
            </a:r>
            <a:r>
              <a:rPr lang="en-US" dirty="0" err="1"/>
              <a:t>Systeme</a:t>
            </a:r>
            <a:r>
              <a:rPr lang="en-US" dirty="0"/>
              <a:t> de </a:t>
            </a:r>
            <a:r>
              <a:rPr lang="en-US" dirty="0" err="1"/>
              <a:t>Sante</a:t>
            </a:r>
            <a:endParaRPr lang="en-US" dirty="0"/>
          </a:p>
        </p:txBody>
      </p:sp>
      <p:graphicFrame>
        <p:nvGraphicFramePr>
          <p:cNvPr id="4" name="Content Placeholder 3">
            <a:extLst>
              <a:ext uri="{FF2B5EF4-FFF2-40B4-BE49-F238E27FC236}">
                <a16:creationId xmlns:a16="http://schemas.microsoft.com/office/drawing/2014/main" id="{346332F9-2A31-4606-8E0F-88894CB8823F}"/>
              </a:ext>
            </a:extLst>
          </p:cNvPr>
          <p:cNvGraphicFramePr>
            <a:graphicFrameLocks noGrp="1"/>
          </p:cNvGraphicFramePr>
          <p:nvPr>
            <p:ph sz="quarter" idx="12"/>
            <p:extLst>
              <p:ext uri="{D42A27DB-BD31-4B8C-83A1-F6EECF244321}">
                <p14:modId xmlns:p14="http://schemas.microsoft.com/office/powerpoint/2010/main" val="2656923942"/>
              </p:ext>
            </p:extLst>
          </p:nvPr>
        </p:nvGraphicFramePr>
        <p:xfrm>
          <a:off x="160020" y="1074421"/>
          <a:ext cx="11600180" cy="48806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9800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E1A2-6708-4958-BB49-A6FFD7EBCDBC}"/>
              </a:ext>
            </a:extLst>
          </p:cNvPr>
          <p:cNvSpPr>
            <a:spLocks noGrp="1"/>
          </p:cNvSpPr>
          <p:nvPr>
            <p:ph type="title"/>
          </p:nvPr>
        </p:nvSpPr>
        <p:spPr/>
        <p:txBody>
          <a:bodyPr/>
          <a:lstStyle/>
          <a:p>
            <a:r>
              <a:rPr lang="fr-FR" dirty="0"/>
              <a:t>Résultat a ce Jour – Dépense / Budget Annuel Prévu</a:t>
            </a:r>
            <a:endParaRPr lang="en-US" dirty="0"/>
          </a:p>
        </p:txBody>
      </p:sp>
      <p:graphicFrame>
        <p:nvGraphicFramePr>
          <p:cNvPr id="8" name="Content Placeholder 7">
            <a:extLst>
              <a:ext uri="{FF2B5EF4-FFF2-40B4-BE49-F238E27FC236}">
                <a16:creationId xmlns:a16="http://schemas.microsoft.com/office/drawing/2014/main" id="{B30C8391-C00D-4EEC-BC82-4E7F1E94AA5E}"/>
              </a:ext>
            </a:extLst>
          </p:cNvPr>
          <p:cNvGraphicFramePr>
            <a:graphicFrameLocks noGrp="1"/>
          </p:cNvGraphicFramePr>
          <p:nvPr>
            <p:ph sz="quarter" idx="12"/>
          </p:nvPr>
        </p:nvGraphicFramePr>
        <p:xfrm>
          <a:off x="431800" y="1268413"/>
          <a:ext cx="11328400" cy="4752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79782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D922-2528-423E-A1B1-8AF278405815}"/>
              </a:ext>
            </a:extLst>
          </p:cNvPr>
          <p:cNvSpPr>
            <a:spLocks noGrp="1"/>
          </p:cNvSpPr>
          <p:nvPr>
            <p:ph type="title"/>
          </p:nvPr>
        </p:nvSpPr>
        <p:spPr>
          <a:xfrm>
            <a:off x="431800" y="228453"/>
            <a:ext cx="11328400" cy="576263"/>
          </a:xfrm>
        </p:spPr>
        <p:txBody>
          <a:bodyPr/>
          <a:lstStyle/>
          <a:p>
            <a:r>
              <a:rPr lang="fr-FR" dirty="0"/>
              <a:t>Défis et Leçons</a:t>
            </a:r>
            <a:endParaRPr lang="en-US" dirty="0"/>
          </a:p>
        </p:txBody>
      </p:sp>
      <p:graphicFrame>
        <p:nvGraphicFramePr>
          <p:cNvPr id="4" name="Diagram 3">
            <a:extLst>
              <a:ext uri="{FF2B5EF4-FFF2-40B4-BE49-F238E27FC236}">
                <a16:creationId xmlns:a16="http://schemas.microsoft.com/office/drawing/2014/main" id="{25AE8CB3-D8E9-4847-BCAF-6837E45AC7E1}"/>
              </a:ext>
            </a:extLst>
          </p:cNvPr>
          <p:cNvGraphicFramePr/>
          <p:nvPr>
            <p:extLst>
              <p:ext uri="{D42A27DB-BD31-4B8C-83A1-F6EECF244321}">
                <p14:modId xmlns:p14="http://schemas.microsoft.com/office/powerpoint/2010/main" val="4105638703"/>
              </p:ext>
            </p:extLst>
          </p:nvPr>
        </p:nvGraphicFramePr>
        <p:xfrm>
          <a:off x="-195522" y="1155601"/>
          <a:ext cx="11551093" cy="4596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2527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AD9E-0628-4553-8E7A-382FA68D8EAF}"/>
              </a:ext>
            </a:extLst>
          </p:cNvPr>
          <p:cNvSpPr>
            <a:spLocks noGrp="1"/>
          </p:cNvSpPr>
          <p:nvPr>
            <p:ph type="title"/>
          </p:nvPr>
        </p:nvSpPr>
        <p:spPr/>
        <p:txBody>
          <a:bodyPr/>
          <a:lstStyle/>
          <a:p>
            <a:r>
              <a:rPr lang="en-US" dirty="0"/>
              <a:t>Conclusion</a:t>
            </a:r>
          </a:p>
        </p:txBody>
      </p:sp>
      <p:graphicFrame>
        <p:nvGraphicFramePr>
          <p:cNvPr id="4" name="Content Placeholder 3">
            <a:extLst>
              <a:ext uri="{FF2B5EF4-FFF2-40B4-BE49-F238E27FC236}">
                <a16:creationId xmlns:a16="http://schemas.microsoft.com/office/drawing/2014/main" id="{504DDF0B-415D-44EE-8D39-CA3B380C3D72}"/>
              </a:ext>
            </a:extLst>
          </p:cNvPr>
          <p:cNvGraphicFramePr>
            <a:graphicFrameLocks noGrp="1"/>
          </p:cNvGraphicFramePr>
          <p:nvPr>
            <p:ph sz="quarter" idx="12"/>
            <p:extLst>
              <p:ext uri="{D42A27DB-BD31-4B8C-83A1-F6EECF244321}">
                <p14:modId xmlns:p14="http://schemas.microsoft.com/office/powerpoint/2010/main" val="2853561875"/>
              </p:ext>
            </p:extLst>
          </p:nvPr>
        </p:nvGraphicFramePr>
        <p:xfrm>
          <a:off x="431800" y="1119558"/>
          <a:ext cx="11529828" cy="4536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2793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C366F7-6191-4AA4-BD6B-FA2F3C05248A}"/>
              </a:ext>
            </a:extLst>
          </p:cNvPr>
          <p:cNvSpPr>
            <a:spLocks noGrp="1"/>
          </p:cNvSpPr>
          <p:nvPr>
            <p:ph type="ctrTitle"/>
          </p:nvPr>
        </p:nvSpPr>
        <p:spPr/>
        <p:txBody>
          <a:bodyPr/>
          <a:lstStyle/>
          <a:p>
            <a:r>
              <a:rPr lang="en-US" dirty="0"/>
              <a:t>Merci!</a:t>
            </a:r>
          </a:p>
        </p:txBody>
      </p:sp>
    </p:spTree>
    <p:extLst>
      <p:ext uri="{BB962C8B-B14F-4D97-AF65-F5344CB8AC3E}">
        <p14:creationId xmlns:p14="http://schemas.microsoft.com/office/powerpoint/2010/main" val="55722413"/>
      </p:ext>
    </p:extLst>
  </p:cSld>
  <p:clrMapOvr>
    <a:masterClrMapping/>
  </p:clrMapOvr>
</p:sld>
</file>

<file path=ppt/theme/theme1.xml><?xml version="1.0" encoding="utf-8"?>
<a:theme xmlns:a="http://schemas.openxmlformats.org/drawingml/2006/main" name="WBG_OPCS_PPT">
  <a:themeElements>
    <a:clrScheme name="OPCS">
      <a:dk1>
        <a:sysClr val="windowText" lastClr="000000"/>
      </a:dk1>
      <a:lt1>
        <a:sysClr val="window" lastClr="FFFFFF"/>
      </a:lt1>
      <a:dk2>
        <a:srgbClr val="002345"/>
      </a:dk2>
      <a:lt2>
        <a:srgbClr val="FFFFFF"/>
      </a:lt2>
      <a:accent1>
        <a:srgbClr val="002345"/>
      </a:accent1>
      <a:accent2>
        <a:srgbClr val="00ADE4"/>
      </a:accent2>
      <a:accent3>
        <a:srgbClr val="D8D8D8"/>
      </a:accent3>
      <a:accent4>
        <a:srgbClr val="A5A5A5"/>
      </a:accent4>
      <a:accent5>
        <a:srgbClr val="7F7F7F"/>
      </a:accent5>
      <a:accent6>
        <a:srgbClr val="002345"/>
      </a:accent6>
      <a:hlink>
        <a:srgbClr val="0000FF"/>
      </a:hlink>
      <a:folHlink>
        <a:srgbClr val="003971"/>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BG_OPCS_PPT" id="{1B01E9AF-B8F6-418B-91C3-497DBFFAAC6F}" vid="{1F3B14F9-C123-4D11-B54D-4639314760D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WBG_OPCS_PPT</Template>
  <TotalTime>17109</TotalTime>
  <Words>507</Words>
  <Application>Microsoft Office PowerPoint</Application>
  <PresentationFormat>Widescreen</PresentationFormat>
  <Paragraphs>88</Paragraphs>
  <Slides>19</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WBG_OPCS_PPT</vt:lpstr>
      <vt:lpstr>PowerPoint Presentation</vt:lpstr>
      <vt:lpstr>Présentation de la cartographie des ressources du système de sante en Guinée</vt:lpstr>
      <vt:lpstr>Plan de présentation</vt:lpstr>
      <vt:lpstr>Contexte – Efforts Précédants</vt:lpstr>
      <vt:lpstr>Contexte – Processus d’elaboration de la cartographie  </vt:lpstr>
      <vt:lpstr>Importance de la Cartographie</vt:lpstr>
      <vt:lpstr>Résultat a ce Jour</vt:lpstr>
      <vt:lpstr>Résultat a ce Jour – Répartition Macro</vt:lpstr>
      <vt:lpstr>Repartition du Financement par Activite</vt:lpstr>
      <vt:lpstr>PowerPoint Presentation</vt:lpstr>
      <vt:lpstr>Repartition par Theme</vt:lpstr>
      <vt:lpstr>Résultat a ce Jour</vt:lpstr>
      <vt:lpstr>Financement Base sur les Resultats</vt:lpstr>
      <vt:lpstr>Contribution au Dossier D’Investissement</vt:lpstr>
      <vt:lpstr>Contribution au Plan de Relancement du Systeme de Sante</vt:lpstr>
      <vt:lpstr>Résultat a ce Jour – Dépense / Budget Annuel Prévu</vt:lpstr>
      <vt:lpstr>Défis et Leçons</vt:lpstr>
      <vt:lpstr>Conclusion</vt:lpstr>
      <vt:lpstr>Merci!</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Toni Joe Lebbos</cp:lastModifiedBy>
  <cp:revision>58</cp:revision>
  <dcterms:created xsi:type="dcterms:W3CDTF">2018-02-22T17:23:12Z</dcterms:created>
  <dcterms:modified xsi:type="dcterms:W3CDTF">2018-03-21T21:33:21Z</dcterms:modified>
</cp:coreProperties>
</file>