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media/image6.jpg" ContentType="image/png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4" r:id="rId2"/>
    <p:sldMasterId id="2147483696" r:id="rId3"/>
  </p:sldMasterIdLst>
  <p:notesMasterIdLst>
    <p:notesMasterId r:id="rId20"/>
  </p:notesMasterIdLst>
  <p:handoutMasterIdLst>
    <p:handoutMasterId r:id="rId21"/>
  </p:handoutMasterIdLst>
  <p:sldIdLst>
    <p:sldId id="259" r:id="rId4"/>
    <p:sldId id="275" r:id="rId5"/>
    <p:sldId id="290" r:id="rId6"/>
    <p:sldId id="276" r:id="rId7"/>
    <p:sldId id="282" r:id="rId8"/>
    <p:sldId id="323" r:id="rId9"/>
    <p:sldId id="307" r:id="rId10"/>
    <p:sldId id="322" r:id="rId11"/>
    <p:sldId id="324" r:id="rId12"/>
    <p:sldId id="325" r:id="rId13"/>
    <p:sldId id="326" r:id="rId14"/>
    <p:sldId id="327" r:id="rId15"/>
    <p:sldId id="328" r:id="rId16"/>
    <p:sldId id="329" r:id="rId17"/>
    <p:sldId id="330" r:id="rId18"/>
    <p:sldId id="271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4259"/>
    <a:srgbClr val="2D424C"/>
    <a:srgbClr val="F92B3F"/>
    <a:srgbClr val="E8E7E2"/>
    <a:srgbClr val="CE1438"/>
    <a:srgbClr val="EFF5FB"/>
    <a:srgbClr val="3C38FF"/>
    <a:srgbClr val="972545"/>
    <a:srgbClr val="B3BAC7"/>
    <a:srgbClr val="F60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53EC3A-5385-D941-B5C0-CF9C8B1827CB}" type="doc">
      <dgm:prSet loTypeId="urn:microsoft.com/office/officeart/2005/8/layout/hierarchy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A4A8DDA-53E2-8044-B2B3-C43005591C0C}">
      <dgm:prSet phldrT="[Text]"/>
      <dgm:spPr/>
      <dgm:t>
        <a:bodyPr/>
        <a:lstStyle/>
        <a:p>
          <a:r>
            <a:rPr lang="en-US" dirty="0" smtClean="0"/>
            <a:t>Protection</a:t>
          </a:r>
        </a:p>
        <a:p>
          <a:r>
            <a:rPr lang="en-US" dirty="0" err="1" smtClean="0"/>
            <a:t>sociale</a:t>
          </a:r>
          <a:endParaRPr lang="en-US" dirty="0"/>
        </a:p>
      </dgm:t>
    </dgm:pt>
    <dgm:pt modelId="{36F3FD12-4313-234D-9362-25459264B1E8}" type="parTrans" cxnId="{CF3D805C-CF7F-824D-827E-42446EC51ABD}">
      <dgm:prSet/>
      <dgm:spPr/>
      <dgm:t>
        <a:bodyPr/>
        <a:lstStyle/>
        <a:p>
          <a:endParaRPr lang="en-US"/>
        </a:p>
      </dgm:t>
    </dgm:pt>
    <dgm:pt modelId="{ABEFB4DE-5B48-5C4E-86D2-56382722843E}" type="sibTrans" cxnId="{CF3D805C-CF7F-824D-827E-42446EC51ABD}">
      <dgm:prSet/>
      <dgm:spPr/>
      <dgm:t>
        <a:bodyPr/>
        <a:lstStyle/>
        <a:p>
          <a:endParaRPr lang="en-US"/>
        </a:p>
      </dgm:t>
    </dgm:pt>
    <dgm:pt modelId="{32B49CC7-032B-C142-A283-06B6D4A4BCE8}">
      <dgm:prSet phldrT="[Text]"/>
      <dgm:spPr/>
      <dgm:t>
        <a:bodyPr/>
        <a:lstStyle/>
        <a:p>
          <a:r>
            <a:rPr lang="en-US" dirty="0" err="1" smtClean="0"/>
            <a:t>Secteur</a:t>
          </a:r>
          <a:endParaRPr lang="en-US" dirty="0" smtClean="0"/>
        </a:p>
        <a:p>
          <a:r>
            <a:rPr lang="en-US" dirty="0" err="1" smtClean="0"/>
            <a:t>formel</a:t>
          </a:r>
          <a:endParaRPr lang="en-US" dirty="0"/>
        </a:p>
      </dgm:t>
    </dgm:pt>
    <dgm:pt modelId="{5D5281EA-4A2F-CA45-8E3B-E9EC9E4ABB4B}" type="parTrans" cxnId="{5FBE9A32-63B1-5144-94B6-6C1120FBD7CE}">
      <dgm:prSet/>
      <dgm:spPr/>
      <dgm:t>
        <a:bodyPr/>
        <a:lstStyle/>
        <a:p>
          <a:endParaRPr lang="en-US"/>
        </a:p>
      </dgm:t>
    </dgm:pt>
    <dgm:pt modelId="{2E050651-0482-414E-9198-B538D3344F27}" type="sibTrans" cxnId="{5FBE9A32-63B1-5144-94B6-6C1120FBD7CE}">
      <dgm:prSet/>
      <dgm:spPr/>
      <dgm:t>
        <a:bodyPr/>
        <a:lstStyle/>
        <a:p>
          <a:endParaRPr lang="en-US"/>
        </a:p>
      </dgm:t>
    </dgm:pt>
    <dgm:pt modelId="{DF6AF60F-2E78-B446-8AB7-19A1CBBAFB7E}">
      <dgm:prSet phldrT="[Text]"/>
      <dgm:spPr/>
      <dgm:t>
        <a:bodyPr/>
        <a:lstStyle/>
        <a:p>
          <a:r>
            <a:rPr lang="en-US" dirty="0" err="1" smtClean="0"/>
            <a:t>Autres</a:t>
          </a:r>
          <a:r>
            <a:rPr lang="en-US" dirty="0" smtClean="0"/>
            <a:t> </a:t>
          </a:r>
          <a:r>
            <a:rPr lang="en-US" dirty="0" err="1" smtClean="0"/>
            <a:t>catégories</a:t>
          </a:r>
          <a:r>
            <a:rPr lang="en-US" dirty="0" smtClean="0"/>
            <a:t> de</a:t>
          </a:r>
        </a:p>
        <a:p>
          <a:r>
            <a:rPr lang="en-US" dirty="0" smtClean="0"/>
            <a:t>population</a:t>
          </a:r>
          <a:endParaRPr lang="en-US" dirty="0"/>
        </a:p>
      </dgm:t>
    </dgm:pt>
    <dgm:pt modelId="{6F08F907-B85F-104A-B959-1FDBC6C039B9}" type="parTrans" cxnId="{A5D1A4B4-7439-4543-8E35-6A47F309D6CB}">
      <dgm:prSet/>
      <dgm:spPr/>
      <dgm:t>
        <a:bodyPr/>
        <a:lstStyle/>
        <a:p>
          <a:endParaRPr lang="en-US"/>
        </a:p>
      </dgm:t>
    </dgm:pt>
    <dgm:pt modelId="{6379429E-99FE-4344-A3E4-B035D23D3757}" type="sibTrans" cxnId="{A5D1A4B4-7439-4543-8E35-6A47F309D6CB}">
      <dgm:prSet/>
      <dgm:spPr/>
      <dgm:t>
        <a:bodyPr/>
        <a:lstStyle/>
        <a:p>
          <a:endParaRPr lang="en-US"/>
        </a:p>
      </dgm:t>
    </dgm:pt>
    <dgm:pt modelId="{73ED4F75-2275-2840-B9DE-85855974910B}">
      <dgm:prSet phldrT="[Text]"/>
      <dgm:spPr/>
      <dgm:t>
        <a:bodyPr/>
        <a:lstStyle/>
        <a:p>
          <a:r>
            <a:rPr lang="en-US" dirty="0" err="1" smtClean="0"/>
            <a:t>Vulnérables</a:t>
          </a:r>
          <a:endParaRPr lang="en-US" dirty="0"/>
        </a:p>
      </dgm:t>
    </dgm:pt>
    <dgm:pt modelId="{E5BAEF7A-F4B0-8D4F-9F87-09C5726A6E4F}" type="sibTrans" cxnId="{F1BC0F34-EF5A-3D47-BB51-DDA2E3E365B5}">
      <dgm:prSet/>
      <dgm:spPr/>
      <dgm:t>
        <a:bodyPr/>
        <a:lstStyle/>
        <a:p>
          <a:endParaRPr lang="en-US"/>
        </a:p>
      </dgm:t>
    </dgm:pt>
    <dgm:pt modelId="{127F6E19-52C3-984B-B416-B0FBB3FC3EEC}" type="parTrans" cxnId="{F1BC0F34-EF5A-3D47-BB51-DDA2E3E365B5}">
      <dgm:prSet/>
      <dgm:spPr/>
      <dgm:t>
        <a:bodyPr/>
        <a:lstStyle/>
        <a:p>
          <a:endParaRPr lang="en-US"/>
        </a:p>
      </dgm:t>
    </dgm:pt>
    <dgm:pt modelId="{07672545-A5D2-9548-80D9-BA145E92B4D0}" type="pres">
      <dgm:prSet presAssocID="{3E53EC3A-5385-D941-B5C0-CF9C8B1827C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CFF9A1B6-8720-7C4C-8858-9C5DFB46B1CB}" type="pres">
      <dgm:prSet presAssocID="{CA4A8DDA-53E2-8044-B2B3-C43005591C0C}" presName="hierRoot1" presStyleCnt="0"/>
      <dgm:spPr/>
    </dgm:pt>
    <dgm:pt modelId="{94C2B97A-7864-854B-B7C7-5D20C9E14BF2}" type="pres">
      <dgm:prSet presAssocID="{CA4A8DDA-53E2-8044-B2B3-C43005591C0C}" presName="composite" presStyleCnt="0"/>
      <dgm:spPr/>
    </dgm:pt>
    <dgm:pt modelId="{EDBA594D-F514-2C44-95A5-CCFACC09133A}" type="pres">
      <dgm:prSet presAssocID="{CA4A8DDA-53E2-8044-B2B3-C43005591C0C}" presName="background" presStyleLbl="node0" presStyleIdx="0" presStyleCnt="1"/>
      <dgm:spPr/>
    </dgm:pt>
    <dgm:pt modelId="{7163785E-4B7A-8F40-8511-2CF2FAB3A2F6}" type="pres">
      <dgm:prSet presAssocID="{CA4A8DDA-53E2-8044-B2B3-C43005591C0C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EB19849B-6E58-1A47-BBEF-41484461D2FB}" type="pres">
      <dgm:prSet presAssocID="{CA4A8DDA-53E2-8044-B2B3-C43005591C0C}" presName="hierChild2" presStyleCnt="0"/>
      <dgm:spPr/>
    </dgm:pt>
    <dgm:pt modelId="{B29234E7-3EB9-C542-A975-45B4F2A83CFD}" type="pres">
      <dgm:prSet presAssocID="{5D5281EA-4A2F-CA45-8E3B-E9EC9E4ABB4B}" presName="Name10" presStyleLbl="parChTrans1D2" presStyleIdx="0" presStyleCnt="3"/>
      <dgm:spPr/>
      <dgm:t>
        <a:bodyPr/>
        <a:lstStyle/>
        <a:p>
          <a:endParaRPr lang="fr-FR"/>
        </a:p>
      </dgm:t>
    </dgm:pt>
    <dgm:pt modelId="{2A4B648D-3C40-794F-A363-E043CE624548}" type="pres">
      <dgm:prSet presAssocID="{32B49CC7-032B-C142-A283-06B6D4A4BCE8}" presName="hierRoot2" presStyleCnt="0"/>
      <dgm:spPr/>
    </dgm:pt>
    <dgm:pt modelId="{7230B932-8B2D-0249-8E58-7E4CC7893E7E}" type="pres">
      <dgm:prSet presAssocID="{32B49CC7-032B-C142-A283-06B6D4A4BCE8}" presName="composite2" presStyleCnt="0"/>
      <dgm:spPr/>
    </dgm:pt>
    <dgm:pt modelId="{AD6E94E4-0650-D746-9DBE-0F449AF407E0}" type="pres">
      <dgm:prSet presAssocID="{32B49CC7-032B-C142-A283-06B6D4A4BCE8}" presName="background2" presStyleLbl="node2" presStyleIdx="0" presStyleCnt="3"/>
      <dgm:spPr/>
    </dgm:pt>
    <dgm:pt modelId="{41FC5506-24C9-AC4C-BC91-048A205DF7AF}" type="pres">
      <dgm:prSet presAssocID="{32B49CC7-032B-C142-A283-06B6D4A4BCE8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16934E9-032A-B645-91F5-EBDCBF346A42}" type="pres">
      <dgm:prSet presAssocID="{32B49CC7-032B-C142-A283-06B6D4A4BCE8}" presName="hierChild3" presStyleCnt="0"/>
      <dgm:spPr/>
    </dgm:pt>
    <dgm:pt modelId="{54DA26C2-BB24-A24A-8B71-088EB73D9337}" type="pres">
      <dgm:prSet presAssocID="{127F6E19-52C3-984B-B416-B0FBB3FC3EEC}" presName="Name10" presStyleLbl="parChTrans1D2" presStyleIdx="1" presStyleCnt="3"/>
      <dgm:spPr/>
      <dgm:t>
        <a:bodyPr/>
        <a:lstStyle/>
        <a:p>
          <a:endParaRPr lang="fr-FR"/>
        </a:p>
      </dgm:t>
    </dgm:pt>
    <dgm:pt modelId="{BF5ED907-261E-EA48-848C-8626E34ECA4E}" type="pres">
      <dgm:prSet presAssocID="{73ED4F75-2275-2840-B9DE-85855974910B}" presName="hierRoot2" presStyleCnt="0"/>
      <dgm:spPr/>
    </dgm:pt>
    <dgm:pt modelId="{97BE3CC5-1605-6145-9AFE-6BBC01D9D92C}" type="pres">
      <dgm:prSet presAssocID="{73ED4F75-2275-2840-B9DE-85855974910B}" presName="composite2" presStyleCnt="0"/>
      <dgm:spPr/>
    </dgm:pt>
    <dgm:pt modelId="{DABF410B-19CF-4D46-85A6-65AC5560C1B5}" type="pres">
      <dgm:prSet presAssocID="{73ED4F75-2275-2840-B9DE-85855974910B}" presName="background2" presStyleLbl="node2" presStyleIdx="1" presStyleCnt="3"/>
      <dgm:spPr/>
    </dgm:pt>
    <dgm:pt modelId="{A4002563-4C59-1B45-A449-034C765610D1}" type="pres">
      <dgm:prSet presAssocID="{73ED4F75-2275-2840-B9DE-85855974910B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DBD94CB-4A81-374C-814C-1BFF59E2114B}" type="pres">
      <dgm:prSet presAssocID="{73ED4F75-2275-2840-B9DE-85855974910B}" presName="hierChild3" presStyleCnt="0"/>
      <dgm:spPr/>
    </dgm:pt>
    <dgm:pt modelId="{FC2B612C-83CA-A545-B713-6DBB79B68393}" type="pres">
      <dgm:prSet presAssocID="{6F08F907-B85F-104A-B959-1FDBC6C039B9}" presName="Name10" presStyleLbl="parChTrans1D2" presStyleIdx="2" presStyleCnt="3"/>
      <dgm:spPr/>
      <dgm:t>
        <a:bodyPr/>
        <a:lstStyle/>
        <a:p>
          <a:endParaRPr lang="fr-FR"/>
        </a:p>
      </dgm:t>
    </dgm:pt>
    <dgm:pt modelId="{408BC6A9-9770-6C4D-90B3-45C6D5495A9E}" type="pres">
      <dgm:prSet presAssocID="{DF6AF60F-2E78-B446-8AB7-19A1CBBAFB7E}" presName="hierRoot2" presStyleCnt="0"/>
      <dgm:spPr/>
    </dgm:pt>
    <dgm:pt modelId="{839EEF8D-2CC6-AD45-BF00-7BB37DA47DE2}" type="pres">
      <dgm:prSet presAssocID="{DF6AF60F-2E78-B446-8AB7-19A1CBBAFB7E}" presName="composite2" presStyleCnt="0"/>
      <dgm:spPr/>
    </dgm:pt>
    <dgm:pt modelId="{A8709D30-C236-6848-9C8D-C8BA47DACE05}" type="pres">
      <dgm:prSet presAssocID="{DF6AF60F-2E78-B446-8AB7-19A1CBBAFB7E}" presName="background2" presStyleLbl="node2" presStyleIdx="2" presStyleCnt="3"/>
      <dgm:spPr/>
    </dgm:pt>
    <dgm:pt modelId="{2CC25015-CD91-FD44-86DA-1684D0195484}" type="pres">
      <dgm:prSet presAssocID="{DF6AF60F-2E78-B446-8AB7-19A1CBBAFB7E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1D4D9E1-B4C7-F24C-AF64-C88078A5CE9D}" type="pres">
      <dgm:prSet presAssocID="{DF6AF60F-2E78-B446-8AB7-19A1CBBAFB7E}" presName="hierChild3" presStyleCnt="0"/>
      <dgm:spPr/>
    </dgm:pt>
  </dgm:ptLst>
  <dgm:cxnLst>
    <dgm:cxn modelId="{5FBE9A32-63B1-5144-94B6-6C1120FBD7CE}" srcId="{CA4A8DDA-53E2-8044-B2B3-C43005591C0C}" destId="{32B49CC7-032B-C142-A283-06B6D4A4BCE8}" srcOrd="0" destOrd="0" parTransId="{5D5281EA-4A2F-CA45-8E3B-E9EC9E4ABB4B}" sibTransId="{2E050651-0482-414E-9198-B538D3344F27}"/>
    <dgm:cxn modelId="{C694A21C-1540-A146-B2E7-C0E02DEAEEB4}" type="presOf" srcId="{5D5281EA-4A2F-CA45-8E3B-E9EC9E4ABB4B}" destId="{B29234E7-3EB9-C542-A975-45B4F2A83CFD}" srcOrd="0" destOrd="0" presId="urn:microsoft.com/office/officeart/2005/8/layout/hierarchy1"/>
    <dgm:cxn modelId="{5E9F0B0C-730B-A74C-AC20-719D0E9AC1A8}" type="presOf" srcId="{6F08F907-B85F-104A-B959-1FDBC6C039B9}" destId="{FC2B612C-83CA-A545-B713-6DBB79B68393}" srcOrd="0" destOrd="0" presId="urn:microsoft.com/office/officeart/2005/8/layout/hierarchy1"/>
    <dgm:cxn modelId="{A22AD0AD-A04B-EA40-A778-9A1E97A0F815}" type="presOf" srcId="{CA4A8DDA-53E2-8044-B2B3-C43005591C0C}" destId="{7163785E-4B7A-8F40-8511-2CF2FAB3A2F6}" srcOrd="0" destOrd="0" presId="urn:microsoft.com/office/officeart/2005/8/layout/hierarchy1"/>
    <dgm:cxn modelId="{F1BC0F34-EF5A-3D47-BB51-DDA2E3E365B5}" srcId="{CA4A8DDA-53E2-8044-B2B3-C43005591C0C}" destId="{73ED4F75-2275-2840-B9DE-85855974910B}" srcOrd="1" destOrd="0" parTransId="{127F6E19-52C3-984B-B416-B0FBB3FC3EEC}" sibTransId="{E5BAEF7A-F4B0-8D4F-9F87-09C5726A6E4F}"/>
    <dgm:cxn modelId="{6F9CE681-4969-AE4E-9FEF-F1D72EABDF67}" type="presOf" srcId="{32B49CC7-032B-C142-A283-06B6D4A4BCE8}" destId="{41FC5506-24C9-AC4C-BC91-048A205DF7AF}" srcOrd="0" destOrd="0" presId="urn:microsoft.com/office/officeart/2005/8/layout/hierarchy1"/>
    <dgm:cxn modelId="{A5D1A4B4-7439-4543-8E35-6A47F309D6CB}" srcId="{CA4A8DDA-53E2-8044-B2B3-C43005591C0C}" destId="{DF6AF60F-2E78-B446-8AB7-19A1CBBAFB7E}" srcOrd="2" destOrd="0" parTransId="{6F08F907-B85F-104A-B959-1FDBC6C039B9}" sibTransId="{6379429E-99FE-4344-A3E4-B035D23D3757}"/>
    <dgm:cxn modelId="{CF3D805C-CF7F-824D-827E-42446EC51ABD}" srcId="{3E53EC3A-5385-D941-B5C0-CF9C8B1827CB}" destId="{CA4A8DDA-53E2-8044-B2B3-C43005591C0C}" srcOrd="0" destOrd="0" parTransId="{36F3FD12-4313-234D-9362-25459264B1E8}" sibTransId="{ABEFB4DE-5B48-5C4E-86D2-56382722843E}"/>
    <dgm:cxn modelId="{15A87304-CD3B-B541-9308-8E901130E967}" type="presOf" srcId="{DF6AF60F-2E78-B446-8AB7-19A1CBBAFB7E}" destId="{2CC25015-CD91-FD44-86DA-1684D0195484}" srcOrd="0" destOrd="0" presId="urn:microsoft.com/office/officeart/2005/8/layout/hierarchy1"/>
    <dgm:cxn modelId="{4B72A6FA-DC45-A84B-BB15-B701D7D99E03}" type="presOf" srcId="{127F6E19-52C3-984B-B416-B0FBB3FC3EEC}" destId="{54DA26C2-BB24-A24A-8B71-088EB73D9337}" srcOrd="0" destOrd="0" presId="urn:microsoft.com/office/officeart/2005/8/layout/hierarchy1"/>
    <dgm:cxn modelId="{C71CEDB4-7B2A-9040-A98F-C7C863656464}" type="presOf" srcId="{3E53EC3A-5385-D941-B5C0-CF9C8B1827CB}" destId="{07672545-A5D2-9548-80D9-BA145E92B4D0}" srcOrd="0" destOrd="0" presId="urn:microsoft.com/office/officeart/2005/8/layout/hierarchy1"/>
    <dgm:cxn modelId="{60C52D9B-D997-AC47-965C-31ED7B776396}" type="presOf" srcId="{73ED4F75-2275-2840-B9DE-85855974910B}" destId="{A4002563-4C59-1B45-A449-034C765610D1}" srcOrd="0" destOrd="0" presId="urn:microsoft.com/office/officeart/2005/8/layout/hierarchy1"/>
    <dgm:cxn modelId="{82186866-9608-D544-9DEE-67A6F3C3CE94}" type="presParOf" srcId="{07672545-A5D2-9548-80D9-BA145E92B4D0}" destId="{CFF9A1B6-8720-7C4C-8858-9C5DFB46B1CB}" srcOrd="0" destOrd="0" presId="urn:microsoft.com/office/officeart/2005/8/layout/hierarchy1"/>
    <dgm:cxn modelId="{98B260DC-7A8C-074F-B6BC-55939FB6C981}" type="presParOf" srcId="{CFF9A1B6-8720-7C4C-8858-9C5DFB46B1CB}" destId="{94C2B97A-7864-854B-B7C7-5D20C9E14BF2}" srcOrd="0" destOrd="0" presId="urn:microsoft.com/office/officeart/2005/8/layout/hierarchy1"/>
    <dgm:cxn modelId="{E4899F20-9877-6A40-A25F-B2F0FC043FCD}" type="presParOf" srcId="{94C2B97A-7864-854B-B7C7-5D20C9E14BF2}" destId="{EDBA594D-F514-2C44-95A5-CCFACC09133A}" srcOrd="0" destOrd="0" presId="urn:microsoft.com/office/officeart/2005/8/layout/hierarchy1"/>
    <dgm:cxn modelId="{EC75053C-6837-B141-9F0D-69D1E417B134}" type="presParOf" srcId="{94C2B97A-7864-854B-B7C7-5D20C9E14BF2}" destId="{7163785E-4B7A-8F40-8511-2CF2FAB3A2F6}" srcOrd="1" destOrd="0" presId="urn:microsoft.com/office/officeart/2005/8/layout/hierarchy1"/>
    <dgm:cxn modelId="{9918FD11-3289-8340-AFEC-DE3B935A8E34}" type="presParOf" srcId="{CFF9A1B6-8720-7C4C-8858-9C5DFB46B1CB}" destId="{EB19849B-6E58-1A47-BBEF-41484461D2FB}" srcOrd="1" destOrd="0" presId="urn:microsoft.com/office/officeart/2005/8/layout/hierarchy1"/>
    <dgm:cxn modelId="{E32429A0-4A0A-8E47-9BB5-4FF0298A5B53}" type="presParOf" srcId="{EB19849B-6E58-1A47-BBEF-41484461D2FB}" destId="{B29234E7-3EB9-C542-A975-45B4F2A83CFD}" srcOrd="0" destOrd="0" presId="urn:microsoft.com/office/officeart/2005/8/layout/hierarchy1"/>
    <dgm:cxn modelId="{17F6D4F3-5D36-C94A-95FC-9701EB4BDC2F}" type="presParOf" srcId="{EB19849B-6E58-1A47-BBEF-41484461D2FB}" destId="{2A4B648D-3C40-794F-A363-E043CE624548}" srcOrd="1" destOrd="0" presId="urn:microsoft.com/office/officeart/2005/8/layout/hierarchy1"/>
    <dgm:cxn modelId="{59DFB719-672A-0F47-A471-AFC8CBAB28F4}" type="presParOf" srcId="{2A4B648D-3C40-794F-A363-E043CE624548}" destId="{7230B932-8B2D-0249-8E58-7E4CC7893E7E}" srcOrd="0" destOrd="0" presId="urn:microsoft.com/office/officeart/2005/8/layout/hierarchy1"/>
    <dgm:cxn modelId="{53AF16E6-5493-6D4E-B53A-BFFDED1F256B}" type="presParOf" srcId="{7230B932-8B2D-0249-8E58-7E4CC7893E7E}" destId="{AD6E94E4-0650-D746-9DBE-0F449AF407E0}" srcOrd="0" destOrd="0" presId="urn:microsoft.com/office/officeart/2005/8/layout/hierarchy1"/>
    <dgm:cxn modelId="{0F282649-867E-BD4E-A387-03E5EA0178C3}" type="presParOf" srcId="{7230B932-8B2D-0249-8E58-7E4CC7893E7E}" destId="{41FC5506-24C9-AC4C-BC91-048A205DF7AF}" srcOrd="1" destOrd="0" presId="urn:microsoft.com/office/officeart/2005/8/layout/hierarchy1"/>
    <dgm:cxn modelId="{D984568D-A12C-D943-9595-F16865C85501}" type="presParOf" srcId="{2A4B648D-3C40-794F-A363-E043CE624548}" destId="{016934E9-032A-B645-91F5-EBDCBF346A42}" srcOrd="1" destOrd="0" presId="urn:microsoft.com/office/officeart/2005/8/layout/hierarchy1"/>
    <dgm:cxn modelId="{6B57E9FA-EBD2-134E-B784-3E779675C9B4}" type="presParOf" srcId="{EB19849B-6E58-1A47-BBEF-41484461D2FB}" destId="{54DA26C2-BB24-A24A-8B71-088EB73D9337}" srcOrd="2" destOrd="0" presId="urn:microsoft.com/office/officeart/2005/8/layout/hierarchy1"/>
    <dgm:cxn modelId="{193D00EB-5BEE-6143-8E45-C8D3C5312EED}" type="presParOf" srcId="{EB19849B-6E58-1A47-BBEF-41484461D2FB}" destId="{BF5ED907-261E-EA48-848C-8626E34ECA4E}" srcOrd="3" destOrd="0" presId="urn:microsoft.com/office/officeart/2005/8/layout/hierarchy1"/>
    <dgm:cxn modelId="{1900581E-2951-D147-A19F-7510EB8F4FB0}" type="presParOf" srcId="{BF5ED907-261E-EA48-848C-8626E34ECA4E}" destId="{97BE3CC5-1605-6145-9AFE-6BBC01D9D92C}" srcOrd="0" destOrd="0" presId="urn:microsoft.com/office/officeart/2005/8/layout/hierarchy1"/>
    <dgm:cxn modelId="{48B90B58-C5F8-9D4B-BD3C-100204D114C4}" type="presParOf" srcId="{97BE3CC5-1605-6145-9AFE-6BBC01D9D92C}" destId="{DABF410B-19CF-4D46-85A6-65AC5560C1B5}" srcOrd="0" destOrd="0" presId="urn:microsoft.com/office/officeart/2005/8/layout/hierarchy1"/>
    <dgm:cxn modelId="{4F123826-626D-9641-B479-8CB4EE84E110}" type="presParOf" srcId="{97BE3CC5-1605-6145-9AFE-6BBC01D9D92C}" destId="{A4002563-4C59-1B45-A449-034C765610D1}" srcOrd="1" destOrd="0" presId="urn:microsoft.com/office/officeart/2005/8/layout/hierarchy1"/>
    <dgm:cxn modelId="{E188A49F-5F9F-CD4B-9A96-64C9C32579F4}" type="presParOf" srcId="{BF5ED907-261E-EA48-848C-8626E34ECA4E}" destId="{3DBD94CB-4A81-374C-814C-1BFF59E2114B}" srcOrd="1" destOrd="0" presId="urn:microsoft.com/office/officeart/2005/8/layout/hierarchy1"/>
    <dgm:cxn modelId="{A0F804B9-ED5B-1844-9572-6F4BB7EE34C8}" type="presParOf" srcId="{EB19849B-6E58-1A47-BBEF-41484461D2FB}" destId="{FC2B612C-83CA-A545-B713-6DBB79B68393}" srcOrd="4" destOrd="0" presId="urn:microsoft.com/office/officeart/2005/8/layout/hierarchy1"/>
    <dgm:cxn modelId="{494D0FE6-78C0-6C43-86B1-960234127CA2}" type="presParOf" srcId="{EB19849B-6E58-1A47-BBEF-41484461D2FB}" destId="{408BC6A9-9770-6C4D-90B3-45C6D5495A9E}" srcOrd="5" destOrd="0" presId="urn:microsoft.com/office/officeart/2005/8/layout/hierarchy1"/>
    <dgm:cxn modelId="{6F291AA0-AA25-594C-8072-1E8134F70D55}" type="presParOf" srcId="{408BC6A9-9770-6C4D-90B3-45C6D5495A9E}" destId="{839EEF8D-2CC6-AD45-BF00-7BB37DA47DE2}" srcOrd="0" destOrd="0" presId="urn:microsoft.com/office/officeart/2005/8/layout/hierarchy1"/>
    <dgm:cxn modelId="{2CC752A2-601F-A843-82C5-58E8C5D88691}" type="presParOf" srcId="{839EEF8D-2CC6-AD45-BF00-7BB37DA47DE2}" destId="{A8709D30-C236-6848-9C8D-C8BA47DACE05}" srcOrd="0" destOrd="0" presId="urn:microsoft.com/office/officeart/2005/8/layout/hierarchy1"/>
    <dgm:cxn modelId="{66866209-5409-7544-BA81-CAF918AF90DD}" type="presParOf" srcId="{839EEF8D-2CC6-AD45-BF00-7BB37DA47DE2}" destId="{2CC25015-CD91-FD44-86DA-1684D0195484}" srcOrd="1" destOrd="0" presId="urn:microsoft.com/office/officeart/2005/8/layout/hierarchy1"/>
    <dgm:cxn modelId="{CA937A74-7BE0-D343-A8F9-3FED460D9040}" type="presParOf" srcId="{408BC6A9-9770-6C4D-90B3-45C6D5495A9E}" destId="{81D4D9E1-B4C7-F24C-AF64-C88078A5CE9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53EC3A-5385-D941-B5C0-CF9C8B1827CB}" type="doc">
      <dgm:prSet loTypeId="urn:microsoft.com/office/officeart/2005/8/layout/hierarchy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A4A8DDA-53E2-8044-B2B3-C43005591C0C}">
      <dgm:prSet phldrT="[Text]"/>
      <dgm:spPr/>
      <dgm:t>
        <a:bodyPr/>
        <a:lstStyle/>
        <a:p>
          <a:r>
            <a:rPr lang="en-US" dirty="0" smtClean="0"/>
            <a:t>Protection</a:t>
          </a:r>
        </a:p>
        <a:p>
          <a:r>
            <a:rPr lang="en-US" dirty="0" err="1" smtClean="0"/>
            <a:t>sociale</a:t>
          </a:r>
          <a:endParaRPr lang="en-US" dirty="0"/>
        </a:p>
      </dgm:t>
    </dgm:pt>
    <dgm:pt modelId="{36F3FD12-4313-234D-9362-25459264B1E8}" type="parTrans" cxnId="{CF3D805C-CF7F-824D-827E-42446EC51ABD}">
      <dgm:prSet/>
      <dgm:spPr/>
      <dgm:t>
        <a:bodyPr/>
        <a:lstStyle/>
        <a:p>
          <a:endParaRPr lang="en-US"/>
        </a:p>
      </dgm:t>
    </dgm:pt>
    <dgm:pt modelId="{ABEFB4DE-5B48-5C4E-86D2-56382722843E}" type="sibTrans" cxnId="{CF3D805C-CF7F-824D-827E-42446EC51ABD}">
      <dgm:prSet/>
      <dgm:spPr/>
      <dgm:t>
        <a:bodyPr/>
        <a:lstStyle/>
        <a:p>
          <a:endParaRPr lang="en-US"/>
        </a:p>
      </dgm:t>
    </dgm:pt>
    <dgm:pt modelId="{32B49CC7-032B-C142-A283-06B6D4A4BCE8}">
      <dgm:prSet phldrT="[Text]"/>
      <dgm:spPr/>
      <dgm:t>
        <a:bodyPr/>
        <a:lstStyle/>
        <a:p>
          <a:r>
            <a:rPr lang="en-US" dirty="0" smtClean="0"/>
            <a:t>Education</a:t>
          </a:r>
          <a:endParaRPr lang="en-US" dirty="0"/>
        </a:p>
      </dgm:t>
    </dgm:pt>
    <dgm:pt modelId="{5D5281EA-4A2F-CA45-8E3B-E9EC9E4ABB4B}" type="parTrans" cxnId="{5FBE9A32-63B1-5144-94B6-6C1120FBD7CE}">
      <dgm:prSet/>
      <dgm:spPr/>
      <dgm:t>
        <a:bodyPr/>
        <a:lstStyle/>
        <a:p>
          <a:endParaRPr lang="en-US"/>
        </a:p>
      </dgm:t>
    </dgm:pt>
    <dgm:pt modelId="{2E050651-0482-414E-9198-B538D3344F27}" type="sibTrans" cxnId="{5FBE9A32-63B1-5144-94B6-6C1120FBD7CE}">
      <dgm:prSet/>
      <dgm:spPr/>
      <dgm:t>
        <a:bodyPr/>
        <a:lstStyle/>
        <a:p>
          <a:endParaRPr lang="en-US"/>
        </a:p>
      </dgm:t>
    </dgm:pt>
    <dgm:pt modelId="{DF6AF60F-2E78-B446-8AB7-19A1CBBAFB7E}">
      <dgm:prSet phldrT="[Text]"/>
      <dgm:spPr/>
      <dgm:t>
        <a:bodyPr/>
        <a:lstStyle/>
        <a:p>
          <a:r>
            <a:rPr lang="en-US" dirty="0" smtClean="0"/>
            <a:t>CSU</a:t>
          </a:r>
          <a:endParaRPr lang="en-US" dirty="0"/>
        </a:p>
      </dgm:t>
    </dgm:pt>
    <dgm:pt modelId="{6F08F907-B85F-104A-B959-1FDBC6C039B9}" type="parTrans" cxnId="{A5D1A4B4-7439-4543-8E35-6A47F309D6CB}">
      <dgm:prSet/>
      <dgm:spPr/>
      <dgm:t>
        <a:bodyPr/>
        <a:lstStyle/>
        <a:p>
          <a:endParaRPr lang="en-US"/>
        </a:p>
      </dgm:t>
    </dgm:pt>
    <dgm:pt modelId="{6379429E-99FE-4344-A3E4-B035D23D3757}" type="sibTrans" cxnId="{A5D1A4B4-7439-4543-8E35-6A47F309D6CB}">
      <dgm:prSet/>
      <dgm:spPr/>
      <dgm:t>
        <a:bodyPr/>
        <a:lstStyle/>
        <a:p>
          <a:endParaRPr lang="en-US"/>
        </a:p>
      </dgm:t>
    </dgm:pt>
    <dgm:pt modelId="{8FBF35F1-8792-CF40-ADED-78A7A4894031}">
      <dgm:prSet phldrT="[Text]"/>
      <dgm:spPr/>
      <dgm:t>
        <a:bodyPr/>
        <a:lstStyle/>
        <a:p>
          <a:r>
            <a:rPr lang="en-US" dirty="0" err="1" smtClean="0"/>
            <a:t>Disponibilité</a:t>
          </a:r>
          <a:endParaRPr lang="en-US" dirty="0" smtClean="0"/>
        </a:p>
        <a:p>
          <a:r>
            <a:rPr lang="en-US" dirty="0" smtClean="0"/>
            <a:t>Services</a:t>
          </a:r>
        </a:p>
        <a:p>
          <a:r>
            <a:rPr lang="en-US" dirty="0" smtClean="0"/>
            <a:t>de </a:t>
          </a:r>
          <a:r>
            <a:rPr lang="en-US" dirty="0" err="1" smtClean="0"/>
            <a:t>qualité</a:t>
          </a:r>
          <a:endParaRPr lang="en-US" dirty="0"/>
        </a:p>
      </dgm:t>
    </dgm:pt>
    <dgm:pt modelId="{C61C6526-9CB6-5B41-BF32-80966998EE8A}" type="sibTrans" cxnId="{C009656A-69DD-F744-9176-CF7511743F8A}">
      <dgm:prSet/>
      <dgm:spPr/>
      <dgm:t>
        <a:bodyPr/>
        <a:lstStyle/>
        <a:p>
          <a:endParaRPr lang="en-US"/>
        </a:p>
      </dgm:t>
    </dgm:pt>
    <dgm:pt modelId="{03587A66-A522-464A-B0DA-2A04186EE76B}" type="parTrans" cxnId="{C009656A-69DD-F744-9176-CF7511743F8A}">
      <dgm:prSet/>
      <dgm:spPr/>
      <dgm:t>
        <a:bodyPr/>
        <a:lstStyle/>
        <a:p>
          <a:endParaRPr lang="en-US"/>
        </a:p>
      </dgm:t>
    </dgm:pt>
    <dgm:pt modelId="{73ED4F75-2275-2840-B9DE-85855974910B}">
      <dgm:prSet phldrT="[Text]"/>
      <dgm:spPr/>
      <dgm:t>
        <a:bodyPr/>
        <a:lstStyle/>
        <a:p>
          <a:r>
            <a:rPr lang="en-US" dirty="0" err="1" smtClean="0"/>
            <a:t>Vieillesse</a:t>
          </a:r>
          <a:endParaRPr lang="en-US" dirty="0"/>
        </a:p>
      </dgm:t>
    </dgm:pt>
    <dgm:pt modelId="{E5BAEF7A-F4B0-8D4F-9F87-09C5726A6E4F}" type="sibTrans" cxnId="{F1BC0F34-EF5A-3D47-BB51-DDA2E3E365B5}">
      <dgm:prSet/>
      <dgm:spPr/>
      <dgm:t>
        <a:bodyPr/>
        <a:lstStyle/>
        <a:p>
          <a:endParaRPr lang="en-US"/>
        </a:p>
      </dgm:t>
    </dgm:pt>
    <dgm:pt modelId="{127F6E19-52C3-984B-B416-B0FBB3FC3EEC}" type="parTrans" cxnId="{F1BC0F34-EF5A-3D47-BB51-DDA2E3E365B5}">
      <dgm:prSet/>
      <dgm:spPr/>
      <dgm:t>
        <a:bodyPr/>
        <a:lstStyle/>
        <a:p>
          <a:endParaRPr lang="en-US"/>
        </a:p>
      </dgm:t>
    </dgm:pt>
    <dgm:pt modelId="{D67A1129-CF13-9340-8363-F64923CA3659}">
      <dgm:prSet/>
      <dgm:spPr/>
      <dgm:t>
        <a:bodyPr/>
        <a:lstStyle/>
        <a:p>
          <a:r>
            <a:rPr lang="en-US" dirty="0" smtClean="0"/>
            <a:t>Protection </a:t>
          </a:r>
          <a:r>
            <a:rPr lang="en-US" dirty="0" err="1" smtClean="0"/>
            <a:t>contre</a:t>
          </a:r>
          <a:endParaRPr lang="en-US" dirty="0" smtClean="0"/>
        </a:p>
        <a:p>
          <a:r>
            <a:rPr lang="en-US" dirty="0" err="1" smtClean="0"/>
            <a:t>risque</a:t>
          </a:r>
          <a:r>
            <a:rPr lang="en-US" dirty="0" smtClean="0"/>
            <a:t> financier</a:t>
          </a:r>
          <a:endParaRPr lang="en-US" dirty="0"/>
        </a:p>
      </dgm:t>
    </dgm:pt>
    <dgm:pt modelId="{D96918C8-7DB9-CD4A-B263-808569F00BE2}" type="parTrans" cxnId="{DC367C2E-E85F-944F-81E8-9404D17254F5}">
      <dgm:prSet/>
      <dgm:spPr/>
      <dgm:t>
        <a:bodyPr/>
        <a:lstStyle/>
        <a:p>
          <a:endParaRPr lang="en-US"/>
        </a:p>
      </dgm:t>
    </dgm:pt>
    <dgm:pt modelId="{CA0545FF-B1D7-FB41-A5B8-A50C245F2DE8}" type="sibTrans" cxnId="{DC367C2E-E85F-944F-81E8-9404D17254F5}">
      <dgm:prSet/>
      <dgm:spPr/>
      <dgm:t>
        <a:bodyPr/>
        <a:lstStyle/>
        <a:p>
          <a:endParaRPr lang="en-US"/>
        </a:p>
      </dgm:t>
    </dgm:pt>
    <dgm:pt modelId="{C6ED17EC-6A32-4F47-A01F-2FAADC98768A}">
      <dgm:prSet/>
      <dgm:spPr/>
      <dgm:t>
        <a:bodyPr/>
        <a:lstStyle/>
        <a:p>
          <a:r>
            <a:rPr lang="en-US" dirty="0" smtClean="0"/>
            <a:t>Dotation </a:t>
          </a:r>
          <a:r>
            <a:rPr lang="en-US" dirty="0" err="1" smtClean="0"/>
            <a:t>centres</a:t>
          </a:r>
          <a:endParaRPr lang="en-US" dirty="0" smtClean="0"/>
        </a:p>
        <a:p>
          <a:r>
            <a:rPr lang="en-US" dirty="0" smtClean="0"/>
            <a:t>santé / </a:t>
          </a:r>
          <a:r>
            <a:rPr lang="en-US" dirty="0" err="1" smtClean="0"/>
            <a:t>hôpitaux</a:t>
          </a:r>
          <a:endParaRPr lang="en-US" dirty="0"/>
        </a:p>
      </dgm:t>
    </dgm:pt>
    <dgm:pt modelId="{1F01AA73-C2F1-4B44-921F-59A6C30EA1B2}" type="parTrans" cxnId="{8B33AEAD-5ADB-454D-B85E-EA74B3755977}">
      <dgm:prSet/>
      <dgm:spPr/>
      <dgm:t>
        <a:bodyPr/>
        <a:lstStyle/>
        <a:p>
          <a:endParaRPr lang="en-US"/>
        </a:p>
      </dgm:t>
    </dgm:pt>
    <dgm:pt modelId="{378D81D9-273F-8D41-86C6-B94B7EA861F6}" type="sibTrans" cxnId="{8B33AEAD-5ADB-454D-B85E-EA74B3755977}">
      <dgm:prSet/>
      <dgm:spPr/>
      <dgm:t>
        <a:bodyPr/>
        <a:lstStyle/>
        <a:p>
          <a:endParaRPr lang="en-US"/>
        </a:p>
      </dgm:t>
    </dgm:pt>
    <dgm:pt modelId="{3381FC1E-6CCE-8B4B-8D1F-9CEE4A5C6DB4}">
      <dgm:prSet/>
      <dgm:spPr/>
      <dgm:t>
        <a:bodyPr/>
        <a:lstStyle/>
        <a:p>
          <a:r>
            <a:rPr lang="en-US" dirty="0" err="1" smtClean="0"/>
            <a:t>Financement</a:t>
          </a:r>
          <a:r>
            <a:rPr lang="en-US" dirty="0" smtClean="0"/>
            <a:t> </a:t>
          </a:r>
          <a:r>
            <a:rPr lang="en-US" dirty="0" err="1" smtClean="0"/>
            <a:t>Basé</a:t>
          </a:r>
          <a:r>
            <a:rPr lang="en-US" dirty="0" smtClean="0"/>
            <a:t> </a:t>
          </a:r>
          <a:r>
            <a:rPr lang="en-US" dirty="0" err="1" smtClean="0"/>
            <a:t>sur</a:t>
          </a:r>
          <a:r>
            <a:rPr lang="en-US" dirty="0" smtClean="0"/>
            <a:t> </a:t>
          </a:r>
          <a:r>
            <a:rPr lang="en-US" dirty="0" err="1" smtClean="0"/>
            <a:t>Résultats</a:t>
          </a:r>
          <a:r>
            <a:rPr lang="en-US" dirty="0" smtClean="0"/>
            <a:t> (FBR)</a:t>
          </a:r>
          <a:endParaRPr lang="en-US" dirty="0"/>
        </a:p>
      </dgm:t>
    </dgm:pt>
    <dgm:pt modelId="{84ECCAC1-8B71-5A43-A52D-4627788DEB52}" type="parTrans" cxnId="{B6D5CC0A-A66D-934A-9F79-EDD561CD75D7}">
      <dgm:prSet/>
      <dgm:spPr/>
      <dgm:t>
        <a:bodyPr/>
        <a:lstStyle/>
        <a:p>
          <a:endParaRPr lang="en-US"/>
        </a:p>
      </dgm:t>
    </dgm:pt>
    <dgm:pt modelId="{BDB7E690-DF87-3544-966A-5CFA453F50DA}" type="sibTrans" cxnId="{B6D5CC0A-A66D-934A-9F79-EDD561CD75D7}">
      <dgm:prSet/>
      <dgm:spPr/>
      <dgm:t>
        <a:bodyPr/>
        <a:lstStyle/>
        <a:p>
          <a:endParaRPr lang="en-US"/>
        </a:p>
      </dgm:t>
    </dgm:pt>
    <dgm:pt modelId="{9D035B19-3BD9-4C43-A598-9D63857106BF}">
      <dgm:prSet/>
      <dgm:spPr/>
      <dgm:t>
        <a:bodyPr/>
        <a:lstStyle/>
        <a:p>
          <a:r>
            <a:rPr lang="en-US" dirty="0" err="1" smtClean="0"/>
            <a:t>Mécanismes</a:t>
          </a:r>
          <a:endParaRPr lang="en-US" dirty="0" smtClean="0"/>
        </a:p>
        <a:p>
          <a:r>
            <a:rPr lang="en-US" dirty="0" smtClean="0"/>
            <a:t>“</a:t>
          </a:r>
          <a:r>
            <a:rPr lang="en-US" dirty="0" err="1" smtClean="0"/>
            <a:t>gratuités</a:t>
          </a:r>
          <a:r>
            <a:rPr lang="en-US" dirty="0" smtClean="0"/>
            <a:t>”</a:t>
          </a:r>
          <a:endParaRPr lang="en-US" dirty="0"/>
        </a:p>
      </dgm:t>
    </dgm:pt>
    <dgm:pt modelId="{5E7A2985-69FD-814E-AF96-CD8B92152005}" type="parTrans" cxnId="{CC19E579-576E-E245-A3A2-285EDD920DD0}">
      <dgm:prSet/>
      <dgm:spPr/>
      <dgm:t>
        <a:bodyPr/>
        <a:lstStyle/>
        <a:p>
          <a:endParaRPr lang="en-US"/>
        </a:p>
      </dgm:t>
    </dgm:pt>
    <dgm:pt modelId="{64C2F219-B79A-8444-89B1-84EC6C5F9973}" type="sibTrans" cxnId="{CC19E579-576E-E245-A3A2-285EDD920DD0}">
      <dgm:prSet/>
      <dgm:spPr/>
      <dgm:t>
        <a:bodyPr/>
        <a:lstStyle/>
        <a:p>
          <a:endParaRPr lang="en-US"/>
        </a:p>
      </dgm:t>
    </dgm:pt>
    <dgm:pt modelId="{878788E1-8B36-9645-8970-FEC8D0D2CF0E}">
      <dgm:prSet/>
      <dgm:spPr/>
      <dgm:t>
        <a:bodyPr/>
        <a:lstStyle/>
        <a:p>
          <a:r>
            <a:rPr lang="en-US" dirty="0" smtClean="0"/>
            <a:t>Assurance</a:t>
          </a:r>
        </a:p>
        <a:p>
          <a:r>
            <a:rPr lang="en-US" dirty="0" err="1" smtClean="0"/>
            <a:t>maladie</a:t>
          </a:r>
          <a:endParaRPr lang="en-US" dirty="0" smtClean="0"/>
        </a:p>
      </dgm:t>
    </dgm:pt>
    <dgm:pt modelId="{7166C534-303C-2744-8565-1CC6BD57774D}" type="parTrans" cxnId="{D47598E5-0503-204B-9E1F-169AC294C165}">
      <dgm:prSet/>
      <dgm:spPr/>
      <dgm:t>
        <a:bodyPr/>
        <a:lstStyle/>
        <a:p>
          <a:endParaRPr lang="en-US"/>
        </a:p>
      </dgm:t>
    </dgm:pt>
    <dgm:pt modelId="{5CFA2848-407C-0F43-9D05-75D18A82B844}" type="sibTrans" cxnId="{D47598E5-0503-204B-9E1F-169AC294C165}">
      <dgm:prSet/>
      <dgm:spPr/>
      <dgm:t>
        <a:bodyPr/>
        <a:lstStyle/>
        <a:p>
          <a:endParaRPr lang="en-US"/>
        </a:p>
      </dgm:t>
    </dgm:pt>
    <dgm:pt modelId="{07672545-A5D2-9548-80D9-BA145E92B4D0}" type="pres">
      <dgm:prSet presAssocID="{3E53EC3A-5385-D941-B5C0-CF9C8B1827C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CFF9A1B6-8720-7C4C-8858-9C5DFB46B1CB}" type="pres">
      <dgm:prSet presAssocID="{CA4A8DDA-53E2-8044-B2B3-C43005591C0C}" presName="hierRoot1" presStyleCnt="0"/>
      <dgm:spPr/>
    </dgm:pt>
    <dgm:pt modelId="{94C2B97A-7864-854B-B7C7-5D20C9E14BF2}" type="pres">
      <dgm:prSet presAssocID="{CA4A8DDA-53E2-8044-B2B3-C43005591C0C}" presName="composite" presStyleCnt="0"/>
      <dgm:spPr/>
    </dgm:pt>
    <dgm:pt modelId="{EDBA594D-F514-2C44-95A5-CCFACC09133A}" type="pres">
      <dgm:prSet presAssocID="{CA4A8DDA-53E2-8044-B2B3-C43005591C0C}" presName="background" presStyleLbl="node0" presStyleIdx="0" presStyleCnt="1"/>
      <dgm:spPr/>
    </dgm:pt>
    <dgm:pt modelId="{7163785E-4B7A-8F40-8511-2CF2FAB3A2F6}" type="pres">
      <dgm:prSet presAssocID="{CA4A8DDA-53E2-8044-B2B3-C43005591C0C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EB19849B-6E58-1A47-BBEF-41484461D2FB}" type="pres">
      <dgm:prSet presAssocID="{CA4A8DDA-53E2-8044-B2B3-C43005591C0C}" presName="hierChild2" presStyleCnt="0"/>
      <dgm:spPr/>
    </dgm:pt>
    <dgm:pt modelId="{B29234E7-3EB9-C542-A975-45B4F2A83CFD}" type="pres">
      <dgm:prSet presAssocID="{5D5281EA-4A2F-CA45-8E3B-E9EC9E4ABB4B}" presName="Name10" presStyleLbl="parChTrans1D2" presStyleIdx="0" presStyleCnt="3"/>
      <dgm:spPr/>
      <dgm:t>
        <a:bodyPr/>
        <a:lstStyle/>
        <a:p>
          <a:endParaRPr lang="fr-FR"/>
        </a:p>
      </dgm:t>
    </dgm:pt>
    <dgm:pt modelId="{2A4B648D-3C40-794F-A363-E043CE624548}" type="pres">
      <dgm:prSet presAssocID="{32B49CC7-032B-C142-A283-06B6D4A4BCE8}" presName="hierRoot2" presStyleCnt="0"/>
      <dgm:spPr/>
    </dgm:pt>
    <dgm:pt modelId="{7230B932-8B2D-0249-8E58-7E4CC7893E7E}" type="pres">
      <dgm:prSet presAssocID="{32B49CC7-032B-C142-A283-06B6D4A4BCE8}" presName="composite2" presStyleCnt="0"/>
      <dgm:spPr/>
    </dgm:pt>
    <dgm:pt modelId="{AD6E94E4-0650-D746-9DBE-0F449AF407E0}" type="pres">
      <dgm:prSet presAssocID="{32B49CC7-032B-C142-A283-06B6D4A4BCE8}" presName="background2" presStyleLbl="node2" presStyleIdx="0" presStyleCnt="3"/>
      <dgm:spPr/>
    </dgm:pt>
    <dgm:pt modelId="{41FC5506-24C9-AC4C-BC91-048A205DF7AF}" type="pres">
      <dgm:prSet presAssocID="{32B49CC7-032B-C142-A283-06B6D4A4BCE8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16934E9-032A-B645-91F5-EBDCBF346A42}" type="pres">
      <dgm:prSet presAssocID="{32B49CC7-032B-C142-A283-06B6D4A4BCE8}" presName="hierChild3" presStyleCnt="0"/>
      <dgm:spPr/>
    </dgm:pt>
    <dgm:pt modelId="{54DA26C2-BB24-A24A-8B71-088EB73D9337}" type="pres">
      <dgm:prSet presAssocID="{127F6E19-52C3-984B-B416-B0FBB3FC3EEC}" presName="Name10" presStyleLbl="parChTrans1D2" presStyleIdx="1" presStyleCnt="3"/>
      <dgm:spPr/>
      <dgm:t>
        <a:bodyPr/>
        <a:lstStyle/>
        <a:p>
          <a:endParaRPr lang="fr-FR"/>
        </a:p>
      </dgm:t>
    </dgm:pt>
    <dgm:pt modelId="{BF5ED907-261E-EA48-848C-8626E34ECA4E}" type="pres">
      <dgm:prSet presAssocID="{73ED4F75-2275-2840-B9DE-85855974910B}" presName="hierRoot2" presStyleCnt="0"/>
      <dgm:spPr/>
    </dgm:pt>
    <dgm:pt modelId="{97BE3CC5-1605-6145-9AFE-6BBC01D9D92C}" type="pres">
      <dgm:prSet presAssocID="{73ED4F75-2275-2840-B9DE-85855974910B}" presName="composite2" presStyleCnt="0"/>
      <dgm:spPr/>
    </dgm:pt>
    <dgm:pt modelId="{DABF410B-19CF-4D46-85A6-65AC5560C1B5}" type="pres">
      <dgm:prSet presAssocID="{73ED4F75-2275-2840-B9DE-85855974910B}" presName="background2" presStyleLbl="node2" presStyleIdx="1" presStyleCnt="3"/>
      <dgm:spPr/>
    </dgm:pt>
    <dgm:pt modelId="{A4002563-4C59-1B45-A449-034C765610D1}" type="pres">
      <dgm:prSet presAssocID="{73ED4F75-2275-2840-B9DE-85855974910B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DBD94CB-4A81-374C-814C-1BFF59E2114B}" type="pres">
      <dgm:prSet presAssocID="{73ED4F75-2275-2840-B9DE-85855974910B}" presName="hierChild3" presStyleCnt="0"/>
      <dgm:spPr/>
    </dgm:pt>
    <dgm:pt modelId="{FC2B612C-83CA-A545-B713-6DBB79B68393}" type="pres">
      <dgm:prSet presAssocID="{6F08F907-B85F-104A-B959-1FDBC6C039B9}" presName="Name10" presStyleLbl="parChTrans1D2" presStyleIdx="2" presStyleCnt="3"/>
      <dgm:spPr/>
      <dgm:t>
        <a:bodyPr/>
        <a:lstStyle/>
        <a:p>
          <a:endParaRPr lang="fr-FR"/>
        </a:p>
      </dgm:t>
    </dgm:pt>
    <dgm:pt modelId="{408BC6A9-9770-6C4D-90B3-45C6D5495A9E}" type="pres">
      <dgm:prSet presAssocID="{DF6AF60F-2E78-B446-8AB7-19A1CBBAFB7E}" presName="hierRoot2" presStyleCnt="0"/>
      <dgm:spPr/>
    </dgm:pt>
    <dgm:pt modelId="{839EEF8D-2CC6-AD45-BF00-7BB37DA47DE2}" type="pres">
      <dgm:prSet presAssocID="{DF6AF60F-2E78-B446-8AB7-19A1CBBAFB7E}" presName="composite2" presStyleCnt="0"/>
      <dgm:spPr/>
    </dgm:pt>
    <dgm:pt modelId="{A8709D30-C236-6848-9C8D-C8BA47DACE05}" type="pres">
      <dgm:prSet presAssocID="{DF6AF60F-2E78-B446-8AB7-19A1CBBAFB7E}" presName="background2" presStyleLbl="node2" presStyleIdx="2" presStyleCnt="3"/>
      <dgm:spPr/>
    </dgm:pt>
    <dgm:pt modelId="{2CC25015-CD91-FD44-86DA-1684D0195484}" type="pres">
      <dgm:prSet presAssocID="{DF6AF60F-2E78-B446-8AB7-19A1CBBAFB7E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1D4D9E1-B4C7-F24C-AF64-C88078A5CE9D}" type="pres">
      <dgm:prSet presAssocID="{DF6AF60F-2E78-B446-8AB7-19A1CBBAFB7E}" presName="hierChild3" presStyleCnt="0"/>
      <dgm:spPr/>
    </dgm:pt>
    <dgm:pt modelId="{49706F51-A6F2-2143-B168-8553F99BA482}" type="pres">
      <dgm:prSet presAssocID="{03587A66-A522-464A-B0DA-2A04186EE76B}" presName="Name17" presStyleLbl="parChTrans1D3" presStyleIdx="0" presStyleCnt="2"/>
      <dgm:spPr/>
      <dgm:t>
        <a:bodyPr/>
        <a:lstStyle/>
        <a:p>
          <a:endParaRPr lang="fr-FR"/>
        </a:p>
      </dgm:t>
    </dgm:pt>
    <dgm:pt modelId="{8ACAB231-BC93-784D-9505-BCAA2BAFB060}" type="pres">
      <dgm:prSet presAssocID="{8FBF35F1-8792-CF40-ADED-78A7A4894031}" presName="hierRoot3" presStyleCnt="0"/>
      <dgm:spPr/>
    </dgm:pt>
    <dgm:pt modelId="{EAFE70BF-FC7A-E249-BDF3-E16C40A9C452}" type="pres">
      <dgm:prSet presAssocID="{8FBF35F1-8792-CF40-ADED-78A7A4894031}" presName="composite3" presStyleCnt="0"/>
      <dgm:spPr/>
    </dgm:pt>
    <dgm:pt modelId="{A3E51611-D185-C041-B28A-774F8EE7F1AB}" type="pres">
      <dgm:prSet presAssocID="{8FBF35F1-8792-CF40-ADED-78A7A4894031}" presName="background3" presStyleLbl="node3" presStyleIdx="0" presStyleCnt="2"/>
      <dgm:spPr/>
    </dgm:pt>
    <dgm:pt modelId="{C9D32571-A5A6-2342-945F-89EF7D83B10B}" type="pres">
      <dgm:prSet presAssocID="{8FBF35F1-8792-CF40-ADED-78A7A4894031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0AECA73-9F16-9947-ACC5-D11B0895C964}" type="pres">
      <dgm:prSet presAssocID="{8FBF35F1-8792-CF40-ADED-78A7A4894031}" presName="hierChild4" presStyleCnt="0"/>
      <dgm:spPr/>
    </dgm:pt>
    <dgm:pt modelId="{474A1066-8213-914A-A2FB-233109D5E555}" type="pres">
      <dgm:prSet presAssocID="{D96918C8-7DB9-CD4A-B263-808569F00BE2}" presName="Name17" presStyleLbl="parChTrans1D3" presStyleIdx="1" presStyleCnt="2"/>
      <dgm:spPr/>
      <dgm:t>
        <a:bodyPr/>
        <a:lstStyle/>
        <a:p>
          <a:endParaRPr lang="fr-FR"/>
        </a:p>
      </dgm:t>
    </dgm:pt>
    <dgm:pt modelId="{962216B1-F8C0-5F4E-8905-CA1A8427646A}" type="pres">
      <dgm:prSet presAssocID="{D67A1129-CF13-9340-8363-F64923CA3659}" presName="hierRoot3" presStyleCnt="0"/>
      <dgm:spPr/>
    </dgm:pt>
    <dgm:pt modelId="{D7028509-7024-2A45-875F-972C3D93ADD8}" type="pres">
      <dgm:prSet presAssocID="{D67A1129-CF13-9340-8363-F64923CA3659}" presName="composite3" presStyleCnt="0"/>
      <dgm:spPr/>
    </dgm:pt>
    <dgm:pt modelId="{F91CA2E0-2A7A-584A-9BAE-DE1B8AB80FDB}" type="pres">
      <dgm:prSet presAssocID="{D67A1129-CF13-9340-8363-F64923CA3659}" presName="background3" presStyleLbl="node3" presStyleIdx="1" presStyleCnt="2"/>
      <dgm:spPr/>
    </dgm:pt>
    <dgm:pt modelId="{788967F1-97C7-6B4F-9152-06C9ABCB90F0}" type="pres">
      <dgm:prSet presAssocID="{D67A1129-CF13-9340-8363-F64923CA3659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EE3182C-AA92-4D47-92BB-629258772608}" type="pres">
      <dgm:prSet presAssocID="{D67A1129-CF13-9340-8363-F64923CA3659}" presName="hierChild4" presStyleCnt="0"/>
      <dgm:spPr/>
    </dgm:pt>
    <dgm:pt modelId="{1E6E5A70-1708-9941-AFB7-3038F291BC68}" type="pres">
      <dgm:prSet presAssocID="{1F01AA73-C2F1-4B44-921F-59A6C30EA1B2}" presName="Name23" presStyleLbl="parChTrans1D4" presStyleIdx="0" presStyleCnt="4"/>
      <dgm:spPr/>
      <dgm:t>
        <a:bodyPr/>
        <a:lstStyle/>
        <a:p>
          <a:endParaRPr lang="fr-FR"/>
        </a:p>
      </dgm:t>
    </dgm:pt>
    <dgm:pt modelId="{5C3A9538-68AD-3342-8AD6-77ED470AD5E9}" type="pres">
      <dgm:prSet presAssocID="{C6ED17EC-6A32-4F47-A01F-2FAADC98768A}" presName="hierRoot4" presStyleCnt="0"/>
      <dgm:spPr/>
    </dgm:pt>
    <dgm:pt modelId="{06CC6913-D8A1-6F4E-A8DF-31485FBB9FAF}" type="pres">
      <dgm:prSet presAssocID="{C6ED17EC-6A32-4F47-A01F-2FAADC98768A}" presName="composite4" presStyleCnt="0"/>
      <dgm:spPr/>
    </dgm:pt>
    <dgm:pt modelId="{E687B391-260A-B94E-8168-CC00E38FFC5B}" type="pres">
      <dgm:prSet presAssocID="{C6ED17EC-6A32-4F47-A01F-2FAADC98768A}" presName="background4" presStyleLbl="node4" presStyleIdx="0" presStyleCnt="4"/>
      <dgm:spPr/>
    </dgm:pt>
    <dgm:pt modelId="{B3CA89C5-31F8-E443-9B11-3091A41C10D7}" type="pres">
      <dgm:prSet presAssocID="{C6ED17EC-6A32-4F47-A01F-2FAADC98768A}" presName="text4" presStyleLbl="fgAcc4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A323A69-3566-4A43-A8F3-6716FBA7C58C}" type="pres">
      <dgm:prSet presAssocID="{C6ED17EC-6A32-4F47-A01F-2FAADC98768A}" presName="hierChild5" presStyleCnt="0"/>
      <dgm:spPr/>
    </dgm:pt>
    <dgm:pt modelId="{C848F8F7-2CEE-6F45-8179-A9314E9B40EC}" type="pres">
      <dgm:prSet presAssocID="{5E7A2985-69FD-814E-AF96-CD8B92152005}" presName="Name23" presStyleLbl="parChTrans1D4" presStyleIdx="1" presStyleCnt="4"/>
      <dgm:spPr/>
      <dgm:t>
        <a:bodyPr/>
        <a:lstStyle/>
        <a:p>
          <a:endParaRPr lang="fr-FR"/>
        </a:p>
      </dgm:t>
    </dgm:pt>
    <dgm:pt modelId="{762FD3E7-3A4F-1249-BBBB-A7C0C2041CA2}" type="pres">
      <dgm:prSet presAssocID="{9D035B19-3BD9-4C43-A598-9D63857106BF}" presName="hierRoot4" presStyleCnt="0"/>
      <dgm:spPr/>
    </dgm:pt>
    <dgm:pt modelId="{76FBE801-3175-204F-888B-F75CDB41E2EC}" type="pres">
      <dgm:prSet presAssocID="{9D035B19-3BD9-4C43-A598-9D63857106BF}" presName="composite4" presStyleCnt="0"/>
      <dgm:spPr/>
    </dgm:pt>
    <dgm:pt modelId="{586E1BCD-2CFE-2544-8FE1-407CCE05214A}" type="pres">
      <dgm:prSet presAssocID="{9D035B19-3BD9-4C43-A598-9D63857106BF}" presName="background4" presStyleLbl="node4" presStyleIdx="1" presStyleCnt="4"/>
      <dgm:spPr/>
    </dgm:pt>
    <dgm:pt modelId="{03A442F1-78CE-FF42-9FAC-811B07798FAF}" type="pres">
      <dgm:prSet presAssocID="{9D035B19-3BD9-4C43-A598-9D63857106BF}" presName="text4" presStyleLbl="fgAcc4" presStyleIdx="1" presStyleCnt="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1648D130-0401-3F4B-A179-6048CDE63CD7}" type="pres">
      <dgm:prSet presAssocID="{9D035B19-3BD9-4C43-A598-9D63857106BF}" presName="hierChild5" presStyleCnt="0"/>
      <dgm:spPr/>
    </dgm:pt>
    <dgm:pt modelId="{4605D709-F843-6F42-A977-1F55F6685490}" type="pres">
      <dgm:prSet presAssocID="{84ECCAC1-8B71-5A43-A52D-4627788DEB52}" presName="Name23" presStyleLbl="parChTrans1D4" presStyleIdx="2" presStyleCnt="4"/>
      <dgm:spPr/>
      <dgm:t>
        <a:bodyPr/>
        <a:lstStyle/>
        <a:p>
          <a:endParaRPr lang="fr-FR"/>
        </a:p>
      </dgm:t>
    </dgm:pt>
    <dgm:pt modelId="{47AB0D9C-4CBE-BA45-A09A-F15E8527B513}" type="pres">
      <dgm:prSet presAssocID="{3381FC1E-6CCE-8B4B-8D1F-9CEE4A5C6DB4}" presName="hierRoot4" presStyleCnt="0"/>
      <dgm:spPr/>
    </dgm:pt>
    <dgm:pt modelId="{65D7AED6-2049-294E-A07E-286E9A31F142}" type="pres">
      <dgm:prSet presAssocID="{3381FC1E-6CCE-8B4B-8D1F-9CEE4A5C6DB4}" presName="composite4" presStyleCnt="0"/>
      <dgm:spPr/>
    </dgm:pt>
    <dgm:pt modelId="{A3B53512-6A73-2B4A-83B7-17190A8F7C1E}" type="pres">
      <dgm:prSet presAssocID="{3381FC1E-6CCE-8B4B-8D1F-9CEE4A5C6DB4}" presName="background4" presStyleLbl="node4" presStyleIdx="2" presStyleCnt="4"/>
      <dgm:spPr/>
    </dgm:pt>
    <dgm:pt modelId="{8F90795A-180C-044E-B688-9C4E453CE01B}" type="pres">
      <dgm:prSet presAssocID="{3381FC1E-6CCE-8B4B-8D1F-9CEE4A5C6DB4}" presName="text4" presStyleLbl="fgAcc4" presStyleIdx="2" presStyleCnt="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BFE408DE-0A8F-644C-B185-EC4E3E55D5A5}" type="pres">
      <dgm:prSet presAssocID="{3381FC1E-6CCE-8B4B-8D1F-9CEE4A5C6DB4}" presName="hierChild5" presStyleCnt="0"/>
      <dgm:spPr/>
    </dgm:pt>
    <dgm:pt modelId="{96C94696-23F8-3A4B-A1D0-057AB0137D37}" type="pres">
      <dgm:prSet presAssocID="{7166C534-303C-2744-8565-1CC6BD57774D}" presName="Name23" presStyleLbl="parChTrans1D4" presStyleIdx="3" presStyleCnt="4"/>
      <dgm:spPr/>
      <dgm:t>
        <a:bodyPr/>
        <a:lstStyle/>
        <a:p>
          <a:endParaRPr lang="fr-FR"/>
        </a:p>
      </dgm:t>
    </dgm:pt>
    <dgm:pt modelId="{710CB847-BD3B-CD4D-A012-965B6BEAD7E0}" type="pres">
      <dgm:prSet presAssocID="{878788E1-8B36-9645-8970-FEC8D0D2CF0E}" presName="hierRoot4" presStyleCnt="0"/>
      <dgm:spPr/>
    </dgm:pt>
    <dgm:pt modelId="{45021586-0ADC-4544-A80D-BF8FDDF1DCAE}" type="pres">
      <dgm:prSet presAssocID="{878788E1-8B36-9645-8970-FEC8D0D2CF0E}" presName="composite4" presStyleCnt="0"/>
      <dgm:spPr/>
    </dgm:pt>
    <dgm:pt modelId="{2AA89A0F-95EE-8B4B-AC30-7CAC8D4F6E1A}" type="pres">
      <dgm:prSet presAssocID="{878788E1-8B36-9645-8970-FEC8D0D2CF0E}" presName="background4" presStyleLbl="node4" presStyleIdx="3" presStyleCnt="4"/>
      <dgm:spPr/>
    </dgm:pt>
    <dgm:pt modelId="{69DEEFA9-33D7-3245-AB0B-E52901230678}" type="pres">
      <dgm:prSet presAssocID="{878788E1-8B36-9645-8970-FEC8D0D2CF0E}" presName="text4" presStyleLbl="fgAcc4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2D9BD0-CBB0-794E-8EF3-26F030AB088C}" type="pres">
      <dgm:prSet presAssocID="{878788E1-8B36-9645-8970-FEC8D0D2CF0E}" presName="hierChild5" presStyleCnt="0"/>
      <dgm:spPr/>
    </dgm:pt>
  </dgm:ptLst>
  <dgm:cxnLst>
    <dgm:cxn modelId="{4C08F260-2B7C-BC4A-817E-2BB4144E117B}" type="presOf" srcId="{7166C534-303C-2744-8565-1CC6BD57774D}" destId="{96C94696-23F8-3A4B-A1D0-057AB0137D37}" srcOrd="0" destOrd="0" presId="urn:microsoft.com/office/officeart/2005/8/layout/hierarchy1"/>
    <dgm:cxn modelId="{99847142-EAAC-7049-B750-74F359A1AE38}" type="presOf" srcId="{878788E1-8B36-9645-8970-FEC8D0D2CF0E}" destId="{69DEEFA9-33D7-3245-AB0B-E52901230678}" srcOrd="0" destOrd="0" presId="urn:microsoft.com/office/officeart/2005/8/layout/hierarchy1"/>
    <dgm:cxn modelId="{CC19E579-576E-E245-A3A2-285EDD920DD0}" srcId="{D67A1129-CF13-9340-8363-F64923CA3659}" destId="{9D035B19-3BD9-4C43-A598-9D63857106BF}" srcOrd="1" destOrd="0" parTransId="{5E7A2985-69FD-814E-AF96-CD8B92152005}" sibTransId="{64C2F219-B79A-8444-89B1-84EC6C5F9973}"/>
    <dgm:cxn modelId="{7DB1F7B5-FD29-5642-B227-9D4C22EE475F}" type="presOf" srcId="{73ED4F75-2275-2840-B9DE-85855974910B}" destId="{A4002563-4C59-1B45-A449-034C765610D1}" srcOrd="0" destOrd="0" presId="urn:microsoft.com/office/officeart/2005/8/layout/hierarchy1"/>
    <dgm:cxn modelId="{FB663B1A-0747-E34A-B127-FF23678D7319}" type="presOf" srcId="{CA4A8DDA-53E2-8044-B2B3-C43005591C0C}" destId="{7163785E-4B7A-8F40-8511-2CF2FAB3A2F6}" srcOrd="0" destOrd="0" presId="urn:microsoft.com/office/officeart/2005/8/layout/hierarchy1"/>
    <dgm:cxn modelId="{4116265D-BD2A-CC4C-B6AA-BB500BEF8CF4}" type="presOf" srcId="{03587A66-A522-464A-B0DA-2A04186EE76B}" destId="{49706F51-A6F2-2143-B168-8553F99BA482}" srcOrd="0" destOrd="0" presId="urn:microsoft.com/office/officeart/2005/8/layout/hierarchy1"/>
    <dgm:cxn modelId="{E6D08382-1FF1-E946-A13E-F458669B7A4B}" type="presOf" srcId="{D67A1129-CF13-9340-8363-F64923CA3659}" destId="{788967F1-97C7-6B4F-9152-06C9ABCB90F0}" srcOrd="0" destOrd="0" presId="urn:microsoft.com/office/officeart/2005/8/layout/hierarchy1"/>
    <dgm:cxn modelId="{A98A9370-26D4-2344-854E-BDD723C81C8E}" type="presOf" srcId="{8FBF35F1-8792-CF40-ADED-78A7A4894031}" destId="{C9D32571-A5A6-2342-945F-89EF7D83B10B}" srcOrd="0" destOrd="0" presId="urn:microsoft.com/office/officeart/2005/8/layout/hierarchy1"/>
    <dgm:cxn modelId="{0D5E17F1-4005-C044-BEF9-D175D8F5EADB}" type="presOf" srcId="{1F01AA73-C2F1-4B44-921F-59A6C30EA1B2}" destId="{1E6E5A70-1708-9941-AFB7-3038F291BC68}" srcOrd="0" destOrd="0" presId="urn:microsoft.com/office/officeart/2005/8/layout/hierarchy1"/>
    <dgm:cxn modelId="{5FBE9A32-63B1-5144-94B6-6C1120FBD7CE}" srcId="{CA4A8DDA-53E2-8044-B2B3-C43005591C0C}" destId="{32B49CC7-032B-C142-A283-06B6D4A4BCE8}" srcOrd="0" destOrd="0" parTransId="{5D5281EA-4A2F-CA45-8E3B-E9EC9E4ABB4B}" sibTransId="{2E050651-0482-414E-9198-B538D3344F27}"/>
    <dgm:cxn modelId="{CB049028-1507-4643-9EE0-663FAF12696A}" type="presOf" srcId="{D96918C8-7DB9-CD4A-B263-808569F00BE2}" destId="{474A1066-8213-914A-A2FB-233109D5E555}" srcOrd="0" destOrd="0" presId="urn:microsoft.com/office/officeart/2005/8/layout/hierarchy1"/>
    <dgm:cxn modelId="{394041FC-F64C-8D4C-A83A-7EC511520712}" type="presOf" srcId="{127F6E19-52C3-984B-B416-B0FBB3FC3EEC}" destId="{54DA26C2-BB24-A24A-8B71-088EB73D9337}" srcOrd="0" destOrd="0" presId="urn:microsoft.com/office/officeart/2005/8/layout/hierarchy1"/>
    <dgm:cxn modelId="{7480C43F-FE4C-B447-A476-0FBB4346DBB8}" type="presOf" srcId="{6F08F907-B85F-104A-B959-1FDBC6C039B9}" destId="{FC2B612C-83CA-A545-B713-6DBB79B68393}" srcOrd="0" destOrd="0" presId="urn:microsoft.com/office/officeart/2005/8/layout/hierarchy1"/>
    <dgm:cxn modelId="{D91633A1-5567-9646-AB60-483E28447F8A}" type="presOf" srcId="{32B49CC7-032B-C142-A283-06B6D4A4BCE8}" destId="{41FC5506-24C9-AC4C-BC91-048A205DF7AF}" srcOrd="0" destOrd="0" presId="urn:microsoft.com/office/officeart/2005/8/layout/hierarchy1"/>
    <dgm:cxn modelId="{A5D1A4B4-7439-4543-8E35-6A47F309D6CB}" srcId="{CA4A8DDA-53E2-8044-B2B3-C43005591C0C}" destId="{DF6AF60F-2E78-B446-8AB7-19A1CBBAFB7E}" srcOrd="2" destOrd="0" parTransId="{6F08F907-B85F-104A-B959-1FDBC6C039B9}" sibTransId="{6379429E-99FE-4344-A3E4-B035D23D3757}"/>
    <dgm:cxn modelId="{BE3F9875-F5E8-C04F-9ACF-593D8B53A626}" type="presOf" srcId="{3381FC1E-6CCE-8B4B-8D1F-9CEE4A5C6DB4}" destId="{8F90795A-180C-044E-B688-9C4E453CE01B}" srcOrd="0" destOrd="0" presId="urn:microsoft.com/office/officeart/2005/8/layout/hierarchy1"/>
    <dgm:cxn modelId="{B6D5CC0A-A66D-934A-9F79-EDD561CD75D7}" srcId="{D67A1129-CF13-9340-8363-F64923CA3659}" destId="{3381FC1E-6CCE-8B4B-8D1F-9CEE4A5C6DB4}" srcOrd="2" destOrd="0" parTransId="{84ECCAC1-8B71-5A43-A52D-4627788DEB52}" sibTransId="{BDB7E690-DF87-3544-966A-5CFA453F50DA}"/>
    <dgm:cxn modelId="{E7D3C191-8C40-F54F-8BB4-26B6026E3603}" type="presOf" srcId="{DF6AF60F-2E78-B446-8AB7-19A1CBBAFB7E}" destId="{2CC25015-CD91-FD44-86DA-1684D0195484}" srcOrd="0" destOrd="0" presId="urn:microsoft.com/office/officeart/2005/8/layout/hierarchy1"/>
    <dgm:cxn modelId="{BAE07A2C-D16C-0941-B37C-787A7823939A}" type="presOf" srcId="{84ECCAC1-8B71-5A43-A52D-4627788DEB52}" destId="{4605D709-F843-6F42-A977-1F55F6685490}" srcOrd="0" destOrd="0" presId="urn:microsoft.com/office/officeart/2005/8/layout/hierarchy1"/>
    <dgm:cxn modelId="{0D358E5A-2CEB-BA45-BD79-6401C806C8F7}" type="presOf" srcId="{C6ED17EC-6A32-4F47-A01F-2FAADC98768A}" destId="{B3CA89C5-31F8-E443-9B11-3091A41C10D7}" srcOrd="0" destOrd="0" presId="urn:microsoft.com/office/officeart/2005/8/layout/hierarchy1"/>
    <dgm:cxn modelId="{B70B602D-38D1-2A46-8B2A-B4A4B79BD38C}" type="presOf" srcId="{3E53EC3A-5385-D941-B5C0-CF9C8B1827CB}" destId="{07672545-A5D2-9548-80D9-BA145E92B4D0}" srcOrd="0" destOrd="0" presId="urn:microsoft.com/office/officeart/2005/8/layout/hierarchy1"/>
    <dgm:cxn modelId="{DC367C2E-E85F-944F-81E8-9404D17254F5}" srcId="{DF6AF60F-2E78-B446-8AB7-19A1CBBAFB7E}" destId="{D67A1129-CF13-9340-8363-F64923CA3659}" srcOrd="1" destOrd="0" parTransId="{D96918C8-7DB9-CD4A-B263-808569F00BE2}" sibTransId="{CA0545FF-B1D7-FB41-A5B8-A50C245F2DE8}"/>
    <dgm:cxn modelId="{AE002D42-BDA6-CE41-AADB-6A01EA2C4607}" type="presOf" srcId="{9D035B19-3BD9-4C43-A598-9D63857106BF}" destId="{03A442F1-78CE-FF42-9FAC-811B07798FAF}" srcOrd="0" destOrd="0" presId="urn:microsoft.com/office/officeart/2005/8/layout/hierarchy1"/>
    <dgm:cxn modelId="{D47598E5-0503-204B-9E1F-169AC294C165}" srcId="{D67A1129-CF13-9340-8363-F64923CA3659}" destId="{878788E1-8B36-9645-8970-FEC8D0D2CF0E}" srcOrd="3" destOrd="0" parTransId="{7166C534-303C-2744-8565-1CC6BD57774D}" sibTransId="{5CFA2848-407C-0F43-9D05-75D18A82B844}"/>
    <dgm:cxn modelId="{F1BC0F34-EF5A-3D47-BB51-DDA2E3E365B5}" srcId="{CA4A8DDA-53E2-8044-B2B3-C43005591C0C}" destId="{73ED4F75-2275-2840-B9DE-85855974910B}" srcOrd="1" destOrd="0" parTransId="{127F6E19-52C3-984B-B416-B0FBB3FC3EEC}" sibTransId="{E5BAEF7A-F4B0-8D4F-9F87-09C5726A6E4F}"/>
    <dgm:cxn modelId="{8B33AEAD-5ADB-454D-B85E-EA74B3755977}" srcId="{D67A1129-CF13-9340-8363-F64923CA3659}" destId="{C6ED17EC-6A32-4F47-A01F-2FAADC98768A}" srcOrd="0" destOrd="0" parTransId="{1F01AA73-C2F1-4B44-921F-59A6C30EA1B2}" sibTransId="{378D81D9-273F-8D41-86C6-B94B7EA861F6}"/>
    <dgm:cxn modelId="{CF3D805C-CF7F-824D-827E-42446EC51ABD}" srcId="{3E53EC3A-5385-D941-B5C0-CF9C8B1827CB}" destId="{CA4A8DDA-53E2-8044-B2B3-C43005591C0C}" srcOrd="0" destOrd="0" parTransId="{36F3FD12-4313-234D-9362-25459264B1E8}" sibTransId="{ABEFB4DE-5B48-5C4E-86D2-56382722843E}"/>
    <dgm:cxn modelId="{27E75658-42C2-644E-90BF-580A3AE89080}" type="presOf" srcId="{5E7A2985-69FD-814E-AF96-CD8B92152005}" destId="{C848F8F7-2CEE-6F45-8179-A9314E9B40EC}" srcOrd="0" destOrd="0" presId="urn:microsoft.com/office/officeart/2005/8/layout/hierarchy1"/>
    <dgm:cxn modelId="{A26C9022-8850-484B-ADA1-4C3E7B5670EA}" type="presOf" srcId="{5D5281EA-4A2F-CA45-8E3B-E9EC9E4ABB4B}" destId="{B29234E7-3EB9-C542-A975-45B4F2A83CFD}" srcOrd="0" destOrd="0" presId="urn:microsoft.com/office/officeart/2005/8/layout/hierarchy1"/>
    <dgm:cxn modelId="{C009656A-69DD-F744-9176-CF7511743F8A}" srcId="{DF6AF60F-2E78-B446-8AB7-19A1CBBAFB7E}" destId="{8FBF35F1-8792-CF40-ADED-78A7A4894031}" srcOrd="0" destOrd="0" parTransId="{03587A66-A522-464A-B0DA-2A04186EE76B}" sibTransId="{C61C6526-9CB6-5B41-BF32-80966998EE8A}"/>
    <dgm:cxn modelId="{E0F2F5EF-7B45-054B-B246-A5BB477C1F28}" type="presParOf" srcId="{07672545-A5D2-9548-80D9-BA145E92B4D0}" destId="{CFF9A1B6-8720-7C4C-8858-9C5DFB46B1CB}" srcOrd="0" destOrd="0" presId="urn:microsoft.com/office/officeart/2005/8/layout/hierarchy1"/>
    <dgm:cxn modelId="{704CD18E-1457-8F42-99AD-8D781774ECEE}" type="presParOf" srcId="{CFF9A1B6-8720-7C4C-8858-9C5DFB46B1CB}" destId="{94C2B97A-7864-854B-B7C7-5D20C9E14BF2}" srcOrd="0" destOrd="0" presId="urn:microsoft.com/office/officeart/2005/8/layout/hierarchy1"/>
    <dgm:cxn modelId="{2B2BDB69-53E2-614C-97DD-6A9DD6810EF5}" type="presParOf" srcId="{94C2B97A-7864-854B-B7C7-5D20C9E14BF2}" destId="{EDBA594D-F514-2C44-95A5-CCFACC09133A}" srcOrd="0" destOrd="0" presId="urn:microsoft.com/office/officeart/2005/8/layout/hierarchy1"/>
    <dgm:cxn modelId="{8CF6A41E-1B5D-AA4E-8361-F380F7D2EC68}" type="presParOf" srcId="{94C2B97A-7864-854B-B7C7-5D20C9E14BF2}" destId="{7163785E-4B7A-8F40-8511-2CF2FAB3A2F6}" srcOrd="1" destOrd="0" presId="urn:microsoft.com/office/officeart/2005/8/layout/hierarchy1"/>
    <dgm:cxn modelId="{E1CB8ACD-EC9D-3A4E-AA54-85866661EB35}" type="presParOf" srcId="{CFF9A1B6-8720-7C4C-8858-9C5DFB46B1CB}" destId="{EB19849B-6E58-1A47-BBEF-41484461D2FB}" srcOrd="1" destOrd="0" presId="urn:microsoft.com/office/officeart/2005/8/layout/hierarchy1"/>
    <dgm:cxn modelId="{647C3789-BAF4-EF4F-9E64-DE5E20DA64C7}" type="presParOf" srcId="{EB19849B-6E58-1A47-BBEF-41484461D2FB}" destId="{B29234E7-3EB9-C542-A975-45B4F2A83CFD}" srcOrd="0" destOrd="0" presId="urn:microsoft.com/office/officeart/2005/8/layout/hierarchy1"/>
    <dgm:cxn modelId="{D310A8E8-D29F-E340-BF82-1D092E237FAC}" type="presParOf" srcId="{EB19849B-6E58-1A47-BBEF-41484461D2FB}" destId="{2A4B648D-3C40-794F-A363-E043CE624548}" srcOrd="1" destOrd="0" presId="urn:microsoft.com/office/officeart/2005/8/layout/hierarchy1"/>
    <dgm:cxn modelId="{05D04C74-EF28-FC47-95F5-DBC46BF44765}" type="presParOf" srcId="{2A4B648D-3C40-794F-A363-E043CE624548}" destId="{7230B932-8B2D-0249-8E58-7E4CC7893E7E}" srcOrd="0" destOrd="0" presId="urn:microsoft.com/office/officeart/2005/8/layout/hierarchy1"/>
    <dgm:cxn modelId="{6C1ED212-DA90-864E-8F37-266789EF72D8}" type="presParOf" srcId="{7230B932-8B2D-0249-8E58-7E4CC7893E7E}" destId="{AD6E94E4-0650-D746-9DBE-0F449AF407E0}" srcOrd="0" destOrd="0" presId="urn:microsoft.com/office/officeart/2005/8/layout/hierarchy1"/>
    <dgm:cxn modelId="{CCC0FF4D-C7CE-6245-953E-323F027BCD51}" type="presParOf" srcId="{7230B932-8B2D-0249-8E58-7E4CC7893E7E}" destId="{41FC5506-24C9-AC4C-BC91-048A205DF7AF}" srcOrd="1" destOrd="0" presId="urn:microsoft.com/office/officeart/2005/8/layout/hierarchy1"/>
    <dgm:cxn modelId="{61C2FE05-8A87-6E4D-B40A-0CC57A1A6C46}" type="presParOf" srcId="{2A4B648D-3C40-794F-A363-E043CE624548}" destId="{016934E9-032A-B645-91F5-EBDCBF346A42}" srcOrd="1" destOrd="0" presId="urn:microsoft.com/office/officeart/2005/8/layout/hierarchy1"/>
    <dgm:cxn modelId="{727A3B52-CAB8-1845-BF30-81158DAF00FF}" type="presParOf" srcId="{EB19849B-6E58-1A47-BBEF-41484461D2FB}" destId="{54DA26C2-BB24-A24A-8B71-088EB73D9337}" srcOrd="2" destOrd="0" presId="urn:microsoft.com/office/officeart/2005/8/layout/hierarchy1"/>
    <dgm:cxn modelId="{872753C5-0177-5949-B0EA-777BAF05B69E}" type="presParOf" srcId="{EB19849B-6E58-1A47-BBEF-41484461D2FB}" destId="{BF5ED907-261E-EA48-848C-8626E34ECA4E}" srcOrd="3" destOrd="0" presId="urn:microsoft.com/office/officeart/2005/8/layout/hierarchy1"/>
    <dgm:cxn modelId="{1E141875-223C-4F43-A6E0-4EE2BD39DF89}" type="presParOf" srcId="{BF5ED907-261E-EA48-848C-8626E34ECA4E}" destId="{97BE3CC5-1605-6145-9AFE-6BBC01D9D92C}" srcOrd="0" destOrd="0" presId="urn:microsoft.com/office/officeart/2005/8/layout/hierarchy1"/>
    <dgm:cxn modelId="{B0A68BD2-EC19-3445-8A1D-641511AAFA1B}" type="presParOf" srcId="{97BE3CC5-1605-6145-9AFE-6BBC01D9D92C}" destId="{DABF410B-19CF-4D46-85A6-65AC5560C1B5}" srcOrd="0" destOrd="0" presId="urn:microsoft.com/office/officeart/2005/8/layout/hierarchy1"/>
    <dgm:cxn modelId="{EB2D331C-98B0-0C4E-9264-15412D463A02}" type="presParOf" srcId="{97BE3CC5-1605-6145-9AFE-6BBC01D9D92C}" destId="{A4002563-4C59-1B45-A449-034C765610D1}" srcOrd="1" destOrd="0" presId="urn:microsoft.com/office/officeart/2005/8/layout/hierarchy1"/>
    <dgm:cxn modelId="{58A982D5-AA9E-864E-9BA0-F5C9BBD4A6E0}" type="presParOf" srcId="{BF5ED907-261E-EA48-848C-8626E34ECA4E}" destId="{3DBD94CB-4A81-374C-814C-1BFF59E2114B}" srcOrd="1" destOrd="0" presId="urn:microsoft.com/office/officeart/2005/8/layout/hierarchy1"/>
    <dgm:cxn modelId="{3C1A80C2-1A45-824D-8DEF-31EFAC6CCFB6}" type="presParOf" srcId="{EB19849B-6E58-1A47-BBEF-41484461D2FB}" destId="{FC2B612C-83CA-A545-B713-6DBB79B68393}" srcOrd="4" destOrd="0" presId="urn:microsoft.com/office/officeart/2005/8/layout/hierarchy1"/>
    <dgm:cxn modelId="{B52EC213-10B9-9542-AB42-54A097F5096B}" type="presParOf" srcId="{EB19849B-6E58-1A47-BBEF-41484461D2FB}" destId="{408BC6A9-9770-6C4D-90B3-45C6D5495A9E}" srcOrd="5" destOrd="0" presId="urn:microsoft.com/office/officeart/2005/8/layout/hierarchy1"/>
    <dgm:cxn modelId="{993C1BC7-4305-C84E-BC59-232028E757AA}" type="presParOf" srcId="{408BC6A9-9770-6C4D-90B3-45C6D5495A9E}" destId="{839EEF8D-2CC6-AD45-BF00-7BB37DA47DE2}" srcOrd="0" destOrd="0" presId="urn:microsoft.com/office/officeart/2005/8/layout/hierarchy1"/>
    <dgm:cxn modelId="{D3A942FD-91AC-724D-85CC-49774BFD0254}" type="presParOf" srcId="{839EEF8D-2CC6-AD45-BF00-7BB37DA47DE2}" destId="{A8709D30-C236-6848-9C8D-C8BA47DACE05}" srcOrd="0" destOrd="0" presId="urn:microsoft.com/office/officeart/2005/8/layout/hierarchy1"/>
    <dgm:cxn modelId="{8F86A2FA-5BA0-6A4D-BB40-C5F541457362}" type="presParOf" srcId="{839EEF8D-2CC6-AD45-BF00-7BB37DA47DE2}" destId="{2CC25015-CD91-FD44-86DA-1684D0195484}" srcOrd="1" destOrd="0" presId="urn:microsoft.com/office/officeart/2005/8/layout/hierarchy1"/>
    <dgm:cxn modelId="{C892EBA6-F1F8-0F45-82B5-E56344AAE30C}" type="presParOf" srcId="{408BC6A9-9770-6C4D-90B3-45C6D5495A9E}" destId="{81D4D9E1-B4C7-F24C-AF64-C88078A5CE9D}" srcOrd="1" destOrd="0" presId="urn:microsoft.com/office/officeart/2005/8/layout/hierarchy1"/>
    <dgm:cxn modelId="{3A646E8D-C5AA-A14D-96DF-9126EB1C8EAB}" type="presParOf" srcId="{81D4D9E1-B4C7-F24C-AF64-C88078A5CE9D}" destId="{49706F51-A6F2-2143-B168-8553F99BA482}" srcOrd="0" destOrd="0" presId="urn:microsoft.com/office/officeart/2005/8/layout/hierarchy1"/>
    <dgm:cxn modelId="{9645A67E-59B5-464C-8262-058DF3AE37B3}" type="presParOf" srcId="{81D4D9E1-B4C7-F24C-AF64-C88078A5CE9D}" destId="{8ACAB231-BC93-784D-9505-BCAA2BAFB060}" srcOrd="1" destOrd="0" presId="urn:microsoft.com/office/officeart/2005/8/layout/hierarchy1"/>
    <dgm:cxn modelId="{EC7E55FB-BA9D-9B45-861F-8F3DD8EE3AC2}" type="presParOf" srcId="{8ACAB231-BC93-784D-9505-BCAA2BAFB060}" destId="{EAFE70BF-FC7A-E249-BDF3-E16C40A9C452}" srcOrd="0" destOrd="0" presId="urn:microsoft.com/office/officeart/2005/8/layout/hierarchy1"/>
    <dgm:cxn modelId="{B1DEBCB3-8AA8-2B46-8750-482C80F8D0AE}" type="presParOf" srcId="{EAFE70BF-FC7A-E249-BDF3-E16C40A9C452}" destId="{A3E51611-D185-C041-B28A-774F8EE7F1AB}" srcOrd="0" destOrd="0" presId="urn:microsoft.com/office/officeart/2005/8/layout/hierarchy1"/>
    <dgm:cxn modelId="{2A131047-66D9-AA46-B5F1-CE976DF0506E}" type="presParOf" srcId="{EAFE70BF-FC7A-E249-BDF3-E16C40A9C452}" destId="{C9D32571-A5A6-2342-945F-89EF7D83B10B}" srcOrd="1" destOrd="0" presId="urn:microsoft.com/office/officeart/2005/8/layout/hierarchy1"/>
    <dgm:cxn modelId="{3A33CB6D-EDDD-B143-AB85-802E76F9BF56}" type="presParOf" srcId="{8ACAB231-BC93-784D-9505-BCAA2BAFB060}" destId="{60AECA73-9F16-9947-ACC5-D11B0895C964}" srcOrd="1" destOrd="0" presId="urn:microsoft.com/office/officeart/2005/8/layout/hierarchy1"/>
    <dgm:cxn modelId="{701B2860-B671-324E-8A9A-58F8A0F011EB}" type="presParOf" srcId="{81D4D9E1-B4C7-F24C-AF64-C88078A5CE9D}" destId="{474A1066-8213-914A-A2FB-233109D5E555}" srcOrd="2" destOrd="0" presId="urn:microsoft.com/office/officeart/2005/8/layout/hierarchy1"/>
    <dgm:cxn modelId="{C93295DF-0F8B-7F46-B891-4E2C53ED4F67}" type="presParOf" srcId="{81D4D9E1-B4C7-F24C-AF64-C88078A5CE9D}" destId="{962216B1-F8C0-5F4E-8905-CA1A8427646A}" srcOrd="3" destOrd="0" presId="urn:microsoft.com/office/officeart/2005/8/layout/hierarchy1"/>
    <dgm:cxn modelId="{0C5B00F1-A2F2-994D-A2F1-2F0BB3A84AA5}" type="presParOf" srcId="{962216B1-F8C0-5F4E-8905-CA1A8427646A}" destId="{D7028509-7024-2A45-875F-972C3D93ADD8}" srcOrd="0" destOrd="0" presId="urn:microsoft.com/office/officeart/2005/8/layout/hierarchy1"/>
    <dgm:cxn modelId="{EC84A1DA-9DFC-594D-952E-7F925C049D00}" type="presParOf" srcId="{D7028509-7024-2A45-875F-972C3D93ADD8}" destId="{F91CA2E0-2A7A-584A-9BAE-DE1B8AB80FDB}" srcOrd="0" destOrd="0" presId="urn:microsoft.com/office/officeart/2005/8/layout/hierarchy1"/>
    <dgm:cxn modelId="{E72FECB4-BE8C-0B41-BE96-6F363B9F2BFE}" type="presParOf" srcId="{D7028509-7024-2A45-875F-972C3D93ADD8}" destId="{788967F1-97C7-6B4F-9152-06C9ABCB90F0}" srcOrd="1" destOrd="0" presId="urn:microsoft.com/office/officeart/2005/8/layout/hierarchy1"/>
    <dgm:cxn modelId="{C7C19222-E2BB-4546-A50C-F9B024002AC2}" type="presParOf" srcId="{962216B1-F8C0-5F4E-8905-CA1A8427646A}" destId="{FEE3182C-AA92-4D47-92BB-629258772608}" srcOrd="1" destOrd="0" presId="urn:microsoft.com/office/officeart/2005/8/layout/hierarchy1"/>
    <dgm:cxn modelId="{92F9008B-B8C7-8241-AAB1-1B38C57F4679}" type="presParOf" srcId="{FEE3182C-AA92-4D47-92BB-629258772608}" destId="{1E6E5A70-1708-9941-AFB7-3038F291BC68}" srcOrd="0" destOrd="0" presId="urn:microsoft.com/office/officeart/2005/8/layout/hierarchy1"/>
    <dgm:cxn modelId="{3631C781-B9D5-7B44-A6DE-46BB72F34203}" type="presParOf" srcId="{FEE3182C-AA92-4D47-92BB-629258772608}" destId="{5C3A9538-68AD-3342-8AD6-77ED470AD5E9}" srcOrd="1" destOrd="0" presId="urn:microsoft.com/office/officeart/2005/8/layout/hierarchy1"/>
    <dgm:cxn modelId="{723245AE-6DD8-6646-837E-5B57575A6C12}" type="presParOf" srcId="{5C3A9538-68AD-3342-8AD6-77ED470AD5E9}" destId="{06CC6913-D8A1-6F4E-A8DF-31485FBB9FAF}" srcOrd="0" destOrd="0" presId="urn:microsoft.com/office/officeart/2005/8/layout/hierarchy1"/>
    <dgm:cxn modelId="{CA10FBF8-B31D-224E-B63C-2A3ADF89F03E}" type="presParOf" srcId="{06CC6913-D8A1-6F4E-A8DF-31485FBB9FAF}" destId="{E687B391-260A-B94E-8168-CC00E38FFC5B}" srcOrd="0" destOrd="0" presId="urn:microsoft.com/office/officeart/2005/8/layout/hierarchy1"/>
    <dgm:cxn modelId="{F86C72CE-5A49-1F4E-A18F-25C1F7F41405}" type="presParOf" srcId="{06CC6913-D8A1-6F4E-A8DF-31485FBB9FAF}" destId="{B3CA89C5-31F8-E443-9B11-3091A41C10D7}" srcOrd="1" destOrd="0" presId="urn:microsoft.com/office/officeart/2005/8/layout/hierarchy1"/>
    <dgm:cxn modelId="{72A5AD0B-4533-F746-9C8A-AD99B06021D9}" type="presParOf" srcId="{5C3A9538-68AD-3342-8AD6-77ED470AD5E9}" destId="{CA323A69-3566-4A43-A8F3-6716FBA7C58C}" srcOrd="1" destOrd="0" presId="urn:microsoft.com/office/officeart/2005/8/layout/hierarchy1"/>
    <dgm:cxn modelId="{2CBF1843-80D0-6F42-8C9B-969170800F43}" type="presParOf" srcId="{FEE3182C-AA92-4D47-92BB-629258772608}" destId="{C848F8F7-2CEE-6F45-8179-A9314E9B40EC}" srcOrd="2" destOrd="0" presId="urn:microsoft.com/office/officeart/2005/8/layout/hierarchy1"/>
    <dgm:cxn modelId="{938FB4C1-C1D5-BC4B-B746-9221FE03C4DB}" type="presParOf" srcId="{FEE3182C-AA92-4D47-92BB-629258772608}" destId="{762FD3E7-3A4F-1249-BBBB-A7C0C2041CA2}" srcOrd="3" destOrd="0" presId="urn:microsoft.com/office/officeart/2005/8/layout/hierarchy1"/>
    <dgm:cxn modelId="{DE8D9722-F1ED-6848-B568-5E0F66D599A0}" type="presParOf" srcId="{762FD3E7-3A4F-1249-BBBB-A7C0C2041CA2}" destId="{76FBE801-3175-204F-888B-F75CDB41E2EC}" srcOrd="0" destOrd="0" presId="urn:microsoft.com/office/officeart/2005/8/layout/hierarchy1"/>
    <dgm:cxn modelId="{E4765830-547B-EC4E-B627-796BB275E748}" type="presParOf" srcId="{76FBE801-3175-204F-888B-F75CDB41E2EC}" destId="{586E1BCD-2CFE-2544-8FE1-407CCE05214A}" srcOrd="0" destOrd="0" presId="urn:microsoft.com/office/officeart/2005/8/layout/hierarchy1"/>
    <dgm:cxn modelId="{D25D0DD9-A869-DC47-A53D-E48B4DEEFDF6}" type="presParOf" srcId="{76FBE801-3175-204F-888B-F75CDB41E2EC}" destId="{03A442F1-78CE-FF42-9FAC-811B07798FAF}" srcOrd="1" destOrd="0" presId="urn:microsoft.com/office/officeart/2005/8/layout/hierarchy1"/>
    <dgm:cxn modelId="{1EFB884B-C604-D74E-8FDE-E4AE6E563A33}" type="presParOf" srcId="{762FD3E7-3A4F-1249-BBBB-A7C0C2041CA2}" destId="{1648D130-0401-3F4B-A179-6048CDE63CD7}" srcOrd="1" destOrd="0" presId="urn:microsoft.com/office/officeart/2005/8/layout/hierarchy1"/>
    <dgm:cxn modelId="{C8185327-733C-6548-8753-606B12862946}" type="presParOf" srcId="{FEE3182C-AA92-4D47-92BB-629258772608}" destId="{4605D709-F843-6F42-A977-1F55F6685490}" srcOrd="4" destOrd="0" presId="urn:microsoft.com/office/officeart/2005/8/layout/hierarchy1"/>
    <dgm:cxn modelId="{78C1A70C-9E34-4E48-AAAB-DB340A12BF68}" type="presParOf" srcId="{FEE3182C-AA92-4D47-92BB-629258772608}" destId="{47AB0D9C-4CBE-BA45-A09A-F15E8527B513}" srcOrd="5" destOrd="0" presId="urn:microsoft.com/office/officeart/2005/8/layout/hierarchy1"/>
    <dgm:cxn modelId="{0913DF33-8F27-CA4E-8A15-81856943DCDD}" type="presParOf" srcId="{47AB0D9C-4CBE-BA45-A09A-F15E8527B513}" destId="{65D7AED6-2049-294E-A07E-286E9A31F142}" srcOrd="0" destOrd="0" presId="urn:microsoft.com/office/officeart/2005/8/layout/hierarchy1"/>
    <dgm:cxn modelId="{34645854-3358-B045-A438-3E781B20DE16}" type="presParOf" srcId="{65D7AED6-2049-294E-A07E-286E9A31F142}" destId="{A3B53512-6A73-2B4A-83B7-17190A8F7C1E}" srcOrd="0" destOrd="0" presId="urn:microsoft.com/office/officeart/2005/8/layout/hierarchy1"/>
    <dgm:cxn modelId="{E89DE0FF-BEE6-0C44-A5CF-C6E97F8A55FD}" type="presParOf" srcId="{65D7AED6-2049-294E-A07E-286E9A31F142}" destId="{8F90795A-180C-044E-B688-9C4E453CE01B}" srcOrd="1" destOrd="0" presId="urn:microsoft.com/office/officeart/2005/8/layout/hierarchy1"/>
    <dgm:cxn modelId="{75CD7668-32B9-6948-8740-8BB1C43A0B82}" type="presParOf" srcId="{47AB0D9C-4CBE-BA45-A09A-F15E8527B513}" destId="{BFE408DE-0A8F-644C-B185-EC4E3E55D5A5}" srcOrd="1" destOrd="0" presId="urn:microsoft.com/office/officeart/2005/8/layout/hierarchy1"/>
    <dgm:cxn modelId="{C3F3FCB3-0139-A143-9B43-585960E79AB7}" type="presParOf" srcId="{FEE3182C-AA92-4D47-92BB-629258772608}" destId="{96C94696-23F8-3A4B-A1D0-057AB0137D37}" srcOrd="6" destOrd="0" presId="urn:microsoft.com/office/officeart/2005/8/layout/hierarchy1"/>
    <dgm:cxn modelId="{EA191729-EA83-3647-9C92-F20CD996926E}" type="presParOf" srcId="{FEE3182C-AA92-4D47-92BB-629258772608}" destId="{710CB847-BD3B-CD4D-A012-965B6BEAD7E0}" srcOrd="7" destOrd="0" presId="urn:microsoft.com/office/officeart/2005/8/layout/hierarchy1"/>
    <dgm:cxn modelId="{06B4524F-2091-2042-ABBA-36AF4C1B36BC}" type="presParOf" srcId="{710CB847-BD3B-CD4D-A012-965B6BEAD7E0}" destId="{45021586-0ADC-4544-A80D-BF8FDDF1DCAE}" srcOrd="0" destOrd="0" presId="urn:microsoft.com/office/officeart/2005/8/layout/hierarchy1"/>
    <dgm:cxn modelId="{4DE5A558-2727-ED41-9484-59A4C0A1191E}" type="presParOf" srcId="{45021586-0ADC-4544-A80D-BF8FDDF1DCAE}" destId="{2AA89A0F-95EE-8B4B-AC30-7CAC8D4F6E1A}" srcOrd="0" destOrd="0" presId="urn:microsoft.com/office/officeart/2005/8/layout/hierarchy1"/>
    <dgm:cxn modelId="{AC45BFBA-B056-5C4C-8702-4355C1ED2189}" type="presParOf" srcId="{45021586-0ADC-4544-A80D-BF8FDDF1DCAE}" destId="{69DEEFA9-33D7-3245-AB0B-E52901230678}" srcOrd="1" destOrd="0" presId="urn:microsoft.com/office/officeart/2005/8/layout/hierarchy1"/>
    <dgm:cxn modelId="{D382120D-9245-7C4F-BED4-17C2D48851AA}" type="presParOf" srcId="{710CB847-BD3B-CD4D-A012-965B6BEAD7E0}" destId="{412D9BD0-CBB0-794E-8EF3-26F030AB088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2B612C-83CA-A545-B713-6DBB79B68393}">
      <dsp:nvSpPr>
        <dsp:cNvPr id="0" name=""/>
        <dsp:cNvSpPr/>
      </dsp:nvSpPr>
      <dsp:spPr>
        <a:xfrm>
          <a:off x="4149122" y="2746601"/>
          <a:ext cx="2944538" cy="7006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7483"/>
              </a:lnTo>
              <a:lnTo>
                <a:pt x="2944538" y="477483"/>
              </a:lnTo>
              <a:lnTo>
                <a:pt x="2944538" y="700666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DA26C2-BB24-A24A-8B71-088EB73D9337}">
      <dsp:nvSpPr>
        <dsp:cNvPr id="0" name=""/>
        <dsp:cNvSpPr/>
      </dsp:nvSpPr>
      <dsp:spPr>
        <a:xfrm>
          <a:off x="4103402" y="2746601"/>
          <a:ext cx="91440" cy="7006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00666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9234E7-3EB9-C542-A975-45B4F2A83CFD}">
      <dsp:nvSpPr>
        <dsp:cNvPr id="0" name=""/>
        <dsp:cNvSpPr/>
      </dsp:nvSpPr>
      <dsp:spPr>
        <a:xfrm>
          <a:off x="1204584" y="2746601"/>
          <a:ext cx="2944538" cy="700666"/>
        </a:xfrm>
        <a:custGeom>
          <a:avLst/>
          <a:gdLst/>
          <a:ahLst/>
          <a:cxnLst/>
          <a:rect l="0" t="0" r="0" b="0"/>
          <a:pathLst>
            <a:path>
              <a:moveTo>
                <a:pt x="2944538" y="0"/>
              </a:moveTo>
              <a:lnTo>
                <a:pt x="2944538" y="477483"/>
              </a:lnTo>
              <a:lnTo>
                <a:pt x="0" y="477483"/>
              </a:lnTo>
              <a:lnTo>
                <a:pt x="0" y="700666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BA594D-F514-2C44-95A5-CCFACC09133A}">
      <dsp:nvSpPr>
        <dsp:cNvPr id="0" name=""/>
        <dsp:cNvSpPr/>
      </dsp:nvSpPr>
      <dsp:spPr>
        <a:xfrm>
          <a:off x="2944538" y="1216779"/>
          <a:ext cx="2409168" cy="15298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63785E-4B7A-8F40-8511-2CF2FAB3A2F6}">
      <dsp:nvSpPr>
        <dsp:cNvPr id="0" name=""/>
        <dsp:cNvSpPr/>
      </dsp:nvSpPr>
      <dsp:spPr>
        <a:xfrm>
          <a:off x="3212224" y="1471080"/>
          <a:ext cx="2409168" cy="15298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Protection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sociale</a:t>
          </a:r>
          <a:endParaRPr lang="en-US" sz="2600" kern="1200" dirty="0"/>
        </a:p>
      </dsp:txBody>
      <dsp:txXfrm>
        <a:off x="3257031" y="1515887"/>
        <a:ext cx="2319554" cy="1440207"/>
      </dsp:txXfrm>
    </dsp:sp>
    <dsp:sp modelId="{AD6E94E4-0650-D746-9DBE-0F449AF407E0}">
      <dsp:nvSpPr>
        <dsp:cNvPr id="0" name=""/>
        <dsp:cNvSpPr/>
      </dsp:nvSpPr>
      <dsp:spPr>
        <a:xfrm>
          <a:off x="0" y="3447267"/>
          <a:ext cx="2409168" cy="15298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FC5506-24C9-AC4C-BC91-048A205DF7AF}">
      <dsp:nvSpPr>
        <dsp:cNvPr id="0" name=""/>
        <dsp:cNvSpPr/>
      </dsp:nvSpPr>
      <dsp:spPr>
        <a:xfrm>
          <a:off x="267685" y="3701568"/>
          <a:ext cx="2409168" cy="15298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Secteur</a:t>
          </a:r>
          <a:endParaRPr lang="en-US" sz="2600" kern="1200" dirty="0" smtClean="0"/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formel</a:t>
          </a:r>
          <a:endParaRPr lang="en-US" sz="2600" kern="1200" dirty="0"/>
        </a:p>
      </dsp:txBody>
      <dsp:txXfrm>
        <a:off x="312492" y="3746375"/>
        <a:ext cx="2319554" cy="1440207"/>
      </dsp:txXfrm>
    </dsp:sp>
    <dsp:sp modelId="{DABF410B-19CF-4D46-85A6-65AC5560C1B5}">
      <dsp:nvSpPr>
        <dsp:cNvPr id="0" name=""/>
        <dsp:cNvSpPr/>
      </dsp:nvSpPr>
      <dsp:spPr>
        <a:xfrm>
          <a:off x="2944538" y="3447267"/>
          <a:ext cx="2409168" cy="15298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002563-4C59-1B45-A449-034C765610D1}">
      <dsp:nvSpPr>
        <dsp:cNvPr id="0" name=""/>
        <dsp:cNvSpPr/>
      </dsp:nvSpPr>
      <dsp:spPr>
        <a:xfrm>
          <a:off x="3212224" y="3701568"/>
          <a:ext cx="2409168" cy="15298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Vulnérables</a:t>
          </a:r>
          <a:endParaRPr lang="en-US" sz="2600" kern="1200" dirty="0"/>
        </a:p>
      </dsp:txBody>
      <dsp:txXfrm>
        <a:off x="3257031" y="3746375"/>
        <a:ext cx="2319554" cy="1440207"/>
      </dsp:txXfrm>
    </dsp:sp>
    <dsp:sp modelId="{A8709D30-C236-6848-9C8D-C8BA47DACE05}">
      <dsp:nvSpPr>
        <dsp:cNvPr id="0" name=""/>
        <dsp:cNvSpPr/>
      </dsp:nvSpPr>
      <dsp:spPr>
        <a:xfrm>
          <a:off x="5889077" y="3447267"/>
          <a:ext cx="2409168" cy="15298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C25015-CD91-FD44-86DA-1684D0195484}">
      <dsp:nvSpPr>
        <dsp:cNvPr id="0" name=""/>
        <dsp:cNvSpPr/>
      </dsp:nvSpPr>
      <dsp:spPr>
        <a:xfrm>
          <a:off x="6156762" y="3701568"/>
          <a:ext cx="2409168" cy="15298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Autres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catégories</a:t>
          </a:r>
          <a:r>
            <a:rPr lang="en-US" sz="2600" kern="1200" dirty="0" smtClean="0"/>
            <a:t> de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population</a:t>
          </a:r>
          <a:endParaRPr lang="en-US" sz="2600" kern="1200" dirty="0"/>
        </a:p>
      </dsp:txBody>
      <dsp:txXfrm>
        <a:off x="6201569" y="3746375"/>
        <a:ext cx="2319554" cy="14402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C94696-23F8-3A4B-A1D0-057AB0137D37}">
      <dsp:nvSpPr>
        <dsp:cNvPr id="0" name=""/>
        <dsp:cNvSpPr/>
      </dsp:nvSpPr>
      <dsp:spPr>
        <a:xfrm>
          <a:off x="5075565" y="4262192"/>
          <a:ext cx="2615578" cy="4149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759"/>
              </a:lnTo>
              <a:lnTo>
                <a:pt x="2615578" y="282759"/>
              </a:lnTo>
              <a:lnTo>
                <a:pt x="2615578" y="414925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05D709-F843-6F42-A977-1F55F6685490}">
      <dsp:nvSpPr>
        <dsp:cNvPr id="0" name=""/>
        <dsp:cNvSpPr/>
      </dsp:nvSpPr>
      <dsp:spPr>
        <a:xfrm>
          <a:off x="5075565" y="4262192"/>
          <a:ext cx="871859" cy="4149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759"/>
              </a:lnTo>
              <a:lnTo>
                <a:pt x="871859" y="282759"/>
              </a:lnTo>
              <a:lnTo>
                <a:pt x="871859" y="414925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48F8F7-2CEE-6F45-8179-A9314E9B40EC}">
      <dsp:nvSpPr>
        <dsp:cNvPr id="0" name=""/>
        <dsp:cNvSpPr/>
      </dsp:nvSpPr>
      <dsp:spPr>
        <a:xfrm>
          <a:off x="4203705" y="4262192"/>
          <a:ext cx="871859" cy="414925"/>
        </a:xfrm>
        <a:custGeom>
          <a:avLst/>
          <a:gdLst/>
          <a:ahLst/>
          <a:cxnLst/>
          <a:rect l="0" t="0" r="0" b="0"/>
          <a:pathLst>
            <a:path>
              <a:moveTo>
                <a:pt x="871859" y="0"/>
              </a:moveTo>
              <a:lnTo>
                <a:pt x="871859" y="282759"/>
              </a:lnTo>
              <a:lnTo>
                <a:pt x="0" y="282759"/>
              </a:lnTo>
              <a:lnTo>
                <a:pt x="0" y="414925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6E5A70-1708-9941-AFB7-3038F291BC68}">
      <dsp:nvSpPr>
        <dsp:cNvPr id="0" name=""/>
        <dsp:cNvSpPr/>
      </dsp:nvSpPr>
      <dsp:spPr>
        <a:xfrm>
          <a:off x="2459986" y="4262192"/>
          <a:ext cx="2615578" cy="414925"/>
        </a:xfrm>
        <a:custGeom>
          <a:avLst/>
          <a:gdLst/>
          <a:ahLst/>
          <a:cxnLst/>
          <a:rect l="0" t="0" r="0" b="0"/>
          <a:pathLst>
            <a:path>
              <a:moveTo>
                <a:pt x="2615578" y="0"/>
              </a:moveTo>
              <a:lnTo>
                <a:pt x="2615578" y="282759"/>
              </a:lnTo>
              <a:lnTo>
                <a:pt x="0" y="282759"/>
              </a:lnTo>
              <a:lnTo>
                <a:pt x="0" y="414925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4A1066-8213-914A-A2FB-233109D5E555}">
      <dsp:nvSpPr>
        <dsp:cNvPr id="0" name=""/>
        <dsp:cNvSpPr/>
      </dsp:nvSpPr>
      <dsp:spPr>
        <a:xfrm>
          <a:off x="4203705" y="2941325"/>
          <a:ext cx="871859" cy="4149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759"/>
              </a:lnTo>
              <a:lnTo>
                <a:pt x="871859" y="282759"/>
              </a:lnTo>
              <a:lnTo>
                <a:pt x="871859" y="414925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706F51-A6F2-2143-B168-8553F99BA482}">
      <dsp:nvSpPr>
        <dsp:cNvPr id="0" name=""/>
        <dsp:cNvSpPr/>
      </dsp:nvSpPr>
      <dsp:spPr>
        <a:xfrm>
          <a:off x="3331846" y="2941325"/>
          <a:ext cx="871859" cy="414925"/>
        </a:xfrm>
        <a:custGeom>
          <a:avLst/>
          <a:gdLst/>
          <a:ahLst/>
          <a:cxnLst/>
          <a:rect l="0" t="0" r="0" b="0"/>
          <a:pathLst>
            <a:path>
              <a:moveTo>
                <a:pt x="871859" y="0"/>
              </a:moveTo>
              <a:lnTo>
                <a:pt x="871859" y="282759"/>
              </a:lnTo>
              <a:lnTo>
                <a:pt x="0" y="282759"/>
              </a:lnTo>
              <a:lnTo>
                <a:pt x="0" y="414925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2B612C-83CA-A545-B713-6DBB79B68393}">
      <dsp:nvSpPr>
        <dsp:cNvPr id="0" name=""/>
        <dsp:cNvSpPr/>
      </dsp:nvSpPr>
      <dsp:spPr>
        <a:xfrm>
          <a:off x="2459986" y="1620457"/>
          <a:ext cx="1743719" cy="4149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759"/>
              </a:lnTo>
              <a:lnTo>
                <a:pt x="1743719" y="282759"/>
              </a:lnTo>
              <a:lnTo>
                <a:pt x="1743719" y="41492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DA26C2-BB24-A24A-8B71-088EB73D9337}">
      <dsp:nvSpPr>
        <dsp:cNvPr id="0" name=""/>
        <dsp:cNvSpPr/>
      </dsp:nvSpPr>
      <dsp:spPr>
        <a:xfrm>
          <a:off x="2414266" y="1620457"/>
          <a:ext cx="91440" cy="41492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492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9234E7-3EB9-C542-A975-45B4F2A83CFD}">
      <dsp:nvSpPr>
        <dsp:cNvPr id="0" name=""/>
        <dsp:cNvSpPr/>
      </dsp:nvSpPr>
      <dsp:spPr>
        <a:xfrm>
          <a:off x="716267" y="1620457"/>
          <a:ext cx="1743719" cy="414925"/>
        </a:xfrm>
        <a:custGeom>
          <a:avLst/>
          <a:gdLst/>
          <a:ahLst/>
          <a:cxnLst/>
          <a:rect l="0" t="0" r="0" b="0"/>
          <a:pathLst>
            <a:path>
              <a:moveTo>
                <a:pt x="1743719" y="0"/>
              </a:moveTo>
              <a:lnTo>
                <a:pt x="1743719" y="282759"/>
              </a:lnTo>
              <a:lnTo>
                <a:pt x="0" y="282759"/>
              </a:lnTo>
              <a:lnTo>
                <a:pt x="0" y="41492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BA594D-F514-2C44-95A5-CCFACC09133A}">
      <dsp:nvSpPr>
        <dsp:cNvPr id="0" name=""/>
        <dsp:cNvSpPr/>
      </dsp:nvSpPr>
      <dsp:spPr>
        <a:xfrm>
          <a:off x="1746646" y="714516"/>
          <a:ext cx="1426679" cy="9059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63785E-4B7A-8F40-8511-2CF2FAB3A2F6}">
      <dsp:nvSpPr>
        <dsp:cNvPr id="0" name=""/>
        <dsp:cNvSpPr/>
      </dsp:nvSpPr>
      <dsp:spPr>
        <a:xfrm>
          <a:off x="1905166" y="865110"/>
          <a:ext cx="1426679" cy="9059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Protection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sociale</a:t>
          </a:r>
          <a:endParaRPr lang="en-US" sz="1400" kern="1200" dirty="0"/>
        </a:p>
      </dsp:txBody>
      <dsp:txXfrm>
        <a:off x="1931700" y="891644"/>
        <a:ext cx="1373611" cy="852873"/>
      </dsp:txXfrm>
    </dsp:sp>
    <dsp:sp modelId="{AD6E94E4-0650-D746-9DBE-0F449AF407E0}">
      <dsp:nvSpPr>
        <dsp:cNvPr id="0" name=""/>
        <dsp:cNvSpPr/>
      </dsp:nvSpPr>
      <dsp:spPr>
        <a:xfrm>
          <a:off x="2927" y="2035383"/>
          <a:ext cx="1426679" cy="9059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FC5506-24C9-AC4C-BC91-048A205DF7AF}">
      <dsp:nvSpPr>
        <dsp:cNvPr id="0" name=""/>
        <dsp:cNvSpPr/>
      </dsp:nvSpPr>
      <dsp:spPr>
        <a:xfrm>
          <a:off x="161447" y="2185977"/>
          <a:ext cx="1426679" cy="9059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Education</a:t>
          </a:r>
          <a:endParaRPr lang="en-US" sz="1400" kern="1200" dirty="0"/>
        </a:p>
      </dsp:txBody>
      <dsp:txXfrm>
        <a:off x="187981" y="2212511"/>
        <a:ext cx="1373611" cy="852873"/>
      </dsp:txXfrm>
    </dsp:sp>
    <dsp:sp modelId="{DABF410B-19CF-4D46-85A6-65AC5560C1B5}">
      <dsp:nvSpPr>
        <dsp:cNvPr id="0" name=""/>
        <dsp:cNvSpPr/>
      </dsp:nvSpPr>
      <dsp:spPr>
        <a:xfrm>
          <a:off x="1746646" y="2035383"/>
          <a:ext cx="1426679" cy="9059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002563-4C59-1B45-A449-034C765610D1}">
      <dsp:nvSpPr>
        <dsp:cNvPr id="0" name=""/>
        <dsp:cNvSpPr/>
      </dsp:nvSpPr>
      <dsp:spPr>
        <a:xfrm>
          <a:off x="1905166" y="2185977"/>
          <a:ext cx="1426679" cy="9059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Vieillesse</a:t>
          </a:r>
          <a:endParaRPr lang="en-US" sz="1400" kern="1200" dirty="0"/>
        </a:p>
      </dsp:txBody>
      <dsp:txXfrm>
        <a:off x="1931700" y="2212511"/>
        <a:ext cx="1373611" cy="852873"/>
      </dsp:txXfrm>
    </dsp:sp>
    <dsp:sp modelId="{A8709D30-C236-6848-9C8D-C8BA47DACE05}">
      <dsp:nvSpPr>
        <dsp:cNvPr id="0" name=""/>
        <dsp:cNvSpPr/>
      </dsp:nvSpPr>
      <dsp:spPr>
        <a:xfrm>
          <a:off x="3490365" y="2035383"/>
          <a:ext cx="1426679" cy="9059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C25015-CD91-FD44-86DA-1684D0195484}">
      <dsp:nvSpPr>
        <dsp:cNvPr id="0" name=""/>
        <dsp:cNvSpPr/>
      </dsp:nvSpPr>
      <dsp:spPr>
        <a:xfrm>
          <a:off x="3648885" y="2185977"/>
          <a:ext cx="1426679" cy="9059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CSU</a:t>
          </a:r>
          <a:endParaRPr lang="en-US" sz="1400" kern="1200" dirty="0"/>
        </a:p>
      </dsp:txBody>
      <dsp:txXfrm>
        <a:off x="3675419" y="2212511"/>
        <a:ext cx="1373611" cy="852873"/>
      </dsp:txXfrm>
    </dsp:sp>
    <dsp:sp modelId="{A3E51611-D185-C041-B28A-774F8EE7F1AB}">
      <dsp:nvSpPr>
        <dsp:cNvPr id="0" name=""/>
        <dsp:cNvSpPr/>
      </dsp:nvSpPr>
      <dsp:spPr>
        <a:xfrm>
          <a:off x="2618506" y="3356250"/>
          <a:ext cx="1426679" cy="9059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D32571-A5A6-2342-945F-89EF7D83B10B}">
      <dsp:nvSpPr>
        <dsp:cNvPr id="0" name=""/>
        <dsp:cNvSpPr/>
      </dsp:nvSpPr>
      <dsp:spPr>
        <a:xfrm>
          <a:off x="2777026" y="3506844"/>
          <a:ext cx="1426679" cy="9059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Disponibilité</a:t>
          </a: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Services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de </a:t>
          </a:r>
          <a:r>
            <a:rPr lang="en-US" sz="1400" kern="1200" dirty="0" err="1" smtClean="0"/>
            <a:t>qualité</a:t>
          </a:r>
          <a:endParaRPr lang="en-US" sz="1400" kern="1200" dirty="0"/>
        </a:p>
      </dsp:txBody>
      <dsp:txXfrm>
        <a:off x="2803560" y="3533378"/>
        <a:ext cx="1373611" cy="852873"/>
      </dsp:txXfrm>
    </dsp:sp>
    <dsp:sp modelId="{F91CA2E0-2A7A-584A-9BAE-DE1B8AB80FDB}">
      <dsp:nvSpPr>
        <dsp:cNvPr id="0" name=""/>
        <dsp:cNvSpPr/>
      </dsp:nvSpPr>
      <dsp:spPr>
        <a:xfrm>
          <a:off x="4362225" y="3356250"/>
          <a:ext cx="1426679" cy="9059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88967F1-97C7-6B4F-9152-06C9ABCB90F0}">
      <dsp:nvSpPr>
        <dsp:cNvPr id="0" name=""/>
        <dsp:cNvSpPr/>
      </dsp:nvSpPr>
      <dsp:spPr>
        <a:xfrm>
          <a:off x="4520745" y="3506844"/>
          <a:ext cx="1426679" cy="9059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Protection </a:t>
          </a:r>
          <a:r>
            <a:rPr lang="en-US" sz="1400" kern="1200" dirty="0" err="1" smtClean="0"/>
            <a:t>contre</a:t>
          </a: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risque</a:t>
          </a:r>
          <a:r>
            <a:rPr lang="en-US" sz="1400" kern="1200" dirty="0" smtClean="0"/>
            <a:t> financier</a:t>
          </a:r>
          <a:endParaRPr lang="en-US" sz="1400" kern="1200" dirty="0"/>
        </a:p>
      </dsp:txBody>
      <dsp:txXfrm>
        <a:off x="4547279" y="3533378"/>
        <a:ext cx="1373611" cy="852873"/>
      </dsp:txXfrm>
    </dsp:sp>
    <dsp:sp modelId="{E687B391-260A-B94E-8168-CC00E38FFC5B}">
      <dsp:nvSpPr>
        <dsp:cNvPr id="0" name=""/>
        <dsp:cNvSpPr/>
      </dsp:nvSpPr>
      <dsp:spPr>
        <a:xfrm>
          <a:off x="1746646" y="4677118"/>
          <a:ext cx="1426679" cy="9059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CA89C5-31F8-E443-9B11-3091A41C10D7}">
      <dsp:nvSpPr>
        <dsp:cNvPr id="0" name=""/>
        <dsp:cNvSpPr/>
      </dsp:nvSpPr>
      <dsp:spPr>
        <a:xfrm>
          <a:off x="1905166" y="4827712"/>
          <a:ext cx="1426679" cy="9059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Dotation </a:t>
          </a:r>
          <a:r>
            <a:rPr lang="en-US" sz="1400" kern="1200" dirty="0" err="1" smtClean="0"/>
            <a:t>centres</a:t>
          </a: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santé / </a:t>
          </a:r>
          <a:r>
            <a:rPr lang="en-US" sz="1400" kern="1200" dirty="0" err="1" smtClean="0"/>
            <a:t>hôpitaux</a:t>
          </a:r>
          <a:endParaRPr lang="en-US" sz="1400" kern="1200" dirty="0"/>
        </a:p>
      </dsp:txBody>
      <dsp:txXfrm>
        <a:off x="1931700" y="4854246"/>
        <a:ext cx="1373611" cy="852873"/>
      </dsp:txXfrm>
    </dsp:sp>
    <dsp:sp modelId="{586E1BCD-2CFE-2544-8FE1-407CCE05214A}">
      <dsp:nvSpPr>
        <dsp:cNvPr id="0" name=""/>
        <dsp:cNvSpPr/>
      </dsp:nvSpPr>
      <dsp:spPr>
        <a:xfrm>
          <a:off x="3490365" y="4677118"/>
          <a:ext cx="1426679" cy="9059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A442F1-78CE-FF42-9FAC-811B07798FAF}">
      <dsp:nvSpPr>
        <dsp:cNvPr id="0" name=""/>
        <dsp:cNvSpPr/>
      </dsp:nvSpPr>
      <dsp:spPr>
        <a:xfrm>
          <a:off x="3648885" y="4827712"/>
          <a:ext cx="1426679" cy="9059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Mécanismes</a:t>
          </a: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“</a:t>
          </a:r>
          <a:r>
            <a:rPr lang="en-US" sz="1400" kern="1200" dirty="0" err="1" smtClean="0"/>
            <a:t>gratuités</a:t>
          </a:r>
          <a:r>
            <a:rPr lang="en-US" sz="1400" kern="1200" dirty="0" smtClean="0"/>
            <a:t>”</a:t>
          </a:r>
          <a:endParaRPr lang="en-US" sz="1400" kern="1200" dirty="0"/>
        </a:p>
      </dsp:txBody>
      <dsp:txXfrm>
        <a:off x="3675419" y="4854246"/>
        <a:ext cx="1373611" cy="852873"/>
      </dsp:txXfrm>
    </dsp:sp>
    <dsp:sp modelId="{A3B53512-6A73-2B4A-83B7-17190A8F7C1E}">
      <dsp:nvSpPr>
        <dsp:cNvPr id="0" name=""/>
        <dsp:cNvSpPr/>
      </dsp:nvSpPr>
      <dsp:spPr>
        <a:xfrm>
          <a:off x="5234084" y="4677118"/>
          <a:ext cx="1426679" cy="9059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90795A-180C-044E-B688-9C4E453CE01B}">
      <dsp:nvSpPr>
        <dsp:cNvPr id="0" name=""/>
        <dsp:cNvSpPr/>
      </dsp:nvSpPr>
      <dsp:spPr>
        <a:xfrm>
          <a:off x="5392604" y="4827712"/>
          <a:ext cx="1426679" cy="9059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Financement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Basé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sur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Résultats</a:t>
          </a:r>
          <a:r>
            <a:rPr lang="en-US" sz="1400" kern="1200" dirty="0" smtClean="0"/>
            <a:t> (FBR)</a:t>
          </a:r>
          <a:endParaRPr lang="en-US" sz="1400" kern="1200" dirty="0"/>
        </a:p>
      </dsp:txBody>
      <dsp:txXfrm>
        <a:off x="5419138" y="4854246"/>
        <a:ext cx="1373611" cy="852873"/>
      </dsp:txXfrm>
    </dsp:sp>
    <dsp:sp modelId="{2AA89A0F-95EE-8B4B-AC30-7CAC8D4F6E1A}">
      <dsp:nvSpPr>
        <dsp:cNvPr id="0" name=""/>
        <dsp:cNvSpPr/>
      </dsp:nvSpPr>
      <dsp:spPr>
        <a:xfrm>
          <a:off x="6977804" y="4677118"/>
          <a:ext cx="1426679" cy="9059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9DEEFA9-33D7-3245-AB0B-E52901230678}">
      <dsp:nvSpPr>
        <dsp:cNvPr id="0" name=""/>
        <dsp:cNvSpPr/>
      </dsp:nvSpPr>
      <dsp:spPr>
        <a:xfrm>
          <a:off x="7136323" y="4827712"/>
          <a:ext cx="1426679" cy="9059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Assurance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maladie</a:t>
          </a:r>
          <a:endParaRPr lang="en-US" sz="1400" kern="1200" dirty="0" smtClean="0"/>
        </a:p>
      </dsp:txBody>
      <dsp:txXfrm>
        <a:off x="7162857" y="4854246"/>
        <a:ext cx="1373611" cy="8528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19C61B-A2AF-6745-B2B8-31344CDF8229}" type="datetimeFigureOut">
              <a:rPr lang="fr-FR" smtClean="0"/>
              <a:t>20/07/2018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673E19-930F-B745-B789-FCCA807880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48538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B5711-0560-9143-A10A-0B4D2F874853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4F0F1-8777-E84D-AB1F-FDBE04404C6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610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 b="1">
                <a:solidFill>
                  <a:srgbClr val="999999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200" b="1">
                <a:solidFill>
                  <a:srgbClr val="999999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200" b="1">
                <a:solidFill>
                  <a:srgbClr val="999999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200" b="1">
                <a:solidFill>
                  <a:srgbClr val="999999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200" b="1">
                <a:solidFill>
                  <a:srgbClr val="999999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ea typeface="ＭＳ Ｐゴシック" charset="0"/>
              </a:defRPr>
            </a:lvl9pPr>
          </a:lstStyle>
          <a:p>
            <a:fld id="{74269483-06E6-8C4B-BD25-265DBAE98B90}" type="slidenum">
              <a:rPr lang="de-DE" sz="1200" b="0">
                <a:solidFill>
                  <a:schemeClr val="tx1"/>
                </a:solidFill>
                <a:latin typeface="Times" charset="0"/>
                <a:cs typeface="Arial" charset="0"/>
              </a:rPr>
              <a:pPr/>
              <a:t>6</a:t>
            </a:fld>
            <a:endParaRPr lang="de-DE" sz="1200" b="0">
              <a:solidFill>
                <a:schemeClr val="tx1"/>
              </a:solidFill>
              <a:latin typeface="Times" charset="0"/>
              <a:cs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 b="1">
                <a:solidFill>
                  <a:srgbClr val="999999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200" b="1">
                <a:solidFill>
                  <a:srgbClr val="999999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200" b="1">
                <a:solidFill>
                  <a:srgbClr val="999999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200" b="1">
                <a:solidFill>
                  <a:srgbClr val="999999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200" b="1">
                <a:solidFill>
                  <a:srgbClr val="999999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charset="0"/>
                <a:ea typeface="ＭＳ Ｐゴシック" charset="0"/>
              </a:defRPr>
            </a:lvl9pPr>
          </a:lstStyle>
          <a:p>
            <a:fld id="{74269483-06E6-8C4B-BD25-265DBAE98B90}" type="slidenum">
              <a:rPr lang="de-DE" sz="1200" b="0">
                <a:solidFill>
                  <a:schemeClr val="tx1"/>
                </a:solidFill>
                <a:latin typeface="Times" charset="0"/>
                <a:cs typeface="Arial" charset="0"/>
              </a:rPr>
              <a:pPr/>
              <a:t>7</a:t>
            </a:fld>
            <a:endParaRPr lang="de-DE" sz="1200" b="0">
              <a:solidFill>
                <a:schemeClr val="tx1"/>
              </a:solidFill>
              <a:latin typeface="Times" charset="0"/>
              <a:cs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/>
              <a:t>‹N°›</a:t>
            </a:fld>
            <a:endParaRPr lang="en-US"/>
          </a:p>
        </p:txBody>
      </p:sp>
      <p:pic>
        <p:nvPicPr>
          <p:cNvPr id="7" name="Picture 6" descr="222.png"/>
          <p:cNvPicPr>
            <a:picLocks noChangeAspect="1"/>
          </p:cNvPicPr>
          <p:nvPr userDrawn="1"/>
        </p:nvPicPr>
        <p:blipFill>
          <a:blip r:embed="rId2">
            <a:alphaModFix amt="4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0718" y="3819127"/>
            <a:ext cx="5569413" cy="3937327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474315" y="4635739"/>
            <a:ext cx="734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394259"/>
                </a:solidFill>
                <a:latin typeface="Open Sans"/>
                <a:cs typeface="Open Sans"/>
              </a:rPr>
              <a:t>P4H</a:t>
            </a:r>
            <a:endParaRPr lang="en-US" sz="2000" b="1" dirty="0">
              <a:solidFill>
                <a:srgbClr val="394259"/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101074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560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459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987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149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019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928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366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990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635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838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222.png"/>
          <p:cNvPicPr>
            <a:picLocks noChangeAspect="1"/>
          </p:cNvPicPr>
          <p:nvPr userDrawn="1"/>
        </p:nvPicPr>
        <p:blipFill>
          <a:blip r:embed="rId2">
            <a:alphaModFix amt="4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0718" y="3819127"/>
            <a:ext cx="5569413" cy="3937327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474315" y="4635739"/>
            <a:ext cx="734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394259"/>
                </a:solidFill>
                <a:latin typeface="Open Sans"/>
                <a:cs typeface="Open Sans"/>
              </a:rPr>
              <a:t>P4H</a:t>
            </a:r>
            <a:endParaRPr lang="en-US" sz="2000" b="1" dirty="0">
              <a:solidFill>
                <a:srgbClr val="394259"/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96343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885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89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8810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4402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1007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5141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9893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274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50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983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222.png"/>
          <p:cNvPicPr>
            <a:picLocks noChangeAspect="1"/>
          </p:cNvPicPr>
          <p:nvPr userDrawn="1"/>
        </p:nvPicPr>
        <p:blipFill>
          <a:blip r:embed="rId2">
            <a:alphaModFix amt="4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0718" y="3819127"/>
            <a:ext cx="5569413" cy="3937327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474315" y="4635739"/>
            <a:ext cx="734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394259"/>
                </a:solidFill>
                <a:latin typeface="Open Sans"/>
                <a:cs typeface="Open Sans"/>
              </a:rPr>
              <a:t>P4H</a:t>
            </a:r>
            <a:endParaRPr lang="en-US" sz="2000" b="1" dirty="0">
              <a:solidFill>
                <a:srgbClr val="394259"/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4828240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0650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4678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3906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1486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4013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8371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5906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2222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5439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777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D4E41-3EA6-6F47-BF53-051745E239E3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4006D-F534-2641-A872-DC262249DE4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895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129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713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gif"/><Relationship Id="rId18" Type="http://schemas.openxmlformats.org/officeDocument/2006/relationships/image" Target="../media/image20.jpe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12" Type="http://schemas.openxmlformats.org/officeDocument/2006/relationships/image" Target="../media/image14.jpeg"/><Relationship Id="rId17" Type="http://schemas.openxmlformats.org/officeDocument/2006/relationships/image" Target="../media/image19.png"/><Relationship Id="rId2" Type="http://schemas.openxmlformats.org/officeDocument/2006/relationships/image" Target="../media/image4.jpe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jpeg"/><Relationship Id="rId4" Type="http://schemas.openxmlformats.org/officeDocument/2006/relationships/image" Target="../media/image6.jpg"/><Relationship Id="rId9" Type="http://schemas.openxmlformats.org/officeDocument/2006/relationships/image" Target="../media/image11.jpeg"/><Relationship Id="rId1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91421" y="4410374"/>
            <a:ext cx="5752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err="1" smtClean="0">
                <a:solidFill>
                  <a:srgbClr val="EFF5FB"/>
                </a:solidFill>
                <a:latin typeface="Open Sans"/>
                <a:cs typeface="Open Sans"/>
              </a:rPr>
              <a:t>Ministère</a:t>
            </a:r>
            <a:r>
              <a:rPr lang="en-US" b="1" dirty="0" smtClean="0">
                <a:solidFill>
                  <a:srgbClr val="EFF5FB"/>
                </a:solidFill>
                <a:latin typeface="Open Sans"/>
                <a:cs typeface="Open Sans"/>
              </a:rPr>
              <a:t> de la santé </a:t>
            </a:r>
            <a:r>
              <a:rPr lang="en-US" b="1" dirty="0" err="1" smtClean="0">
                <a:solidFill>
                  <a:srgbClr val="EFF5FB"/>
                </a:solidFill>
                <a:latin typeface="Open Sans"/>
                <a:cs typeface="Open Sans"/>
              </a:rPr>
              <a:t>publique</a:t>
            </a:r>
            <a:r>
              <a:rPr lang="en-US" b="1" dirty="0" smtClean="0">
                <a:solidFill>
                  <a:srgbClr val="EFF5FB"/>
                </a:solidFill>
                <a:latin typeface="Open Sans"/>
                <a:cs typeface="Open Sans"/>
              </a:rPr>
              <a:t>, </a:t>
            </a:r>
          </a:p>
          <a:p>
            <a:pPr algn="r"/>
            <a:r>
              <a:rPr lang="en-US" b="1" dirty="0" smtClean="0">
                <a:solidFill>
                  <a:srgbClr val="EFF5FB"/>
                </a:solidFill>
                <a:latin typeface="Open Sans"/>
                <a:cs typeface="Open Sans"/>
              </a:rPr>
              <a:t>Niamey, </a:t>
            </a:r>
            <a:r>
              <a:rPr lang="en-US" b="1" dirty="0" err="1" smtClean="0">
                <a:solidFill>
                  <a:srgbClr val="EFF5FB"/>
                </a:solidFill>
                <a:latin typeface="Open Sans"/>
                <a:cs typeface="Open Sans"/>
              </a:rPr>
              <a:t>République</a:t>
            </a:r>
            <a:r>
              <a:rPr lang="en-US" b="1" dirty="0" smtClean="0">
                <a:solidFill>
                  <a:srgbClr val="EFF5FB"/>
                </a:solidFill>
                <a:latin typeface="Open Sans"/>
                <a:cs typeface="Open Sans"/>
              </a:rPr>
              <a:t> du Niger</a:t>
            </a:r>
            <a:endParaRPr lang="en-US" b="1" dirty="0">
              <a:solidFill>
                <a:srgbClr val="EFF5FB"/>
              </a:solidFill>
              <a:latin typeface="Open Sans"/>
              <a:cs typeface="Open Sans"/>
            </a:endParaRPr>
          </a:p>
          <a:p>
            <a:pPr algn="r"/>
            <a:r>
              <a:rPr lang="en-US" b="1" dirty="0" smtClean="0">
                <a:solidFill>
                  <a:srgbClr val="EFF5FB"/>
                </a:solidFill>
                <a:latin typeface="Open Sans"/>
                <a:cs typeface="Open Sans"/>
              </a:rPr>
              <a:t>20 </a:t>
            </a:r>
            <a:r>
              <a:rPr lang="en-US" b="1" dirty="0" err="1" smtClean="0">
                <a:solidFill>
                  <a:srgbClr val="EFF5FB"/>
                </a:solidFill>
                <a:latin typeface="Open Sans"/>
                <a:cs typeface="Open Sans"/>
              </a:rPr>
              <a:t>Juillet</a:t>
            </a:r>
            <a:r>
              <a:rPr lang="en-US" b="1" dirty="0" smtClean="0">
                <a:solidFill>
                  <a:srgbClr val="EFF5FB"/>
                </a:solidFill>
                <a:latin typeface="Open Sans"/>
                <a:cs typeface="Open Sans"/>
              </a:rPr>
              <a:t> 2018</a:t>
            </a:r>
            <a:endParaRPr lang="en-US" dirty="0">
              <a:solidFill>
                <a:srgbClr val="EFF5FB"/>
              </a:solidFill>
              <a:latin typeface="Open Sans"/>
              <a:cs typeface="Open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62008" y="5439238"/>
            <a:ext cx="5272426" cy="646331"/>
          </a:xfrm>
          <a:prstGeom prst="rect">
            <a:avLst/>
          </a:prstGeom>
          <a:solidFill>
            <a:srgbClr val="F92B3F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Lato Light"/>
                <a:cs typeface="Lato Light"/>
              </a:rPr>
              <a:t>Claude Meyer, </a:t>
            </a:r>
            <a:r>
              <a:rPr lang="en-US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Lato Light"/>
                <a:cs typeface="Lato Light"/>
              </a:rPr>
              <a:t>Coordinateur</a:t>
            </a:r>
            <a:r>
              <a:rPr 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Lato Light"/>
                <a:cs typeface="Lato Light"/>
              </a:rPr>
              <a:t> P4H</a:t>
            </a:r>
          </a:p>
          <a:p>
            <a:r>
              <a:rPr 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Lato Light"/>
                <a:cs typeface="Lato Light"/>
              </a:rPr>
              <a:t>Alexis </a:t>
            </a:r>
            <a:r>
              <a:rPr lang="en-US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Lato Light"/>
                <a:cs typeface="Lato Light"/>
              </a:rPr>
              <a:t>Bigeard</a:t>
            </a:r>
            <a:r>
              <a:rPr 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Lato Light"/>
                <a:cs typeface="Lato Light"/>
              </a:rPr>
              <a:t>, </a:t>
            </a:r>
            <a:r>
              <a:rPr lang="en-US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Lato Light"/>
                <a:cs typeface="Lato Light"/>
              </a:rPr>
              <a:t>Conseiller</a:t>
            </a:r>
            <a:r>
              <a:rPr 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Lato Light"/>
                <a:cs typeface="Lato Light"/>
              </a:rPr>
              <a:t> OMS </a:t>
            </a:r>
            <a:r>
              <a:rPr lang="en-US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Lato Light"/>
                <a:cs typeface="Lato Light"/>
              </a:rPr>
              <a:t>Afrique</a:t>
            </a:r>
            <a:r>
              <a:rPr 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Lato Light"/>
                <a:cs typeface="Lato Light"/>
              </a:rPr>
              <a:t> de </a:t>
            </a:r>
            <a:r>
              <a:rPr lang="en-US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Lato Light"/>
                <a:cs typeface="Lato Light"/>
              </a:rPr>
              <a:t>l’Ouest</a:t>
            </a:r>
            <a:endParaRPr lang="en-US" dirty="0">
              <a:solidFill>
                <a:schemeClr val="accent4">
                  <a:lumMod val="20000"/>
                  <a:lumOff val="80000"/>
                </a:schemeClr>
              </a:solidFill>
              <a:latin typeface="Lato Light"/>
              <a:cs typeface="Lato Ligh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2646779"/>
            <a:ext cx="6821584" cy="646331"/>
          </a:xfrm>
          <a:prstGeom prst="rect">
            <a:avLst/>
          </a:prstGeom>
          <a:solidFill>
            <a:srgbClr val="F92B3F"/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EFF5FB"/>
                </a:solidFill>
                <a:latin typeface="Open Sans"/>
                <a:cs typeface="Open Sans"/>
              </a:rPr>
              <a:t>Réseau</a:t>
            </a:r>
            <a:r>
              <a:rPr lang="en-US" dirty="0" smtClean="0">
                <a:solidFill>
                  <a:srgbClr val="EFF5FB"/>
                </a:solidFill>
                <a:latin typeface="Open Sans"/>
                <a:cs typeface="Open Sans"/>
              </a:rPr>
              <a:t> </a:t>
            </a:r>
            <a:r>
              <a:rPr lang="en-US" dirty="0" err="1" smtClean="0">
                <a:solidFill>
                  <a:srgbClr val="EFF5FB"/>
                </a:solidFill>
                <a:latin typeface="Open Sans"/>
                <a:cs typeface="Open Sans"/>
              </a:rPr>
              <a:t>collaboratif</a:t>
            </a:r>
            <a:r>
              <a:rPr lang="en-US" dirty="0" smtClean="0">
                <a:solidFill>
                  <a:srgbClr val="EFF5FB"/>
                </a:solidFill>
                <a:latin typeface="Open Sans"/>
                <a:cs typeface="Open Sans"/>
              </a:rPr>
              <a:t> </a:t>
            </a:r>
            <a:r>
              <a:rPr lang="en-US" dirty="0" err="1" smtClean="0">
                <a:solidFill>
                  <a:srgbClr val="EFF5FB"/>
                </a:solidFill>
                <a:latin typeface="Open Sans"/>
                <a:cs typeface="Open Sans"/>
              </a:rPr>
              <a:t>mondial</a:t>
            </a:r>
            <a:r>
              <a:rPr lang="en-US" dirty="0" smtClean="0">
                <a:solidFill>
                  <a:srgbClr val="EFF5FB"/>
                </a:solidFill>
                <a:latin typeface="Open Sans"/>
                <a:cs typeface="Open Sans"/>
              </a:rPr>
              <a:t> </a:t>
            </a:r>
            <a:r>
              <a:rPr lang="en-US" dirty="0" err="1" smtClean="0">
                <a:solidFill>
                  <a:srgbClr val="EFF5FB"/>
                </a:solidFill>
                <a:latin typeface="Open Sans"/>
                <a:cs typeface="Open Sans"/>
              </a:rPr>
              <a:t>sur</a:t>
            </a:r>
            <a:r>
              <a:rPr lang="en-US" dirty="0" smtClean="0">
                <a:solidFill>
                  <a:srgbClr val="EFF5FB"/>
                </a:solidFill>
                <a:latin typeface="Open Sans"/>
                <a:cs typeface="Open Sans"/>
              </a:rPr>
              <a:t> le </a:t>
            </a:r>
            <a:r>
              <a:rPr lang="en-US" dirty="0" err="1" smtClean="0">
                <a:solidFill>
                  <a:srgbClr val="EFF5FB"/>
                </a:solidFill>
                <a:latin typeface="Open Sans"/>
                <a:cs typeface="Open Sans"/>
              </a:rPr>
              <a:t>financement</a:t>
            </a:r>
            <a:r>
              <a:rPr lang="en-US" dirty="0" smtClean="0">
                <a:solidFill>
                  <a:srgbClr val="EFF5FB"/>
                </a:solidFill>
                <a:latin typeface="Open Sans"/>
                <a:cs typeface="Open Sans"/>
              </a:rPr>
              <a:t> de la </a:t>
            </a:r>
            <a:r>
              <a:rPr lang="en-US" dirty="0" err="1" smtClean="0">
                <a:solidFill>
                  <a:srgbClr val="EFF5FB"/>
                </a:solidFill>
                <a:latin typeface="Open Sans"/>
                <a:cs typeface="Open Sans"/>
              </a:rPr>
              <a:t>couverture</a:t>
            </a:r>
            <a:r>
              <a:rPr lang="en-US" dirty="0" smtClean="0">
                <a:solidFill>
                  <a:srgbClr val="EFF5FB"/>
                </a:solidFill>
                <a:latin typeface="Open Sans"/>
                <a:cs typeface="Open Sans"/>
              </a:rPr>
              <a:t> santé </a:t>
            </a:r>
            <a:r>
              <a:rPr lang="en-US" dirty="0" err="1" smtClean="0">
                <a:solidFill>
                  <a:srgbClr val="EFF5FB"/>
                </a:solidFill>
                <a:latin typeface="Open Sans"/>
                <a:cs typeface="Open Sans"/>
              </a:rPr>
              <a:t>universelle</a:t>
            </a:r>
            <a:r>
              <a:rPr lang="en-US" dirty="0" smtClean="0">
                <a:solidFill>
                  <a:srgbClr val="EFF5FB"/>
                </a:solidFill>
                <a:latin typeface="Open Sans"/>
                <a:cs typeface="Open Sans"/>
              </a:rPr>
              <a:t> (CSU) et la protection </a:t>
            </a:r>
            <a:r>
              <a:rPr lang="en-US" dirty="0" err="1" smtClean="0">
                <a:solidFill>
                  <a:srgbClr val="EFF5FB"/>
                </a:solidFill>
                <a:latin typeface="Open Sans"/>
                <a:cs typeface="Open Sans"/>
              </a:rPr>
              <a:t>sociale</a:t>
            </a:r>
            <a:r>
              <a:rPr lang="en-US" dirty="0" smtClean="0">
                <a:solidFill>
                  <a:srgbClr val="EFF5FB"/>
                </a:solidFill>
                <a:latin typeface="Open Sans"/>
                <a:cs typeface="Open Sans"/>
              </a:rPr>
              <a:t> en santé</a:t>
            </a:r>
            <a:endParaRPr lang="en-US" dirty="0">
              <a:solidFill>
                <a:srgbClr val="EFF5FB"/>
              </a:solidFill>
              <a:latin typeface="Open Sans"/>
              <a:cs typeface="Open San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769" y="178280"/>
            <a:ext cx="2071255" cy="207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50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3588326" cy="6858000"/>
          </a:xfrm>
          <a:prstGeom prst="rect">
            <a:avLst/>
          </a:prstGeom>
          <a:solidFill>
            <a:srgbClr val="3942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24685" y="1905801"/>
            <a:ext cx="34270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EFF5FB"/>
                </a:solidFill>
                <a:latin typeface="Open Sans"/>
                <a:cs typeface="Open Sans"/>
              </a:rPr>
              <a:t>Un </a:t>
            </a:r>
            <a:r>
              <a:rPr lang="en-US" sz="2400" b="1" dirty="0" err="1" smtClean="0">
                <a:solidFill>
                  <a:srgbClr val="EFF5FB"/>
                </a:solidFill>
                <a:latin typeface="Open Sans"/>
                <a:cs typeface="Open Sans"/>
              </a:rPr>
              <a:t>réseau</a:t>
            </a:r>
            <a:r>
              <a:rPr lang="en-US" sz="2400" b="1" dirty="0" smtClean="0">
                <a:solidFill>
                  <a:srgbClr val="EFF5FB"/>
                </a:solidFill>
                <a:latin typeface="Open Sans"/>
                <a:cs typeface="Open Sans"/>
              </a:rPr>
              <a:t> en forte expansion</a:t>
            </a:r>
            <a:endParaRPr lang="en-US" sz="2400" b="1" dirty="0">
              <a:solidFill>
                <a:srgbClr val="EFF5FB"/>
              </a:solidFill>
              <a:latin typeface="Open Sans"/>
              <a:cs typeface="Open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045" y="3407461"/>
            <a:ext cx="328961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EFF5FB"/>
                </a:solidFill>
                <a:latin typeface="Lato Light"/>
                <a:cs typeface="Lato Light"/>
              </a:rPr>
              <a:t>La </a:t>
            </a:r>
            <a:r>
              <a:rPr lang="en-US" sz="2000" dirty="0" err="1" smtClean="0">
                <a:solidFill>
                  <a:srgbClr val="EFF5FB"/>
                </a:solidFill>
                <a:latin typeface="Lato Light"/>
                <a:cs typeface="Lato Light"/>
              </a:rPr>
              <a:t>croissance</a:t>
            </a:r>
            <a:r>
              <a:rPr lang="en-US" sz="2000" dirty="0" smtClean="0">
                <a:solidFill>
                  <a:srgbClr val="EFF5FB"/>
                </a:solidFill>
                <a:latin typeface="Lato Light"/>
                <a:cs typeface="Lato Light"/>
              </a:rPr>
              <a:t> du </a:t>
            </a:r>
            <a:r>
              <a:rPr lang="en-US" sz="2000" dirty="0" err="1" smtClean="0">
                <a:solidFill>
                  <a:srgbClr val="EFF5FB"/>
                </a:solidFill>
                <a:latin typeface="Lato Light"/>
                <a:cs typeface="Lato Light"/>
              </a:rPr>
              <a:t>nombre</a:t>
            </a:r>
            <a:r>
              <a:rPr lang="en-US" sz="2000" dirty="0" smtClean="0">
                <a:solidFill>
                  <a:srgbClr val="EFF5FB"/>
                </a:solidFill>
                <a:latin typeface="Lato Light"/>
                <a:cs typeface="Lato Light"/>
              </a:rPr>
              <a:t> de </a:t>
            </a:r>
            <a:r>
              <a:rPr lang="en-US" sz="2000" dirty="0" err="1" smtClean="0">
                <a:solidFill>
                  <a:srgbClr val="EFF5FB"/>
                </a:solidFill>
                <a:latin typeface="Lato Light"/>
                <a:cs typeface="Lato Light"/>
              </a:rPr>
              <a:t>partenaires</a:t>
            </a:r>
            <a:r>
              <a:rPr lang="en-US" sz="2000" dirty="0" smtClean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en-US" sz="2000" dirty="0" err="1" smtClean="0">
                <a:solidFill>
                  <a:srgbClr val="EFF5FB"/>
                </a:solidFill>
                <a:latin typeface="Lato Light"/>
                <a:cs typeface="Lato Light"/>
              </a:rPr>
              <a:t>est</a:t>
            </a:r>
            <a:r>
              <a:rPr lang="en-US" sz="2000" dirty="0" smtClean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en-US" sz="2000" dirty="0" err="1" smtClean="0">
                <a:solidFill>
                  <a:srgbClr val="EFF5FB"/>
                </a:solidFill>
                <a:latin typeface="Lato Light"/>
                <a:cs typeface="Lato Light"/>
              </a:rPr>
              <a:t>élevée</a:t>
            </a:r>
            <a:r>
              <a:rPr lang="en-US" sz="2000" dirty="0" smtClean="0">
                <a:solidFill>
                  <a:srgbClr val="EFF5FB"/>
                </a:solidFill>
                <a:latin typeface="Lato Light"/>
                <a:cs typeface="Lato Light"/>
              </a:rPr>
              <a:t>.</a:t>
            </a:r>
          </a:p>
          <a:p>
            <a:pPr algn="ctr"/>
            <a:r>
              <a:rPr lang="en-US" sz="2000" dirty="0" smtClean="0">
                <a:solidFill>
                  <a:srgbClr val="EFF5FB"/>
                </a:solidFill>
                <a:latin typeface="Lato Light"/>
                <a:cs typeface="Lato Light"/>
              </a:rPr>
              <a:t>La Chine, la </a:t>
            </a:r>
            <a:r>
              <a:rPr lang="en-US" sz="2000" dirty="0" err="1" smtClean="0">
                <a:solidFill>
                  <a:srgbClr val="EFF5FB"/>
                </a:solidFill>
                <a:latin typeface="Lato Light"/>
                <a:cs typeface="Lato Light"/>
              </a:rPr>
              <a:t>Corée</a:t>
            </a:r>
            <a:r>
              <a:rPr lang="en-US" sz="2000" dirty="0" smtClean="0">
                <a:solidFill>
                  <a:srgbClr val="EFF5FB"/>
                </a:solidFill>
                <a:latin typeface="Lato Light"/>
                <a:cs typeface="Lato Light"/>
              </a:rPr>
              <a:t> du </a:t>
            </a:r>
            <a:r>
              <a:rPr lang="en-US" sz="2000" dirty="0" err="1" smtClean="0">
                <a:solidFill>
                  <a:srgbClr val="EFF5FB"/>
                </a:solidFill>
                <a:latin typeface="Lato Light"/>
                <a:cs typeface="Lato Light"/>
              </a:rPr>
              <a:t>Sud</a:t>
            </a:r>
            <a:r>
              <a:rPr lang="en-US" sz="2000" dirty="0" smtClean="0">
                <a:solidFill>
                  <a:srgbClr val="EFF5FB"/>
                </a:solidFill>
                <a:latin typeface="Lato Light"/>
                <a:cs typeface="Lato Light"/>
              </a:rPr>
              <a:t>, la </a:t>
            </a:r>
            <a:r>
              <a:rPr lang="en-US" sz="2000" dirty="0" err="1" smtClean="0">
                <a:solidFill>
                  <a:srgbClr val="EFF5FB"/>
                </a:solidFill>
                <a:latin typeface="Lato Light"/>
                <a:cs typeface="Lato Light"/>
              </a:rPr>
              <a:t>Russie</a:t>
            </a:r>
            <a:r>
              <a:rPr lang="en-US" sz="2000" dirty="0" smtClean="0">
                <a:solidFill>
                  <a:srgbClr val="EFF5FB"/>
                </a:solidFill>
                <a:latin typeface="Lato Light"/>
                <a:cs typeface="Lato Light"/>
              </a:rPr>
              <a:t> et la </a:t>
            </a:r>
            <a:r>
              <a:rPr lang="en-US" sz="2000" dirty="0" err="1" smtClean="0">
                <a:solidFill>
                  <a:srgbClr val="EFF5FB"/>
                </a:solidFill>
                <a:latin typeface="Lato Light"/>
                <a:cs typeface="Lato Light"/>
              </a:rPr>
              <a:t>Banque</a:t>
            </a:r>
            <a:r>
              <a:rPr lang="en-US" sz="2000" dirty="0" smtClean="0">
                <a:solidFill>
                  <a:srgbClr val="EFF5FB"/>
                </a:solidFill>
                <a:latin typeface="Lato Light"/>
                <a:cs typeface="Lato Light"/>
              </a:rPr>
              <a:t> du </a:t>
            </a:r>
            <a:r>
              <a:rPr lang="en-US" sz="2000" dirty="0" err="1" smtClean="0">
                <a:solidFill>
                  <a:srgbClr val="EFF5FB"/>
                </a:solidFill>
                <a:latin typeface="Lato Light"/>
                <a:cs typeface="Lato Light"/>
              </a:rPr>
              <a:t>Conseil</a:t>
            </a:r>
            <a:r>
              <a:rPr lang="en-US" sz="2000" dirty="0" smtClean="0">
                <a:solidFill>
                  <a:srgbClr val="EFF5FB"/>
                </a:solidFill>
                <a:latin typeface="Lato Light"/>
                <a:cs typeface="Lato Light"/>
              </a:rPr>
              <a:t> de </a:t>
            </a:r>
            <a:r>
              <a:rPr lang="en-US" sz="2000" dirty="0" err="1" smtClean="0">
                <a:solidFill>
                  <a:srgbClr val="EFF5FB"/>
                </a:solidFill>
                <a:latin typeface="Lato Light"/>
                <a:cs typeface="Lato Light"/>
              </a:rPr>
              <a:t>l’Europe</a:t>
            </a:r>
            <a:r>
              <a:rPr lang="en-US" sz="2000" dirty="0" smtClean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en-US" sz="2000" dirty="0" err="1" smtClean="0">
                <a:solidFill>
                  <a:srgbClr val="EFF5FB"/>
                </a:solidFill>
                <a:latin typeface="Lato Light"/>
                <a:cs typeface="Lato Light"/>
              </a:rPr>
              <a:t>vont</a:t>
            </a:r>
            <a:r>
              <a:rPr lang="en-US" sz="2000" dirty="0" smtClean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en-US" sz="2000" dirty="0" err="1" smtClean="0">
                <a:solidFill>
                  <a:srgbClr val="EFF5FB"/>
                </a:solidFill>
                <a:latin typeface="Lato Light"/>
                <a:cs typeface="Lato Light"/>
              </a:rPr>
              <a:t>probablement</a:t>
            </a:r>
            <a:r>
              <a:rPr lang="en-US" sz="2000" dirty="0" smtClean="0">
                <a:solidFill>
                  <a:srgbClr val="EFF5FB"/>
                </a:solidFill>
                <a:latin typeface="Lato Light"/>
                <a:cs typeface="Lato Light"/>
              </a:rPr>
              <a:t> nous </a:t>
            </a:r>
            <a:r>
              <a:rPr lang="en-US" sz="2000" dirty="0" err="1" smtClean="0">
                <a:solidFill>
                  <a:srgbClr val="EFF5FB"/>
                </a:solidFill>
                <a:latin typeface="Lato Light"/>
                <a:cs typeface="Lato Light"/>
              </a:rPr>
              <a:t>rejoindre</a:t>
            </a:r>
            <a:r>
              <a:rPr lang="en-US" sz="2000" dirty="0" smtClean="0">
                <a:solidFill>
                  <a:srgbClr val="EFF5FB"/>
                </a:solidFill>
                <a:latin typeface="Lato Light"/>
                <a:cs typeface="Lato Light"/>
              </a:rPr>
              <a:t> en 2018. Des discussions </a:t>
            </a:r>
            <a:r>
              <a:rPr lang="en-US" sz="2000" dirty="0" err="1" smtClean="0">
                <a:solidFill>
                  <a:srgbClr val="EFF5FB"/>
                </a:solidFill>
                <a:latin typeface="Lato Light"/>
                <a:cs typeface="Lato Light"/>
              </a:rPr>
              <a:t>sont</a:t>
            </a:r>
            <a:r>
              <a:rPr lang="en-US" sz="2000" dirty="0" smtClean="0">
                <a:solidFill>
                  <a:srgbClr val="EFF5FB"/>
                </a:solidFill>
                <a:latin typeface="Lato Light"/>
                <a:cs typeface="Lato Light"/>
              </a:rPr>
              <a:t> en </a:t>
            </a:r>
            <a:r>
              <a:rPr lang="en-US" sz="2000" dirty="0" err="1" smtClean="0">
                <a:solidFill>
                  <a:srgbClr val="EFF5FB"/>
                </a:solidFill>
                <a:latin typeface="Lato Light"/>
                <a:cs typeface="Lato Light"/>
              </a:rPr>
              <a:t>cours</a:t>
            </a:r>
            <a:r>
              <a:rPr lang="en-US" sz="2000" dirty="0" smtClean="0">
                <a:solidFill>
                  <a:srgbClr val="EFF5FB"/>
                </a:solidFill>
                <a:latin typeface="Lato Light"/>
                <a:cs typeface="Lato Light"/>
              </a:rPr>
              <a:t> avec de </a:t>
            </a:r>
            <a:r>
              <a:rPr lang="en-US" sz="2000" dirty="0" err="1" smtClean="0">
                <a:solidFill>
                  <a:srgbClr val="EFF5FB"/>
                </a:solidFill>
                <a:latin typeface="Lato Light"/>
                <a:cs typeface="Lato Light"/>
              </a:rPr>
              <a:t>nombreux</a:t>
            </a:r>
            <a:r>
              <a:rPr lang="en-US" sz="2000" dirty="0" smtClean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en-US" sz="2000" dirty="0" err="1" smtClean="0">
                <a:solidFill>
                  <a:srgbClr val="EFF5FB"/>
                </a:solidFill>
                <a:latin typeface="Lato Light"/>
                <a:cs typeface="Lato Light"/>
              </a:rPr>
              <a:t>autres</a:t>
            </a:r>
            <a:r>
              <a:rPr lang="en-US" sz="2000" dirty="0" smtClean="0">
                <a:solidFill>
                  <a:srgbClr val="EFF5FB"/>
                </a:solidFill>
                <a:latin typeface="Lato Light"/>
                <a:cs typeface="Lato Light"/>
              </a:rPr>
              <a:t> </a:t>
            </a:r>
            <a:r>
              <a:rPr lang="en-US" sz="2000" dirty="0" err="1" smtClean="0">
                <a:solidFill>
                  <a:srgbClr val="EFF5FB"/>
                </a:solidFill>
                <a:latin typeface="Lato Light"/>
                <a:cs typeface="Lato Light"/>
              </a:rPr>
              <a:t>acteurs</a:t>
            </a:r>
            <a:r>
              <a:rPr lang="en-US" sz="2000" dirty="0" smtClean="0">
                <a:solidFill>
                  <a:srgbClr val="EFF5FB"/>
                </a:solidFill>
                <a:latin typeface="Lato Light"/>
                <a:cs typeface="Lato Light"/>
              </a:rPr>
              <a:t>.</a:t>
            </a:r>
            <a:endParaRPr lang="en-US" sz="2000" dirty="0">
              <a:solidFill>
                <a:srgbClr val="EFF5FB"/>
              </a:solidFill>
              <a:latin typeface="Lato Light"/>
              <a:cs typeface="Lato Light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18655" y="3034145"/>
            <a:ext cx="2854036" cy="13855"/>
          </a:xfrm>
          <a:prstGeom prst="line">
            <a:avLst/>
          </a:prstGeom>
          <a:ln w="38100">
            <a:solidFill>
              <a:srgbClr val="F92B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597" y="126000"/>
            <a:ext cx="2024960" cy="9178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6" t="6458" r="12111" b="4723"/>
          <a:stretch/>
        </p:blipFill>
        <p:spPr>
          <a:xfrm>
            <a:off x="5816724" y="2250744"/>
            <a:ext cx="1140743" cy="106341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923" y="2250744"/>
            <a:ext cx="1822703" cy="97210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923" y="56681"/>
            <a:ext cx="1656184" cy="1691918"/>
          </a:xfrm>
          <a:prstGeom prst="rect">
            <a:avLst/>
          </a:prstGeom>
        </p:spPr>
      </p:pic>
      <p:pic>
        <p:nvPicPr>
          <p:cNvPr id="13" name="Picture 2" descr="http://www.itcilo.org/medias/footertsd/ILO-0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255" y="56681"/>
            <a:ext cx="1211212" cy="195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924" y="4354365"/>
            <a:ext cx="1078558" cy="385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 descr="logo-AFD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2573" y="4196166"/>
            <a:ext cx="668801" cy="604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 descr="logo_aecid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05" b="30402"/>
          <a:stretch/>
        </p:blipFill>
        <p:spPr bwMode="auto">
          <a:xfrm>
            <a:off x="3898350" y="6172425"/>
            <a:ext cx="1899920" cy="496417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20" name="Picture 6" descr="http://pledgeguarantee.org/wp-content/uploads/2013/09/The-Global-Fund_Logo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749" y="4984422"/>
            <a:ext cx="686785" cy="66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053" y="3222852"/>
            <a:ext cx="973315" cy="973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5" descr="http://www.sdcmekong.org/wp-content/uploads/2015/07/SDCLogo.WhiteBackground_1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053" y="2246306"/>
            <a:ext cx="1708047" cy="78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9" descr="http://www.bmz.de/includes/images/_layout/bmz_c_m.gif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923" y="3522538"/>
            <a:ext cx="2694867" cy="85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3" descr="usaid_logo.jpe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670" y="5159973"/>
            <a:ext cx="2079451" cy="632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/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776" y="4324383"/>
            <a:ext cx="889345" cy="342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25"/>
          <p:cNvPicPr/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118" y="4314203"/>
            <a:ext cx="946036" cy="604115"/>
          </a:xfrm>
          <a:prstGeom prst="rect">
            <a:avLst/>
          </a:prstGeom>
        </p:spPr>
      </p:pic>
      <p:pic>
        <p:nvPicPr>
          <p:cNvPr id="7" name="Picture 6" descr="kazakhstan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256" y="5114349"/>
            <a:ext cx="1280223" cy="640112"/>
          </a:xfrm>
          <a:prstGeom prst="rect">
            <a:avLst/>
          </a:prstGeom>
        </p:spPr>
      </p:pic>
      <p:pic>
        <p:nvPicPr>
          <p:cNvPr id="14" name="Picture 13" descr="morocco.jpe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551" y="5792954"/>
            <a:ext cx="844044" cy="914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74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4H_framewor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761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42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" t="8727" r="1873" b="5480"/>
          <a:stretch/>
        </p:blipFill>
        <p:spPr bwMode="auto">
          <a:xfrm>
            <a:off x="-1" y="2078171"/>
            <a:ext cx="9155573" cy="4475095"/>
          </a:xfrm>
          <a:prstGeom prst="rect">
            <a:avLst/>
          </a:prstGeom>
          <a:noFill/>
          <a:ln w="19050">
            <a:solidFill>
              <a:srgbClr val="F92B3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9251" y="354047"/>
            <a:ext cx="84152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EFF5FB"/>
                </a:solidFill>
                <a:latin typeface="Open Sans"/>
                <a:cs typeface="Open Sans"/>
              </a:rPr>
              <a:t>Depuis</a:t>
            </a:r>
            <a:r>
              <a:rPr lang="en-US" sz="2400" b="1" dirty="0" smtClean="0">
                <a:solidFill>
                  <a:srgbClr val="EFF5FB"/>
                </a:solidFill>
                <a:latin typeface="Open Sans"/>
                <a:cs typeface="Open Sans"/>
              </a:rPr>
              <a:t> le 6 </a:t>
            </a:r>
            <a:r>
              <a:rPr lang="en-US" sz="2400" b="1" dirty="0" err="1" smtClean="0">
                <a:solidFill>
                  <a:srgbClr val="EFF5FB"/>
                </a:solidFill>
                <a:latin typeface="Open Sans"/>
                <a:cs typeface="Open Sans"/>
              </a:rPr>
              <a:t>novembre</a:t>
            </a:r>
            <a:r>
              <a:rPr lang="en-US" sz="2400" b="1" dirty="0" smtClean="0">
                <a:solidFill>
                  <a:srgbClr val="EFF5FB"/>
                </a:solidFill>
                <a:latin typeface="Open Sans"/>
                <a:cs typeface="Open Sans"/>
              </a:rPr>
              <a:t> 2017, </a:t>
            </a:r>
            <a:r>
              <a:rPr lang="en-US" sz="2400" b="1" dirty="0" err="1" smtClean="0">
                <a:solidFill>
                  <a:srgbClr val="EFF5FB"/>
                </a:solidFill>
                <a:latin typeface="Open Sans"/>
                <a:cs typeface="Open Sans"/>
              </a:rPr>
              <a:t>une</a:t>
            </a:r>
            <a:r>
              <a:rPr lang="en-US" sz="2400" b="1" dirty="0" smtClean="0">
                <a:solidFill>
                  <a:srgbClr val="EFF5FB"/>
                </a:solidFill>
                <a:latin typeface="Open Sans"/>
                <a:cs typeface="Open Sans"/>
              </a:rPr>
              <a:t> nouvelle sensation </a:t>
            </a:r>
            <a:r>
              <a:rPr lang="en-US" sz="2400" b="1" dirty="0" err="1" smtClean="0">
                <a:solidFill>
                  <a:srgbClr val="EFF5FB"/>
                </a:solidFill>
                <a:latin typeface="Open Sans"/>
                <a:cs typeface="Open Sans"/>
              </a:rPr>
              <a:t>sur</a:t>
            </a:r>
            <a:r>
              <a:rPr lang="en-US" sz="2400" b="1" dirty="0" smtClean="0">
                <a:solidFill>
                  <a:srgbClr val="EFF5FB"/>
                </a:solidFill>
                <a:latin typeface="Open Sans"/>
                <a:cs typeface="Open Sans"/>
              </a:rPr>
              <a:t> </a:t>
            </a:r>
            <a:r>
              <a:rPr lang="en-US" sz="2400" b="1" dirty="0" err="1" smtClean="0">
                <a:solidFill>
                  <a:srgbClr val="EFF5FB"/>
                </a:solidFill>
                <a:latin typeface="Open Sans"/>
                <a:cs typeface="Open Sans"/>
              </a:rPr>
              <a:t>vos</a:t>
            </a:r>
            <a:r>
              <a:rPr lang="en-US" sz="2400" b="1" dirty="0" smtClean="0">
                <a:solidFill>
                  <a:srgbClr val="EFF5FB"/>
                </a:solidFill>
                <a:latin typeface="Open Sans"/>
                <a:cs typeface="Open Sans"/>
              </a:rPr>
              <a:t> </a:t>
            </a:r>
            <a:r>
              <a:rPr lang="en-US" sz="2400" b="1" dirty="0" err="1" smtClean="0">
                <a:solidFill>
                  <a:srgbClr val="EFF5FB"/>
                </a:solidFill>
                <a:latin typeface="Open Sans"/>
                <a:cs typeface="Open Sans"/>
              </a:rPr>
              <a:t>écrans</a:t>
            </a:r>
            <a:r>
              <a:rPr lang="en-US" sz="2400" b="1" dirty="0" smtClean="0">
                <a:solidFill>
                  <a:srgbClr val="EFF5FB"/>
                </a:solidFill>
                <a:latin typeface="Open Sans"/>
                <a:cs typeface="Open Sans"/>
              </a:rPr>
              <a:t> : </a:t>
            </a:r>
            <a:r>
              <a:rPr lang="en-US" sz="2400" b="1" dirty="0" err="1" smtClean="0">
                <a:solidFill>
                  <a:srgbClr val="EFF5FB"/>
                </a:solidFill>
                <a:latin typeface="Open Sans"/>
                <a:cs typeface="Open Sans"/>
              </a:rPr>
              <a:t>utilisez</a:t>
            </a:r>
            <a:r>
              <a:rPr lang="en-US" sz="2400" b="1" dirty="0" smtClean="0">
                <a:solidFill>
                  <a:srgbClr val="EFF5FB"/>
                </a:solidFill>
                <a:latin typeface="Open Sans"/>
                <a:cs typeface="Open Sans"/>
              </a:rPr>
              <a:t> </a:t>
            </a:r>
            <a:r>
              <a:rPr lang="en-US" sz="2400" b="1" dirty="0" err="1" smtClean="0">
                <a:solidFill>
                  <a:srgbClr val="EFF5FB"/>
                </a:solidFill>
                <a:latin typeface="Open Sans"/>
                <a:cs typeface="Open Sans"/>
              </a:rPr>
              <a:t>votre</a:t>
            </a:r>
            <a:r>
              <a:rPr lang="en-US" sz="2400" b="1" dirty="0" smtClean="0">
                <a:solidFill>
                  <a:srgbClr val="EFF5FB"/>
                </a:solidFill>
                <a:latin typeface="Open Sans"/>
                <a:cs typeface="Open Sans"/>
              </a:rPr>
              <a:t> </a:t>
            </a:r>
            <a:r>
              <a:rPr lang="en-US" sz="2400" b="1" dirty="0" err="1" smtClean="0">
                <a:solidFill>
                  <a:srgbClr val="EFF5FB"/>
                </a:solidFill>
                <a:latin typeface="Open Sans"/>
                <a:cs typeface="Open Sans"/>
              </a:rPr>
              <a:t>espace</a:t>
            </a:r>
            <a:r>
              <a:rPr lang="en-US" sz="2400" b="1" dirty="0" smtClean="0">
                <a:solidFill>
                  <a:srgbClr val="EFF5FB"/>
                </a:solidFill>
                <a:latin typeface="Open Sans"/>
                <a:cs typeface="Open Sans"/>
              </a:rPr>
              <a:t> </a:t>
            </a:r>
            <a:r>
              <a:rPr lang="en-US" sz="2400" b="1" dirty="0" err="1" smtClean="0">
                <a:solidFill>
                  <a:srgbClr val="EFF5FB"/>
                </a:solidFill>
                <a:latin typeface="Open Sans"/>
                <a:cs typeface="Open Sans"/>
              </a:rPr>
              <a:t>personnalisé</a:t>
            </a:r>
            <a:r>
              <a:rPr lang="en-US" sz="2400" b="1" dirty="0" smtClean="0">
                <a:solidFill>
                  <a:srgbClr val="EFF5FB"/>
                </a:solidFill>
                <a:latin typeface="Open Sans"/>
                <a:cs typeface="Open Sans"/>
              </a:rPr>
              <a:t> pour </a:t>
            </a:r>
            <a:r>
              <a:rPr lang="en-US" sz="2400" b="1" dirty="0" err="1" smtClean="0">
                <a:solidFill>
                  <a:srgbClr val="EFF5FB"/>
                </a:solidFill>
                <a:latin typeface="Open Sans"/>
                <a:cs typeface="Open Sans"/>
              </a:rPr>
              <a:t>vous</a:t>
            </a:r>
            <a:r>
              <a:rPr lang="en-US" sz="2400" b="1" dirty="0" smtClean="0">
                <a:solidFill>
                  <a:srgbClr val="EFF5FB"/>
                </a:solidFill>
                <a:latin typeface="Open Sans"/>
                <a:cs typeface="Open Sans"/>
              </a:rPr>
              <a:t> connecter avec </a:t>
            </a:r>
            <a:r>
              <a:rPr lang="en-US" sz="2400" b="1" dirty="0" err="1" smtClean="0">
                <a:solidFill>
                  <a:srgbClr val="EFF5FB"/>
                </a:solidFill>
                <a:latin typeface="Open Sans"/>
                <a:cs typeface="Open Sans"/>
              </a:rPr>
              <a:t>votre</a:t>
            </a:r>
            <a:r>
              <a:rPr lang="en-US" sz="2400" b="1" dirty="0" smtClean="0">
                <a:solidFill>
                  <a:srgbClr val="EFF5FB"/>
                </a:solidFill>
                <a:latin typeface="Open Sans"/>
                <a:cs typeface="Open Sans"/>
              </a:rPr>
              <a:t> </a:t>
            </a:r>
            <a:r>
              <a:rPr lang="en-US" sz="2400" b="1" dirty="0" err="1" smtClean="0">
                <a:solidFill>
                  <a:srgbClr val="EFF5FB"/>
                </a:solidFill>
                <a:latin typeface="Open Sans"/>
                <a:cs typeface="Open Sans"/>
              </a:rPr>
              <a:t>ecosystème</a:t>
            </a:r>
            <a:r>
              <a:rPr lang="en-US" sz="2400" b="1" dirty="0" smtClean="0">
                <a:solidFill>
                  <a:srgbClr val="EFF5FB"/>
                </a:solidFill>
                <a:latin typeface="Open Sans"/>
                <a:cs typeface="Open Sans"/>
              </a:rPr>
              <a:t> de la protection </a:t>
            </a:r>
            <a:r>
              <a:rPr lang="en-US" sz="2400" b="1" dirty="0" err="1" smtClean="0">
                <a:solidFill>
                  <a:srgbClr val="EFF5FB"/>
                </a:solidFill>
                <a:latin typeface="Open Sans"/>
                <a:cs typeface="Open Sans"/>
              </a:rPr>
              <a:t>sociale</a:t>
            </a:r>
            <a:r>
              <a:rPr lang="en-US" sz="2400" b="1" dirty="0" smtClean="0">
                <a:solidFill>
                  <a:srgbClr val="EFF5FB"/>
                </a:solidFill>
                <a:latin typeface="Open Sans"/>
                <a:cs typeface="Open Sans"/>
              </a:rPr>
              <a:t> en santé =&gt; www.p4h.world </a:t>
            </a:r>
            <a:endParaRPr lang="en-US" sz="2400" b="1" dirty="0">
              <a:solidFill>
                <a:srgbClr val="EFF5FB"/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73789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36111" y="563985"/>
            <a:ext cx="8576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solidFill>
                  <a:srgbClr val="EFF5FB"/>
                </a:solidFill>
              </a:rPr>
              <a:t>1. Clarification des concepts</a:t>
            </a:r>
            <a:endParaRPr lang="en-GB" sz="4800" b="1" dirty="0">
              <a:solidFill>
                <a:srgbClr val="EFF5F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6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ChangeArrowheads="1"/>
          </p:cNvSpPr>
          <p:nvPr/>
        </p:nvSpPr>
        <p:spPr bwMode="auto">
          <a:xfrm>
            <a:off x="10752138" y="4741863"/>
            <a:ext cx="185737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endParaRPr lang="en-US" sz="2200">
              <a:solidFill>
                <a:srgbClr val="999999"/>
              </a:solidFill>
              <a:latin typeface="Arial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394587187"/>
              </p:ext>
            </p:extLst>
          </p:nvPr>
        </p:nvGraphicFramePr>
        <p:xfrm>
          <a:off x="149681" y="109765"/>
          <a:ext cx="8565931" cy="6448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191598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ChangeArrowheads="1"/>
          </p:cNvSpPr>
          <p:nvPr/>
        </p:nvSpPr>
        <p:spPr bwMode="auto">
          <a:xfrm>
            <a:off x="10752138" y="4741863"/>
            <a:ext cx="185737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endParaRPr lang="en-US" sz="2200">
              <a:solidFill>
                <a:srgbClr val="999999"/>
              </a:solidFill>
              <a:latin typeface="Arial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459201986"/>
              </p:ext>
            </p:extLst>
          </p:nvPr>
        </p:nvGraphicFramePr>
        <p:xfrm>
          <a:off x="149681" y="109765"/>
          <a:ext cx="8565931" cy="6448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68141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36111" y="1496173"/>
            <a:ext cx="8576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EFF5FB"/>
                </a:solidFill>
              </a:rPr>
              <a:t>2</a:t>
            </a:r>
            <a:r>
              <a:rPr lang="en-GB" sz="4800" b="1" dirty="0" smtClean="0">
                <a:solidFill>
                  <a:srgbClr val="EFF5FB"/>
                </a:solidFill>
              </a:rPr>
              <a:t>. Conclusions de la mission </a:t>
            </a:r>
            <a:r>
              <a:rPr lang="en-GB" sz="4800" b="1" dirty="0" err="1" smtClean="0">
                <a:solidFill>
                  <a:srgbClr val="EFF5FB"/>
                </a:solidFill>
              </a:rPr>
              <a:t>conjointe</a:t>
            </a:r>
            <a:r>
              <a:rPr lang="en-GB" sz="4800" b="1" dirty="0" smtClean="0">
                <a:solidFill>
                  <a:srgbClr val="EFF5FB"/>
                </a:solidFill>
              </a:rPr>
              <a:t> P4H </a:t>
            </a:r>
            <a:endParaRPr lang="en-GB" sz="4800" b="1" dirty="0">
              <a:solidFill>
                <a:srgbClr val="EFF5F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68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36548" y="0"/>
            <a:ext cx="3588326" cy="6858000"/>
          </a:xfrm>
          <a:prstGeom prst="rect">
            <a:avLst/>
          </a:prstGeom>
          <a:solidFill>
            <a:srgbClr val="3942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fr-FR" sz="2800" i="1" dirty="0" smtClean="0">
              <a:solidFill>
                <a:prstClr val="white"/>
              </a:solidFill>
            </a:endParaRPr>
          </a:p>
          <a:p>
            <a:pPr lvl="1"/>
            <a:r>
              <a:rPr lang="fr-FR" sz="2800" i="1" dirty="0" smtClean="0">
                <a:solidFill>
                  <a:prstClr val="white"/>
                </a:solidFill>
              </a:rPr>
              <a:t>Niveau </a:t>
            </a:r>
            <a:r>
              <a:rPr lang="fr-FR" sz="2800" i="1" dirty="0">
                <a:solidFill>
                  <a:prstClr val="white"/>
                </a:solidFill>
              </a:rPr>
              <a:t>macroéconomique</a:t>
            </a:r>
            <a:endParaRPr lang="fr-FR" sz="2800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4685" y="1905801"/>
            <a:ext cx="3427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prstClr val="white"/>
                </a:solidFill>
              </a:rPr>
              <a:t>Analyse de la situation</a:t>
            </a:r>
            <a:endParaRPr lang="fr-FR" sz="2400" dirty="0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18655" y="3034145"/>
            <a:ext cx="2854036" cy="13855"/>
          </a:xfrm>
          <a:prstGeom prst="line">
            <a:avLst/>
          </a:prstGeom>
          <a:ln w="38100">
            <a:solidFill>
              <a:srgbClr val="F92B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oneTexte 1"/>
          <p:cNvSpPr txBox="1"/>
          <p:nvPr/>
        </p:nvSpPr>
        <p:spPr>
          <a:xfrm>
            <a:off x="4114800" y="1166842"/>
            <a:ext cx="455814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solidFill>
                  <a:prstClr val="black"/>
                </a:solidFill>
              </a:rPr>
              <a:t>Contraintes </a:t>
            </a:r>
            <a:r>
              <a:rPr lang="fr-FR" sz="3200" dirty="0">
                <a:solidFill>
                  <a:prstClr val="black"/>
                </a:solidFill>
              </a:rPr>
              <a:t>sur les finances </a:t>
            </a:r>
            <a:r>
              <a:rPr lang="fr-FR" sz="3200" dirty="0" smtClean="0">
                <a:solidFill>
                  <a:prstClr val="black"/>
                </a:solidFill>
              </a:rPr>
              <a:t>publiques</a:t>
            </a:r>
          </a:p>
          <a:p>
            <a:endParaRPr lang="fr-FR" sz="3200" dirty="0">
              <a:solidFill>
                <a:prstClr val="black"/>
              </a:solidFill>
            </a:endParaRPr>
          </a:p>
          <a:p>
            <a:r>
              <a:rPr lang="fr-FR" sz="3200" dirty="0">
                <a:solidFill>
                  <a:prstClr val="black"/>
                </a:solidFill>
              </a:rPr>
              <a:t>Volonté politique sur la santé tout de même </a:t>
            </a:r>
            <a:endParaRPr lang="fr-FR" sz="3200" dirty="0" smtClean="0">
              <a:solidFill>
                <a:prstClr val="black"/>
              </a:solidFill>
            </a:endParaRPr>
          </a:p>
          <a:p>
            <a:endParaRPr lang="fr-FR" sz="3200" dirty="0">
              <a:solidFill>
                <a:prstClr val="black"/>
              </a:solidFill>
            </a:endParaRPr>
          </a:p>
          <a:p>
            <a:r>
              <a:rPr lang="fr-FR" sz="3200" dirty="0">
                <a:solidFill>
                  <a:prstClr val="black"/>
                </a:solidFill>
              </a:rPr>
              <a:t>Volumes d’aide extérieure importants</a:t>
            </a:r>
          </a:p>
          <a:p>
            <a:endParaRPr lang="fr-FR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18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36548" y="0"/>
            <a:ext cx="3588326" cy="6858000"/>
          </a:xfrm>
          <a:prstGeom prst="rect">
            <a:avLst/>
          </a:prstGeom>
          <a:solidFill>
            <a:srgbClr val="3942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fr-FR" sz="2800" i="1" dirty="0" smtClean="0">
              <a:solidFill>
                <a:prstClr val="white"/>
              </a:solidFill>
            </a:endParaRPr>
          </a:p>
          <a:p>
            <a:pPr lvl="1"/>
            <a:r>
              <a:rPr lang="fr-FR" sz="2800" i="1" dirty="0">
                <a:solidFill>
                  <a:prstClr val="white"/>
                </a:solidFill>
              </a:rPr>
              <a:t>Politique publique</a:t>
            </a:r>
            <a:endParaRPr lang="fr-FR" sz="2800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4685" y="1905801"/>
            <a:ext cx="3427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prstClr val="white"/>
                </a:solidFill>
              </a:rPr>
              <a:t>Analyse de la situation</a:t>
            </a:r>
            <a:endParaRPr lang="fr-FR" sz="2400" dirty="0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18655" y="3034145"/>
            <a:ext cx="2854036" cy="13855"/>
          </a:xfrm>
          <a:prstGeom prst="line">
            <a:avLst/>
          </a:prstGeom>
          <a:ln w="38100">
            <a:solidFill>
              <a:srgbClr val="F92B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oneTexte 1"/>
          <p:cNvSpPr txBox="1"/>
          <p:nvPr/>
        </p:nvSpPr>
        <p:spPr>
          <a:xfrm>
            <a:off x="3810000" y="249382"/>
            <a:ext cx="5167745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fr-FR" sz="2800" dirty="0">
                <a:solidFill>
                  <a:prstClr val="black"/>
                </a:solidFill>
              </a:rPr>
              <a:t>Politique de protection sociale centrale </a:t>
            </a:r>
            <a:r>
              <a:rPr lang="fr-FR" sz="2800" dirty="0" smtClean="0">
                <a:solidFill>
                  <a:prstClr val="black"/>
                </a:solidFill>
              </a:rPr>
              <a:t>sur le sujet</a:t>
            </a:r>
          </a:p>
          <a:p>
            <a:pPr marL="0" lvl="2"/>
            <a:endParaRPr lang="fr-FR" sz="2800" dirty="0" smtClean="0">
              <a:solidFill>
                <a:prstClr val="black"/>
              </a:solidFill>
            </a:endParaRPr>
          </a:p>
          <a:p>
            <a:pPr marL="0" lvl="2"/>
            <a:r>
              <a:rPr lang="fr-FR" sz="2800" dirty="0" smtClean="0">
                <a:solidFill>
                  <a:prstClr val="black"/>
                </a:solidFill>
              </a:rPr>
              <a:t>Réforme </a:t>
            </a:r>
            <a:r>
              <a:rPr lang="fr-FR" sz="2800" dirty="0">
                <a:solidFill>
                  <a:prstClr val="black"/>
                </a:solidFill>
              </a:rPr>
              <a:t>des finances publiques en </a:t>
            </a:r>
            <a:r>
              <a:rPr lang="fr-FR" sz="2800" dirty="0" smtClean="0">
                <a:solidFill>
                  <a:prstClr val="black"/>
                </a:solidFill>
              </a:rPr>
              <a:t>cours</a:t>
            </a:r>
          </a:p>
          <a:p>
            <a:pPr marL="0" lvl="2"/>
            <a:endParaRPr lang="fr-FR" sz="2800" dirty="0">
              <a:solidFill>
                <a:prstClr val="black"/>
              </a:solidFill>
            </a:endParaRPr>
          </a:p>
          <a:p>
            <a:pPr marL="0" lvl="2"/>
            <a:r>
              <a:rPr lang="fr-FR" sz="2800" dirty="0">
                <a:solidFill>
                  <a:prstClr val="black"/>
                </a:solidFill>
              </a:rPr>
              <a:t>Allocation budgétaire à la santé en hausse malgré </a:t>
            </a:r>
            <a:r>
              <a:rPr lang="fr-FR" sz="2800" dirty="0" smtClean="0">
                <a:solidFill>
                  <a:prstClr val="black"/>
                </a:solidFill>
              </a:rPr>
              <a:t>l’environnement</a:t>
            </a:r>
          </a:p>
          <a:p>
            <a:pPr marL="0" lvl="2"/>
            <a:endParaRPr lang="fr-FR" sz="2800" dirty="0">
              <a:solidFill>
                <a:prstClr val="black"/>
              </a:solidFill>
            </a:endParaRPr>
          </a:p>
          <a:p>
            <a:pPr marL="0" lvl="2"/>
            <a:r>
              <a:rPr lang="fr-FR" sz="2800" dirty="0">
                <a:solidFill>
                  <a:prstClr val="black"/>
                </a:solidFill>
              </a:rPr>
              <a:t>Décentralisation et rôle des communes </a:t>
            </a:r>
            <a:r>
              <a:rPr lang="fr-FR" sz="2800" dirty="0" smtClean="0">
                <a:solidFill>
                  <a:prstClr val="black"/>
                </a:solidFill>
              </a:rPr>
              <a:t>en gestation</a:t>
            </a:r>
          </a:p>
          <a:p>
            <a:pPr marL="0" lvl="2"/>
            <a:endParaRPr lang="fr-FR" sz="2800" dirty="0">
              <a:solidFill>
                <a:prstClr val="black"/>
              </a:solidFill>
            </a:endParaRPr>
          </a:p>
          <a:p>
            <a:pPr marL="0" lvl="2"/>
            <a:r>
              <a:rPr lang="fr-FR" sz="2800" dirty="0">
                <a:solidFill>
                  <a:prstClr val="black"/>
                </a:solidFill>
              </a:rPr>
              <a:t>Rôle important de la société civile </a:t>
            </a:r>
            <a:r>
              <a:rPr lang="fr-FR" sz="2800" dirty="0" smtClean="0">
                <a:solidFill>
                  <a:prstClr val="black"/>
                </a:solidFill>
              </a:rPr>
              <a:t>(problème de représentativité ?)</a:t>
            </a:r>
            <a:endParaRPr lang="fr-FR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72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36548" y="0"/>
            <a:ext cx="3588326" cy="6858000"/>
          </a:xfrm>
          <a:prstGeom prst="rect">
            <a:avLst/>
          </a:prstGeom>
          <a:solidFill>
            <a:srgbClr val="3942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fr-FR" sz="2800" i="1" dirty="0" smtClean="0">
              <a:solidFill>
                <a:prstClr val="white"/>
              </a:solidFill>
            </a:endParaRPr>
          </a:p>
          <a:p>
            <a:pPr lvl="1"/>
            <a:r>
              <a:rPr lang="fr-FR" sz="2800" i="1" dirty="0">
                <a:solidFill>
                  <a:prstClr val="white"/>
                </a:solidFill>
              </a:rPr>
              <a:t>Financement  de la santé</a:t>
            </a:r>
            <a:endParaRPr lang="fr-FR" sz="2800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4685" y="1905801"/>
            <a:ext cx="3427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prstClr val="white"/>
                </a:solidFill>
              </a:rPr>
              <a:t>Analyse de la situation</a:t>
            </a:r>
            <a:endParaRPr lang="fr-FR" sz="2400" dirty="0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18655" y="3034145"/>
            <a:ext cx="2854036" cy="13855"/>
          </a:xfrm>
          <a:prstGeom prst="line">
            <a:avLst/>
          </a:prstGeom>
          <a:ln w="38100">
            <a:solidFill>
              <a:srgbClr val="F92B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oneTexte 1"/>
          <p:cNvSpPr txBox="1"/>
          <p:nvPr/>
        </p:nvSpPr>
        <p:spPr>
          <a:xfrm>
            <a:off x="3810000" y="249382"/>
            <a:ext cx="5167745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fr-FR" sz="2800" dirty="0" smtClean="0">
                <a:solidFill>
                  <a:prstClr val="black"/>
                </a:solidFill>
              </a:rPr>
              <a:t>Prépondérance du paiement direct des ménages</a:t>
            </a:r>
          </a:p>
          <a:p>
            <a:pPr marL="0" lvl="2"/>
            <a:endParaRPr lang="fr-FR" sz="2800" dirty="0">
              <a:solidFill>
                <a:prstClr val="black"/>
              </a:solidFill>
            </a:endParaRPr>
          </a:p>
          <a:p>
            <a:pPr marL="0" lvl="2"/>
            <a:r>
              <a:rPr lang="fr-FR" sz="2800" dirty="0">
                <a:solidFill>
                  <a:prstClr val="black"/>
                </a:solidFill>
              </a:rPr>
              <a:t>Cohabitation de plusieurs mécanismes </a:t>
            </a:r>
            <a:r>
              <a:rPr lang="fr-FR" sz="2800" dirty="0" smtClean="0">
                <a:solidFill>
                  <a:prstClr val="black"/>
                </a:solidFill>
              </a:rPr>
              <a:t>dont </a:t>
            </a:r>
            <a:r>
              <a:rPr lang="fr-FR" sz="2800" dirty="0">
                <a:solidFill>
                  <a:prstClr val="black"/>
                </a:solidFill>
              </a:rPr>
              <a:t>FBR, Fonds Commun, « gratuités » et mutuelles de </a:t>
            </a:r>
            <a:r>
              <a:rPr lang="fr-FR" sz="2800" dirty="0" smtClean="0">
                <a:solidFill>
                  <a:prstClr val="black"/>
                </a:solidFill>
              </a:rPr>
              <a:t>santé</a:t>
            </a:r>
          </a:p>
          <a:p>
            <a:pPr marL="0" lvl="2"/>
            <a:endParaRPr lang="fr-FR" sz="2800" dirty="0">
              <a:solidFill>
                <a:prstClr val="black"/>
              </a:solidFill>
            </a:endParaRPr>
          </a:p>
          <a:p>
            <a:pPr marL="0" lvl="2"/>
            <a:r>
              <a:rPr lang="fr-FR" sz="2800" dirty="0">
                <a:solidFill>
                  <a:prstClr val="black"/>
                </a:solidFill>
              </a:rPr>
              <a:t>Compétition institutionnelle sur </a:t>
            </a:r>
            <a:r>
              <a:rPr lang="fr-FR" sz="2800" dirty="0" smtClean="0">
                <a:solidFill>
                  <a:prstClr val="black"/>
                </a:solidFill>
              </a:rPr>
              <a:t>les </a:t>
            </a:r>
            <a:r>
              <a:rPr lang="fr-FR" sz="2800" dirty="0">
                <a:solidFill>
                  <a:prstClr val="black"/>
                </a:solidFill>
              </a:rPr>
              <a:t>secteurs et les cibles </a:t>
            </a:r>
            <a:r>
              <a:rPr lang="fr-FR" sz="2800" dirty="0" smtClean="0">
                <a:solidFill>
                  <a:prstClr val="black"/>
                </a:solidFill>
              </a:rPr>
              <a:t>de </a:t>
            </a:r>
            <a:r>
              <a:rPr lang="fr-FR" sz="2800" dirty="0">
                <a:solidFill>
                  <a:prstClr val="black"/>
                </a:solidFill>
              </a:rPr>
              <a:t>la protection </a:t>
            </a:r>
            <a:r>
              <a:rPr lang="fr-FR" sz="2800" dirty="0" smtClean="0">
                <a:solidFill>
                  <a:prstClr val="black"/>
                </a:solidFill>
              </a:rPr>
              <a:t>sociale</a:t>
            </a:r>
          </a:p>
          <a:p>
            <a:pPr marL="0" lvl="2"/>
            <a:endParaRPr lang="fr-FR" sz="2800" dirty="0">
              <a:solidFill>
                <a:prstClr val="black"/>
              </a:solidFill>
            </a:endParaRPr>
          </a:p>
          <a:p>
            <a:pPr marL="0" lvl="2"/>
            <a:r>
              <a:rPr lang="fr-FR" sz="2800" dirty="0">
                <a:solidFill>
                  <a:prstClr val="black"/>
                </a:solidFill>
              </a:rPr>
              <a:t>Fonctionnement sous-optimal des dispositifs </a:t>
            </a:r>
            <a:r>
              <a:rPr lang="fr-FR" sz="2800" dirty="0" smtClean="0">
                <a:solidFill>
                  <a:prstClr val="black"/>
                </a:solidFill>
              </a:rPr>
              <a:t>intersectoriels </a:t>
            </a:r>
            <a:r>
              <a:rPr lang="fr-FR" sz="2800" dirty="0">
                <a:solidFill>
                  <a:prstClr val="black"/>
                </a:solidFill>
              </a:rPr>
              <a:t>(GTN, GTR, CICP)</a:t>
            </a:r>
          </a:p>
        </p:txBody>
      </p:sp>
    </p:spTree>
    <p:extLst>
      <p:ext uri="{BB962C8B-B14F-4D97-AF65-F5344CB8AC3E}">
        <p14:creationId xmlns:p14="http://schemas.microsoft.com/office/powerpoint/2010/main" val="334073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36548" y="0"/>
            <a:ext cx="3588326" cy="6858000"/>
          </a:xfrm>
          <a:prstGeom prst="rect">
            <a:avLst/>
          </a:prstGeom>
          <a:solidFill>
            <a:srgbClr val="3942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fr-FR" sz="2800" i="1" dirty="0" smtClean="0">
              <a:solidFill>
                <a:prstClr val="white"/>
              </a:solidFill>
            </a:endParaRPr>
          </a:p>
          <a:p>
            <a:pPr lvl="1"/>
            <a:endParaRPr lang="fr-FR" sz="2800" i="1" dirty="0" smtClean="0">
              <a:solidFill>
                <a:prstClr val="white"/>
              </a:solidFill>
            </a:endParaRPr>
          </a:p>
          <a:p>
            <a:pPr lvl="1"/>
            <a:endParaRPr lang="fr-FR" sz="2800" i="1" dirty="0">
              <a:solidFill>
                <a:prstClr val="white"/>
              </a:solidFill>
            </a:endParaRPr>
          </a:p>
          <a:p>
            <a:pPr lvl="1"/>
            <a:r>
              <a:rPr lang="fr-FR" sz="2800" i="1" dirty="0" smtClean="0">
                <a:solidFill>
                  <a:prstClr val="white"/>
                </a:solidFill>
              </a:rPr>
              <a:t>Orientation politique et responsabilités institutionnelles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4685" y="1905801"/>
            <a:ext cx="3427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prstClr val="white"/>
                </a:solidFill>
              </a:rPr>
              <a:t>Recommandations</a:t>
            </a:r>
            <a:endParaRPr lang="fr-FR" sz="2400" dirty="0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18655" y="3034145"/>
            <a:ext cx="2854036" cy="13855"/>
          </a:xfrm>
          <a:prstGeom prst="line">
            <a:avLst/>
          </a:prstGeom>
          <a:ln w="38100">
            <a:solidFill>
              <a:srgbClr val="F92B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oneTexte 1"/>
          <p:cNvSpPr txBox="1"/>
          <p:nvPr/>
        </p:nvSpPr>
        <p:spPr>
          <a:xfrm>
            <a:off x="3810000" y="249382"/>
            <a:ext cx="516774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fr-FR" sz="2800" dirty="0">
                <a:solidFill>
                  <a:prstClr val="black"/>
                </a:solidFill>
              </a:rPr>
              <a:t>Revoir la Stratégie Nationale de Financement de la Santé de manière concertée </a:t>
            </a:r>
            <a:r>
              <a:rPr lang="fr-FR" sz="2800" dirty="0" smtClean="0">
                <a:solidFill>
                  <a:prstClr val="black"/>
                </a:solidFill>
              </a:rPr>
              <a:t>;</a:t>
            </a:r>
          </a:p>
          <a:p>
            <a:pPr marL="0" lvl="2"/>
            <a:endParaRPr lang="fr-FR" sz="2800" dirty="0">
              <a:solidFill>
                <a:prstClr val="black"/>
              </a:solidFill>
            </a:endParaRPr>
          </a:p>
          <a:p>
            <a:pPr marL="0" lvl="2"/>
            <a:r>
              <a:rPr lang="fr-FR" sz="2800" dirty="0">
                <a:solidFill>
                  <a:prstClr val="black"/>
                </a:solidFill>
              </a:rPr>
              <a:t>Clarifier les rôles et </a:t>
            </a:r>
            <a:r>
              <a:rPr lang="fr-FR" sz="2800" dirty="0" smtClean="0">
                <a:solidFill>
                  <a:prstClr val="black"/>
                </a:solidFill>
              </a:rPr>
              <a:t>les responsabilités </a:t>
            </a:r>
            <a:r>
              <a:rPr lang="fr-FR" sz="2800" dirty="0">
                <a:solidFill>
                  <a:prstClr val="black"/>
                </a:solidFill>
              </a:rPr>
              <a:t>des acteurs </a:t>
            </a:r>
            <a:r>
              <a:rPr lang="fr-FR" sz="2800" dirty="0" smtClean="0">
                <a:solidFill>
                  <a:prstClr val="black"/>
                </a:solidFill>
              </a:rPr>
              <a:t>; </a:t>
            </a:r>
            <a:r>
              <a:rPr lang="fr-FR" sz="2800" dirty="0">
                <a:solidFill>
                  <a:prstClr val="black"/>
                </a:solidFill>
              </a:rPr>
              <a:t>les décrets </a:t>
            </a:r>
            <a:r>
              <a:rPr lang="fr-FR" sz="2800" dirty="0" smtClean="0">
                <a:solidFill>
                  <a:prstClr val="black"/>
                </a:solidFill>
              </a:rPr>
              <a:t>de </a:t>
            </a:r>
            <a:r>
              <a:rPr lang="fr-FR" sz="2800" dirty="0">
                <a:solidFill>
                  <a:prstClr val="black"/>
                </a:solidFill>
              </a:rPr>
              <a:t>la loi sur la protection </a:t>
            </a:r>
            <a:r>
              <a:rPr lang="fr-FR" sz="2800" dirty="0" smtClean="0">
                <a:solidFill>
                  <a:prstClr val="black"/>
                </a:solidFill>
              </a:rPr>
              <a:t>sociale devraient être </a:t>
            </a:r>
            <a:r>
              <a:rPr lang="fr-FR" sz="2800" dirty="0">
                <a:solidFill>
                  <a:prstClr val="black"/>
                </a:solidFill>
              </a:rPr>
              <a:t>élaborés de manière collaborative avec l’appui du Comité Intersectoriel de Protection Sociale ;</a:t>
            </a:r>
          </a:p>
        </p:txBody>
      </p:sp>
    </p:spTree>
    <p:extLst>
      <p:ext uri="{BB962C8B-B14F-4D97-AF65-F5344CB8AC3E}">
        <p14:creationId xmlns:p14="http://schemas.microsoft.com/office/powerpoint/2010/main" val="414026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36548" y="0"/>
            <a:ext cx="3588326" cy="6858000"/>
          </a:xfrm>
          <a:prstGeom prst="rect">
            <a:avLst/>
          </a:prstGeom>
          <a:solidFill>
            <a:srgbClr val="3942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fr-FR" sz="2400" dirty="0" smtClean="0">
              <a:solidFill>
                <a:prstClr val="white"/>
              </a:solidFill>
            </a:endParaRPr>
          </a:p>
          <a:p>
            <a:pPr lvl="1"/>
            <a:endParaRPr lang="fr-FR" sz="2400" dirty="0">
              <a:solidFill>
                <a:prstClr val="white"/>
              </a:solidFill>
            </a:endParaRPr>
          </a:p>
          <a:p>
            <a:pPr lvl="1"/>
            <a:endParaRPr lang="fr-FR" sz="2400" dirty="0" smtClean="0">
              <a:solidFill>
                <a:prstClr val="white"/>
              </a:solidFill>
            </a:endParaRPr>
          </a:p>
          <a:p>
            <a:pPr lvl="1"/>
            <a:endParaRPr lang="fr-FR" sz="2400" dirty="0">
              <a:solidFill>
                <a:prstClr val="white"/>
              </a:solidFill>
            </a:endParaRPr>
          </a:p>
          <a:p>
            <a:pPr lvl="1"/>
            <a:endParaRPr lang="fr-FR" sz="2400" dirty="0" smtClean="0">
              <a:solidFill>
                <a:prstClr val="white"/>
              </a:solidFill>
            </a:endParaRPr>
          </a:p>
          <a:p>
            <a:pPr lvl="1"/>
            <a:endParaRPr lang="fr-FR" sz="2400" i="1" dirty="0" smtClean="0">
              <a:solidFill>
                <a:prstClr val="white"/>
              </a:solidFill>
            </a:endParaRPr>
          </a:p>
          <a:p>
            <a:pPr lvl="1"/>
            <a:r>
              <a:rPr lang="fr-FR" sz="2400" i="1" dirty="0" smtClean="0">
                <a:solidFill>
                  <a:prstClr val="white"/>
                </a:solidFill>
              </a:rPr>
              <a:t>Professionnalisation de la gestion de la gratuité et FBR, 3 options : </a:t>
            </a:r>
            <a:r>
              <a:rPr lang="fr-FR" sz="2400" i="1" dirty="0">
                <a:solidFill>
                  <a:prstClr val="white"/>
                </a:solidFill>
              </a:rPr>
              <a:t>une Institution à créer, le Fonds Commun actuel, </a:t>
            </a:r>
            <a:r>
              <a:rPr lang="fr-FR" sz="2400" i="1" dirty="0" smtClean="0">
                <a:solidFill>
                  <a:prstClr val="white"/>
                </a:solidFill>
              </a:rPr>
              <a:t>une </a:t>
            </a:r>
            <a:r>
              <a:rPr lang="fr-FR" sz="2400" i="1" dirty="0">
                <a:solidFill>
                  <a:prstClr val="white"/>
                </a:solidFill>
              </a:rPr>
              <a:t>entité au sein du Ministère de la </a:t>
            </a:r>
            <a:r>
              <a:rPr lang="fr-FR" sz="2400" i="1" dirty="0" smtClean="0">
                <a:solidFill>
                  <a:prstClr val="white"/>
                </a:solidFill>
              </a:rPr>
              <a:t>Santé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4685" y="1905801"/>
            <a:ext cx="3427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prstClr val="white"/>
                </a:solidFill>
              </a:rPr>
              <a:t>Recommandations</a:t>
            </a:r>
            <a:endParaRPr lang="fr-FR" sz="2400" dirty="0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18655" y="3034145"/>
            <a:ext cx="2854036" cy="13855"/>
          </a:xfrm>
          <a:prstGeom prst="line">
            <a:avLst/>
          </a:prstGeom>
          <a:ln w="38100">
            <a:solidFill>
              <a:srgbClr val="F92B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oneTexte 1"/>
          <p:cNvSpPr txBox="1"/>
          <p:nvPr/>
        </p:nvSpPr>
        <p:spPr>
          <a:xfrm>
            <a:off x="3699164" y="302359"/>
            <a:ext cx="5278581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fr-FR" sz="2800" dirty="0">
                <a:solidFill>
                  <a:prstClr val="black"/>
                </a:solidFill>
              </a:rPr>
              <a:t>Mettre en place un </a:t>
            </a:r>
            <a:r>
              <a:rPr lang="fr-FR" sz="2800" dirty="0" smtClean="0">
                <a:solidFill>
                  <a:prstClr val="black"/>
                </a:solidFill>
              </a:rPr>
              <a:t>Fonds </a:t>
            </a:r>
            <a:r>
              <a:rPr lang="fr-FR" sz="2800" dirty="0" smtClean="0">
                <a:solidFill>
                  <a:prstClr val="black"/>
                </a:solidFill>
              </a:rPr>
              <a:t>d’Achat avec une </a:t>
            </a:r>
            <a:r>
              <a:rPr lang="fr-FR" sz="2800" dirty="0">
                <a:solidFill>
                  <a:prstClr val="black"/>
                </a:solidFill>
              </a:rPr>
              <a:t>structure de gestion </a:t>
            </a:r>
            <a:r>
              <a:rPr lang="fr-FR" sz="2800" dirty="0" smtClean="0">
                <a:solidFill>
                  <a:prstClr val="black"/>
                </a:solidFill>
              </a:rPr>
              <a:t>de tiers </a:t>
            </a:r>
            <a:r>
              <a:rPr lang="fr-FR" sz="2800" dirty="0">
                <a:solidFill>
                  <a:prstClr val="black"/>
                </a:solidFill>
              </a:rPr>
              <a:t>payant </a:t>
            </a:r>
            <a:r>
              <a:rPr lang="fr-FR" sz="2800" dirty="0" smtClean="0">
                <a:solidFill>
                  <a:prstClr val="black"/>
                </a:solidFill>
              </a:rPr>
              <a:t>et s’assurer de la séparation </a:t>
            </a:r>
            <a:r>
              <a:rPr lang="fr-FR" sz="2800" dirty="0">
                <a:solidFill>
                  <a:prstClr val="black"/>
                </a:solidFill>
              </a:rPr>
              <a:t>des fonctions de décision, d’exécution et de </a:t>
            </a:r>
            <a:r>
              <a:rPr lang="fr-FR" sz="2800" dirty="0" smtClean="0">
                <a:solidFill>
                  <a:prstClr val="black"/>
                </a:solidFill>
              </a:rPr>
              <a:t>contrôle:</a:t>
            </a:r>
            <a:endParaRPr lang="fr-FR" sz="2800" dirty="0" smtClean="0">
              <a:solidFill>
                <a:prstClr val="black"/>
              </a:solidFill>
            </a:endParaRPr>
          </a:p>
          <a:p>
            <a:pPr marL="0" lvl="2"/>
            <a:endParaRPr lang="fr-FR" sz="2800" dirty="0">
              <a:solidFill>
                <a:prstClr val="black"/>
              </a:solidFill>
            </a:endParaRPr>
          </a:p>
          <a:p>
            <a:pPr marL="342900" lvl="2" indent="-342900">
              <a:buFont typeface="Symbol"/>
              <a:buChar char="Þ"/>
            </a:pPr>
            <a:r>
              <a:rPr lang="fr-FR" sz="2800" dirty="0" smtClean="0">
                <a:solidFill>
                  <a:prstClr val="black"/>
                </a:solidFill>
              </a:rPr>
              <a:t>pour </a:t>
            </a:r>
            <a:r>
              <a:rPr lang="fr-FR" sz="2800" dirty="0">
                <a:solidFill>
                  <a:prstClr val="black"/>
                </a:solidFill>
              </a:rPr>
              <a:t>la politique de « gratuité » et du FBR  </a:t>
            </a:r>
          </a:p>
          <a:p>
            <a:pPr marL="342900" lvl="2" indent="-342900">
              <a:buFont typeface="Symbol"/>
              <a:buChar char="Þ"/>
            </a:pPr>
            <a:r>
              <a:rPr lang="fr-FR" sz="2800" dirty="0" smtClean="0">
                <a:solidFill>
                  <a:prstClr val="black"/>
                </a:solidFill>
              </a:rPr>
              <a:t>financé </a:t>
            </a:r>
            <a:r>
              <a:rPr lang="fr-FR" sz="2800" dirty="0">
                <a:solidFill>
                  <a:prstClr val="black"/>
                </a:solidFill>
              </a:rPr>
              <a:t>à moyen terme avec un appui substantiel de l’aide </a:t>
            </a:r>
            <a:r>
              <a:rPr lang="fr-FR" sz="2800" dirty="0" smtClean="0">
                <a:solidFill>
                  <a:prstClr val="black"/>
                </a:solidFill>
              </a:rPr>
              <a:t>extérieure</a:t>
            </a:r>
          </a:p>
          <a:p>
            <a:pPr marL="342900" lvl="2" indent="-342900">
              <a:buFont typeface="Symbol"/>
              <a:buChar char="Þ"/>
            </a:pPr>
            <a:r>
              <a:rPr lang="fr-FR" sz="2800" dirty="0" smtClean="0">
                <a:solidFill>
                  <a:prstClr val="black"/>
                </a:solidFill>
              </a:rPr>
              <a:t>dans </a:t>
            </a:r>
            <a:r>
              <a:rPr lang="fr-FR" sz="2800" dirty="0">
                <a:solidFill>
                  <a:prstClr val="black"/>
                </a:solidFill>
              </a:rPr>
              <a:t>la perspective de couverture universelle du risque financier ;</a:t>
            </a:r>
          </a:p>
        </p:txBody>
      </p:sp>
    </p:spTree>
    <p:extLst>
      <p:ext uri="{BB962C8B-B14F-4D97-AF65-F5344CB8AC3E}">
        <p14:creationId xmlns:p14="http://schemas.microsoft.com/office/powerpoint/2010/main" val="329693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36548" y="0"/>
            <a:ext cx="3588326" cy="6858000"/>
          </a:xfrm>
          <a:prstGeom prst="rect">
            <a:avLst/>
          </a:prstGeom>
          <a:solidFill>
            <a:srgbClr val="3942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fr-FR" sz="2800" i="1" dirty="0" smtClean="0">
              <a:solidFill>
                <a:prstClr val="white"/>
              </a:solidFill>
            </a:endParaRPr>
          </a:p>
          <a:p>
            <a:pPr lvl="1"/>
            <a:endParaRPr lang="fr-FR" sz="2800" i="1" dirty="0">
              <a:solidFill>
                <a:prstClr val="white"/>
              </a:solidFill>
            </a:endParaRPr>
          </a:p>
          <a:p>
            <a:pPr lvl="1"/>
            <a:endParaRPr lang="fr-FR" sz="2800" i="1" dirty="0" smtClean="0">
              <a:solidFill>
                <a:prstClr val="white"/>
              </a:solidFill>
            </a:endParaRPr>
          </a:p>
          <a:p>
            <a:pPr lvl="1"/>
            <a:endParaRPr lang="fr-FR" sz="2800" i="1" dirty="0">
              <a:solidFill>
                <a:prstClr val="white"/>
              </a:solidFill>
            </a:endParaRPr>
          </a:p>
          <a:p>
            <a:pPr lvl="1"/>
            <a:endParaRPr lang="fr-FR" sz="2800" i="1" dirty="0" smtClean="0">
              <a:solidFill>
                <a:prstClr val="white"/>
              </a:solidFill>
            </a:endParaRPr>
          </a:p>
          <a:p>
            <a:pPr lvl="1"/>
            <a:r>
              <a:rPr lang="fr-FR" sz="2800" i="1" dirty="0" smtClean="0">
                <a:solidFill>
                  <a:prstClr val="white"/>
                </a:solidFill>
              </a:rPr>
              <a:t>Priorités du renforcement du système de santé et couverture universelle du risque financier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4685" y="1905801"/>
            <a:ext cx="3427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prstClr val="white"/>
                </a:solidFill>
              </a:rPr>
              <a:t>Recommandations</a:t>
            </a:r>
            <a:endParaRPr lang="fr-FR" sz="2400" dirty="0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18655" y="3034145"/>
            <a:ext cx="2854036" cy="13855"/>
          </a:xfrm>
          <a:prstGeom prst="line">
            <a:avLst/>
          </a:prstGeom>
          <a:ln w="38100">
            <a:solidFill>
              <a:srgbClr val="F92B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oneTexte 1"/>
          <p:cNvSpPr txBox="1"/>
          <p:nvPr/>
        </p:nvSpPr>
        <p:spPr>
          <a:xfrm>
            <a:off x="3810000" y="249382"/>
            <a:ext cx="5167745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fr-FR" sz="2400" dirty="0">
                <a:solidFill>
                  <a:prstClr val="black"/>
                </a:solidFill>
              </a:rPr>
              <a:t>Allouer davantage de moyens à la production de </a:t>
            </a:r>
            <a:r>
              <a:rPr lang="fr-FR" sz="2400" dirty="0" smtClean="0">
                <a:solidFill>
                  <a:prstClr val="black"/>
                </a:solidFill>
              </a:rPr>
              <a:t>personnel (Ressources </a:t>
            </a:r>
            <a:r>
              <a:rPr lang="fr-FR" sz="2400" dirty="0">
                <a:solidFill>
                  <a:prstClr val="black"/>
                </a:solidFill>
              </a:rPr>
              <a:t>Humaines en Santé et gestion du risque </a:t>
            </a:r>
            <a:r>
              <a:rPr lang="fr-FR" sz="2400" dirty="0" smtClean="0">
                <a:solidFill>
                  <a:prstClr val="black"/>
                </a:solidFill>
              </a:rPr>
              <a:t>maladie) </a:t>
            </a:r>
            <a:r>
              <a:rPr lang="fr-FR" sz="2400" dirty="0">
                <a:solidFill>
                  <a:prstClr val="black"/>
                </a:solidFill>
              </a:rPr>
              <a:t>et veiller à la répartition adéquate de la formation continue ;</a:t>
            </a:r>
          </a:p>
          <a:p>
            <a:pPr lvl="1"/>
            <a:endParaRPr lang="fr-FR" sz="2400" dirty="0">
              <a:solidFill>
                <a:prstClr val="black"/>
              </a:solidFill>
            </a:endParaRPr>
          </a:p>
          <a:p>
            <a:pPr lvl="1"/>
            <a:r>
              <a:rPr lang="fr-FR" sz="2400" dirty="0" smtClean="0">
                <a:solidFill>
                  <a:prstClr val="black"/>
                </a:solidFill>
              </a:rPr>
              <a:t>L’architecture </a:t>
            </a:r>
            <a:r>
              <a:rPr lang="fr-FR" sz="2400" dirty="0">
                <a:solidFill>
                  <a:prstClr val="black"/>
                </a:solidFill>
              </a:rPr>
              <a:t>« CSU » proposée est peu convaincante pour le réseau </a:t>
            </a:r>
            <a:r>
              <a:rPr lang="fr-FR" sz="2400" dirty="0" smtClean="0">
                <a:solidFill>
                  <a:prstClr val="black"/>
                </a:solidFill>
              </a:rPr>
              <a:t>: tenir </a:t>
            </a:r>
            <a:r>
              <a:rPr lang="fr-FR" sz="2400" dirty="0">
                <a:solidFill>
                  <a:prstClr val="black"/>
                </a:solidFill>
              </a:rPr>
              <a:t>compte de la preuve internationale de l’impossibilité de bâtir la couverture </a:t>
            </a:r>
            <a:r>
              <a:rPr lang="fr-FR" sz="2400" dirty="0" smtClean="0">
                <a:solidFill>
                  <a:prstClr val="black"/>
                </a:solidFill>
              </a:rPr>
              <a:t>universelle du </a:t>
            </a:r>
            <a:r>
              <a:rPr lang="fr-FR" sz="2400" dirty="0">
                <a:solidFill>
                  <a:prstClr val="black"/>
                </a:solidFill>
              </a:rPr>
              <a:t>risque financier sur la base de la création de « mutuelles » de santé y compris </a:t>
            </a:r>
            <a:r>
              <a:rPr lang="fr-FR" sz="2400" dirty="0" smtClean="0">
                <a:solidFill>
                  <a:prstClr val="black"/>
                </a:solidFill>
              </a:rPr>
              <a:t>communales </a:t>
            </a:r>
            <a:r>
              <a:rPr lang="fr-FR" sz="2400" dirty="0">
                <a:solidFill>
                  <a:prstClr val="black"/>
                </a:solidFill>
              </a:rPr>
              <a:t>(en particulier dans un contexte de forte pauvreté et d’économie informelle</a:t>
            </a:r>
            <a:r>
              <a:rPr lang="fr-FR" sz="2400" dirty="0" smtClean="0">
                <a:solidFill>
                  <a:prstClr val="black"/>
                </a:solidFill>
              </a:rPr>
              <a:t>).</a:t>
            </a:r>
            <a:endParaRPr lang="fr-FR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42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36548" y="0"/>
            <a:ext cx="3588326" cy="6858000"/>
          </a:xfrm>
          <a:prstGeom prst="rect">
            <a:avLst/>
          </a:prstGeom>
          <a:solidFill>
            <a:srgbClr val="3942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fr-FR" sz="2800" i="1" dirty="0" smtClean="0">
              <a:solidFill>
                <a:prstClr val="white"/>
              </a:solidFill>
            </a:endParaRPr>
          </a:p>
          <a:p>
            <a:pPr lvl="1"/>
            <a:endParaRPr lang="fr-FR" sz="2800" i="1" dirty="0">
              <a:solidFill>
                <a:prstClr val="white"/>
              </a:solidFill>
            </a:endParaRPr>
          </a:p>
          <a:p>
            <a:pPr lvl="1"/>
            <a:endParaRPr lang="fr-FR" sz="2800" i="1" dirty="0" smtClean="0">
              <a:solidFill>
                <a:prstClr val="white"/>
              </a:solidFill>
            </a:endParaRPr>
          </a:p>
          <a:p>
            <a:pPr lvl="1"/>
            <a:endParaRPr lang="fr-FR" sz="2800" i="1" dirty="0">
              <a:solidFill>
                <a:prstClr val="white"/>
              </a:solidFill>
            </a:endParaRPr>
          </a:p>
          <a:p>
            <a:pPr lvl="1"/>
            <a:endParaRPr lang="fr-FR" sz="2800" i="1" dirty="0" smtClean="0">
              <a:solidFill>
                <a:prstClr val="white"/>
              </a:solidFill>
            </a:endParaRPr>
          </a:p>
          <a:p>
            <a:pPr lvl="1"/>
            <a:r>
              <a:rPr lang="fr-FR" sz="2800" i="1" dirty="0" smtClean="0">
                <a:solidFill>
                  <a:prstClr val="white"/>
                </a:solidFill>
              </a:rPr>
              <a:t>Point Focal P4H Niger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4685" y="1905801"/>
            <a:ext cx="3427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prstClr val="white"/>
                </a:solidFill>
              </a:rPr>
              <a:t>Dispositif d’appui</a:t>
            </a:r>
            <a:endParaRPr lang="fr-FR" sz="2400" dirty="0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18655" y="3034145"/>
            <a:ext cx="2854036" cy="13855"/>
          </a:xfrm>
          <a:prstGeom prst="line">
            <a:avLst/>
          </a:prstGeom>
          <a:ln w="38100">
            <a:solidFill>
              <a:srgbClr val="F92B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oneTexte 1"/>
          <p:cNvSpPr txBox="1"/>
          <p:nvPr/>
        </p:nvSpPr>
        <p:spPr>
          <a:xfrm>
            <a:off x="3685310" y="249382"/>
            <a:ext cx="5292436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fr-FR" sz="2000" dirty="0">
                <a:solidFill>
                  <a:prstClr val="black"/>
                </a:solidFill>
              </a:rPr>
              <a:t>Mise en place d’un assistant technique CSU point focal pays P4H, en appui au </a:t>
            </a:r>
            <a:r>
              <a:rPr lang="fr-FR" sz="2000" dirty="0" err="1">
                <a:solidFill>
                  <a:prstClr val="black"/>
                </a:solidFill>
              </a:rPr>
              <a:t>GoN</a:t>
            </a:r>
            <a:r>
              <a:rPr lang="fr-FR" sz="2000" dirty="0">
                <a:solidFill>
                  <a:prstClr val="black"/>
                </a:solidFill>
              </a:rPr>
              <a:t> et aux </a:t>
            </a:r>
            <a:r>
              <a:rPr lang="fr-FR" sz="2000" dirty="0" err="1" smtClean="0">
                <a:solidFill>
                  <a:prstClr val="black"/>
                </a:solidFill>
              </a:rPr>
              <a:t>PTFs</a:t>
            </a:r>
            <a:r>
              <a:rPr lang="fr-FR" sz="2000" dirty="0" smtClean="0">
                <a:solidFill>
                  <a:prstClr val="black"/>
                </a:solidFill>
              </a:rPr>
              <a:t>, notamment pour :</a:t>
            </a:r>
            <a:endParaRPr lang="fr-FR" sz="2000" dirty="0" smtClean="0">
              <a:solidFill>
                <a:prstClr val="black"/>
              </a:solidFill>
            </a:endParaRPr>
          </a:p>
          <a:p>
            <a:pPr lvl="1"/>
            <a:endParaRPr lang="fr-FR" sz="2000" dirty="0">
              <a:solidFill>
                <a:prstClr val="black"/>
              </a:solidFill>
            </a:endParaRPr>
          </a:p>
          <a:p>
            <a:pPr lvl="1"/>
            <a:r>
              <a:rPr lang="fr-FR" sz="2000" dirty="0" smtClean="0">
                <a:solidFill>
                  <a:prstClr val="black"/>
                </a:solidFill>
              </a:rPr>
              <a:t>Un appui </a:t>
            </a:r>
            <a:r>
              <a:rPr lang="fr-FR" sz="2000" dirty="0">
                <a:solidFill>
                  <a:prstClr val="black"/>
                </a:solidFill>
              </a:rPr>
              <a:t>aux </a:t>
            </a:r>
            <a:r>
              <a:rPr lang="fr-FR" sz="2000" dirty="0" err="1">
                <a:solidFill>
                  <a:prstClr val="black"/>
                </a:solidFill>
              </a:rPr>
              <a:t>PTFs</a:t>
            </a:r>
            <a:r>
              <a:rPr lang="fr-FR" sz="2000" dirty="0">
                <a:solidFill>
                  <a:prstClr val="black"/>
                </a:solidFill>
              </a:rPr>
              <a:t> </a:t>
            </a:r>
            <a:r>
              <a:rPr lang="fr-FR" sz="2000" dirty="0" smtClean="0">
                <a:solidFill>
                  <a:prstClr val="black"/>
                </a:solidFill>
              </a:rPr>
              <a:t>dans leur </a:t>
            </a:r>
            <a:r>
              <a:rPr lang="fr-FR" sz="2000" dirty="0">
                <a:solidFill>
                  <a:prstClr val="black"/>
                </a:solidFill>
              </a:rPr>
              <a:t>coordination en Financement de la Santé / Protection Sociale Santé inclus le développement et </a:t>
            </a:r>
            <a:r>
              <a:rPr lang="fr-FR" sz="2000" dirty="0" smtClean="0">
                <a:solidFill>
                  <a:prstClr val="black"/>
                </a:solidFill>
              </a:rPr>
              <a:t>le suivi </a:t>
            </a:r>
            <a:r>
              <a:rPr lang="fr-FR" sz="2000" dirty="0">
                <a:solidFill>
                  <a:prstClr val="black"/>
                </a:solidFill>
              </a:rPr>
              <a:t>d’une feuille de route d’appui conjointe </a:t>
            </a:r>
            <a:r>
              <a:rPr lang="fr-FR" sz="2000" dirty="0" smtClean="0">
                <a:solidFill>
                  <a:prstClr val="black"/>
                </a:solidFill>
              </a:rPr>
              <a:t>;</a:t>
            </a:r>
          </a:p>
          <a:p>
            <a:pPr lvl="1"/>
            <a:endParaRPr lang="fr-FR" sz="2000" dirty="0">
              <a:solidFill>
                <a:prstClr val="black"/>
              </a:solidFill>
            </a:endParaRPr>
          </a:p>
          <a:p>
            <a:pPr lvl="1"/>
            <a:r>
              <a:rPr lang="fr-FR" sz="2000" dirty="0" smtClean="0">
                <a:solidFill>
                  <a:prstClr val="black"/>
                </a:solidFill>
              </a:rPr>
              <a:t>Un appui </a:t>
            </a:r>
            <a:r>
              <a:rPr lang="fr-FR" sz="2000" dirty="0">
                <a:solidFill>
                  <a:prstClr val="black"/>
                </a:solidFill>
              </a:rPr>
              <a:t>aux GTN, GTR, CIPS ou autres dispositifs intersectoriels de mise en œuvre de la CSU </a:t>
            </a:r>
            <a:r>
              <a:rPr lang="fr-FR" sz="2000" dirty="0" smtClean="0">
                <a:solidFill>
                  <a:prstClr val="black"/>
                </a:solidFill>
              </a:rPr>
              <a:t>;</a:t>
            </a:r>
          </a:p>
          <a:p>
            <a:pPr lvl="1"/>
            <a:endParaRPr lang="fr-FR" sz="2000" dirty="0">
              <a:solidFill>
                <a:prstClr val="black"/>
              </a:solidFill>
            </a:endParaRPr>
          </a:p>
          <a:p>
            <a:pPr lvl="1"/>
            <a:r>
              <a:rPr lang="fr-FR" sz="2000" dirty="0" smtClean="0">
                <a:solidFill>
                  <a:prstClr val="black"/>
                </a:solidFill>
              </a:rPr>
              <a:t>Un appui </a:t>
            </a:r>
            <a:r>
              <a:rPr lang="fr-FR" sz="2000" dirty="0">
                <a:solidFill>
                  <a:prstClr val="black"/>
                </a:solidFill>
              </a:rPr>
              <a:t>au Ministère de la Santé pour le développement de la CSU notamment sur les aspects intersectoriels et la couverture du risque financier </a:t>
            </a:r>
            <a:r>
              <a:rPr lang="fr-FR" sz="2000" dirty="0" smtClean="0">
                <a:solidFill>
                  <a:prstClr val="black"/>
                </a:solidFill>
              </a:rPr>
              <a:t>;</a:t>
            </a:r>
          </a:p>
          <a:p>
            <a:pPr lvl="1"/>
            <a:endParaRPr lang="fr-FR" sz="2000" dirty="0">
              <a:solidFill>
                <a:prstClr val="black"/>
              </a:solidFill>
            </a:endParaRPr>
          </a:p>
          <a:p>
            <a:pPr lvl="1"/>
            <a:r>
              <a:rPr lang="fr-FR" sz="2000" dirty="0" smtClean="0">
                <a:solidFill>
                  <a:prstClr val="black"/>
                </a:solidFill>
              </a:rPr>
              <a:t>L’AT serait contractualisé </a:t>
            </a:r>
            <a:r>
              <a:rPr lang="fr-FR" sz="2000" dirty="0">
                <a:solidFill>
                  <a:prstClr val="black"/>
                </a:solidFill>
              </a:rPr>
              <a:t>par un </a:t>
            </a:r>
            <a:r>
              <a:rPr lang="fr-FR" sz="2000" dirty="0" smtClean="0">
                <a:solidFill>
                  <a:prstClr val="black"/>
                </a:solidFill>
              </a:rPr>
              <a:t>partenaire et </a:t>
            </a:r>
            <a:r>
              <a:rPr lang="fr-FR" sz="2000" dirty="0">
                <a:solidFill>
                  <a:prstClr val="black"/>
                </a:solidFill>
              </a:rPr>
              <a:t>intégré dans l’équipe de coordination de </a:t>
            </a:r>
            <a:r>
              <a:rPr lang="fr-FR" sz="2000" dirty="0" smtClean="0">
                <a:solidFill>
                  <a:prstClr val="black"/>
                </a:solidFill>
              </a:rPr>
              <a:t>P4H.</a:t>
            </a:r>
            <a:endParaRPr lang="fr-FR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08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36111" y="4625492"/>
            <a:ext cx="8576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b="1" dirty="0" err="1" smtClean="0">
                <a:solidFill>
                  <a:srgbClr val="EFF5FB"/>
                </a:solidFill>
              </a:rPr>
              <a:t>Connectez</a:t>
            </a:r>
            <a:r>
              <a:rPr lang="en-GB" sz="2800" b="1" dirty="0" smtClean="0">
                <a:solidFill>
                  <a:srgbClr val="EFF5FB"/>
                </a:solidFill>
              </a:rPr>
              <a:t> </a:t>
            </a:r>
            <a:r>
              <a:rPr lang="en-GB" sz="2800" b="1" dirty="0" err="1" smtClean="0">
                <a:solidFill>
                  <a:srgbClr val="EFF5FB"/>
                </a:solidFill>
              </a:rPr>
              <a:t>vous</a:t>
            </a:r>
            <a:r>
              <a:rPr lang="en-GB" sz="2800" b="1" dirty="0" smtClean="0">
                <a:solidFill>
                  <a:srgbClr val="EFF5FB"/>
                </a:solidFill>
              </a:rPr>
              <a:t> :    www.p4H.world</a:t>
            </a:r>
          </a:p>
          <a:p>
            <a:pPr algn="r"/>
            <a:endParaRPr lang="en-GB" sz="2800" b="1" dirty="0">
              <a:solidFill>
                <a:srgbClr val="EFF5FB"/>
              </a:solidFill>
            </a:endParaRPr>
          </a:p>
        </p:txBody>
      </p:sp>
      <p:pic>
        <p:nvPicPr>
          <p:cNvPr id="7" name="Picture 6" descr="Bildergebnis für linkedin signature site butto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212"/>
          <a:stretch/>
        </p:blipFill>
        <p:spPr bwMode="auto">
          <a:xfrm>
            <a:off x="6864637" y="5253949"/>
            <a:ext cx="1948370" cy="651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6111" y="861173"/>
            <a:ext cx="8576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err="1" smtClean="0">
                <a:solidFill>
                  <a:srgbClr val="EFF5FB"/>
                </a:solidFill>
              </a:rPr>
              <a:t>Merci</a:t>
            </a:r>
            <a:r>
              <a:rPr lang="en-GB" sz="4800" b="1" dirty="0" smtClean="0">
                <a:solidFill>
                  <a:srgbClr val="EFF5FB"/>
                </a:solidFill>
              </a:rPr>
              <a:t> pour </a:t>
            </a:r>
            <a:r>
              <a:rPr lang="en-GB" sz="4800" b="1" dirty="0" err="1" smtClean="0">
                <a:solidFill>
                  <a:srgbClr val="EFF5FB"/>
                </a:solidFill>
              </a:rPr>
              <a:t>votre</a:t>
            </a:r>
            <a:r>
              <a:rPr lang="en-GB" sz="4800" b="1" dirty="0" smtClean="0">
                <a:solidFill>
                  <a:srgbClr val="EFF5FB"/>
                </a:solidFill>
              </a:rPr>
              <a:t> attention !</a:t>
            </a:r>
          </a:p>
        </p:txBody>
      </p:sp>
    </p:spTree>
    <p:extLst>
      <p:ext uri="{BB962C8B-B14F-4D97-AF65-F5344CB8AC3E}">
        <p14:creationId xmlns:p14="http://schemas.microsoft.com/office/powerpoint/2010/main" val="13249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2983</TotalTime>
  <Words>472</Words>
  <Application>Microsoft Office PowerPoint</Application>
  <PresentationFormat>Affichage à l'écran (4:3)</PresentationFormat>
  <Paragraphs>117</Paragraphs>
  <Slides>16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16</vt:i4>
      </vt:variant>
    </vt:vector>
  </HeadingPairs>
  <TitlesOfParts>
    <vt:vector size="19" baseType="lpstr">
      <vt:lpstr>Office Theme</vt:lpstr>
      <vt:lpstr>3_Office Theme</vt:lpstr>
      <vt:lpstr>1_Office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HEADLINE HERE</dc:title>
  <dc:creator>Dr Gwenael Dhaene</dc:creator>
  <cp:lastModifiedBy>Bigeard, Mr Alexis - bf</cp:lastModifiedBy>
  <cp:revision>73</cp:revision>
  <dcterms:created xsi:type="dcterms:W3CDTF">2016-12-05T17:53:35Z</dcterms:created>
  <dcterms:modified xsi:type="dcterms:W3CDTF">2018-07-20T07:39:58Z</dcterms:modified>
</cp:coreProperties>
</file>