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140" y="7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ectangle à coins arrondis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Modifiez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6CA00-09A8-4444-83E8-396D06C5CD01}" type="datetimeFigureOut">
              <a:rPr lang="fr-FR" smtClean="0"/>
              <a:t>05/05/2017</a:t>
            </a:fld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294B2A2-5AEF-4197-ADB8-97AAE3CD925D}" type="slidenum">
              <a:rPr lang="fr-FR" smtClean="0"/>
              <a:t>‹N°›</a:t>
            </a:fld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6CA00-09A8-4444-83E8-396D06C5CD01}" type="datetimeFigureOut">
              <a:rPr lang="fr-FR" smtClean="0"/>
              <a:t>05/05/2017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B2A2-5AEF-4197-ADB8-97AAE3CD925D}" type="slidenum">
              <a:rPr lang="fr-FR" smtClean="0"/>
              <a:t>‹N°›</a:t>
            </a:fld>
            <a:endParaRPr lang="fr-FR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ectangle à coins arrondis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6CA00-09A8-4444-83E8-396D06C5CD01}" type="datetimeFigureOut">
              <a:rPr lang="fr-FR" smtClean="0"/>
              <a:t>05/05/2017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294B2A2-5AEF-4197-ADB8-97AAE3CD925D}" type="slidenum">
              <a:rPr lang="fr-FR" smtClean="0"/>
              <a:t>‹N°›</a:t>
            </a:fld>
            <a:endParaRPr lang="fr-F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6CA00-09A8-4444-83E8-396D06C5CD01}" type="datetimeFigureOut">
              <a:rPr lang="fr-FR" smtClean="0"/>
              <a:t>05/05/2017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B2A2-5AEF-4197-ADB8-97AAE3CD925D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6CA00-09A8-4444-83E8-396D06C5CD01}" type="datetimeFigureOut">
              <a:rPr lang="fr-FR" smtClean="0"/>
              <a:t>05/05/2017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B2A2-5AEF-4197-ADB8-97AAE3CD925D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13" name="Espace réservé du contenu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6CA00-09A8-4444-83E8-396D06C5CD01}" type="datetimeFigureOut">
              <a:rPr lang="fr-FR" smtClean="0"/>
              <a:t>05/05/2017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B2A2-5AEF-4197-ADB8-97AAE3CD925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6CA00-09A8-4444-83E8-396D06C5CD01}" type="datetimeFigureOut">
              <a:rPr lang="fr-FR" smtClean="0"/>
              <a:t>05/05/2017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B2A2-5AEF-4197-ADB8-97AAE3CD925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ectangle à coins arrondis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6CA00-09A8-4444-83E8-396D06C5CD01}" type="datetimeFigureOut">
              <a:rPr lang="fr-FR" smtClean="0"/>
              <a:t>05/05/2017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B2A2-5AEF-4197-ADB8-97AAE3CD925D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Espace réservé du contenu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6CA00-09A8-4444-83E8-396D06C5CD01}" type="datetimeFigureOut">
              <a:rPr lang="fr-FR" smtClean="0"/>
              <a:t>05/05/2017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294B2A2-5AEF-4197-ADB8-97AAE3CD925D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6CA00-09A8-4444-83E8-396D06C5CD01}" type="datetimeFigureOut">
              <a:rPr lang="fr-FR" smtClean="0"/>
              <a:t>05/05/2017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B2A2-5AEF-4197-ADB8-97AAE3CD925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Modifiez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6CA00-09A8-4444-83E8-396D06C5CD01}" type="datetimeFigureOut">
              <a:rPr lang="fr-FR" smtClean="0"/>
              <a:t>05/05/2017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94B2A2-5AEF-4197-ADB8-97AAE3CD925D}" type="slidenum">
              <a:rPr lang="fr-FR" smtClean="0"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ectangle à coins arrondis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fr-FR" smtClean="0"/>
              <a:t>Modifiez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 smtClean="0"/>
              <a:t>Modifiez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1296CA00-09A8-4444-83E8-396D06C5CD01}" type="datetimeFigureOut">
              <a:rPr lang="fr-FR" smtClean="0"/>
              <a:t>05/05/2017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294B2A2-5AEF-4197-ADB8-97AAE3CD925D}" type="slidenum">
              <a:rPr lang="fr-FR" smtClean="0"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smtClean="0"/>
              <a:t>PROCHAINES ETAPES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81808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7194856"/>
              </p:ext>
            </p:extLst>
          </p:nvPr>
        </p:nvGraphicFramePr>
        <p:xfrm>
          <a:off x="179511" y="146328"/>
          <a:ext cx="8568954" cy="63310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6318"/>
                <a:gridCol w="2856318"/>
                <a:gridCol w="2856318"/>
              </a:tblGrid>
              <a:tr h="432048">
                <a:tc>
                  <a:txBody>
                    <a:bodyPr/>
                    <a:lstStyle/>
                    <a:p>
                      <a:r>
                        <a:rPr lang="fr-FR" dirty="0" smtClean="0"/>
                        <a:t>Activités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Responsables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Délai</a:t>
                      </a:r>
                      <a:endParaRPr lang="fr-FR" dirty="0"/>
                    </a:p>
                  </a:txBody>
                  <a:tcPr/>
                </a:tc>
              </a:tr>
              <a:tr h="794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Consolider la matrice pour collecter les données pour le </a:t>
                      </a:r>
                      <a:r>
                        <a:rPr lang="fr-FR" dirty="0" err="1" smtClean="0"/>
                        <a:t>costing</a:t>
                      </a:r>
                      <a:r>
                        <a:rPr lang="fr-FR" baseline="0" dirty="0" smtClean="0"/>
                        <a:t> du panier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HFG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Mai – Juin 2017</a:t>
                      </a:r>
                    </a:p>
                    <a:p>
                      <a:endParaRPr lang="fr-FR" dirty="0"/>
                    </a:p>
                  </a:txBody>
                  <a:tcPr/>
                </a:tc>
              </a:tr>
              <a:tr h="7443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Préciser les hypothèses de base pour</a:t>
                      </a:r>
                      <a:r>
                        <a:rPr lang="fr-FR" baseline="0" dirty="0" smtClean="0"/>
                        <a:t> le </a:t>
                      </a:r>
                      <a:r>
                        <a:rPr lang="fr-FR" baseline="0" dirty="0" err="1" smtClean="0"/>
                        <a:t>costing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GT-CSU/</a:t>
                      </a:r>
                      <a:r>
                        <a:rPr lang="fr-FR" baseline="0" dirty="0" smtClean="0"/>
                        <a:t> </a:t>
                      </a:r>
                      <a:r>
                        <a:rPr lang="fr-FR" dirty="0" smtClean="0"/>
                        <a:t>HFG</a:t>
                      </a:r>
                      <a:r>
                        <a:rPr lang="fr-FR" baseline="0" dirty="0" smtClean="0"/>
                        <a:t> / BIT</a:t>
                      </a:r>
                      <a:endParaRPr lang="fr-F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Mai – Juin 2017</a:t>
                      </a:r>
                    </a:p>
                    <a:p>
                      <a:endParaRPr lang="fr-FR" dirty="0"/>
                    </a:p>
                  </a:txBody>
                  <a:tcPr/>
                </a:tc>
              </a:tr>
              <a:tr h="399812">
                <a:tc>
                  <a:txBody>
                    <a:bodyPr/>
                    <a:lstStyle/>
                    <a:p>
                      <a:r>
                        <a:rPr lang="fr-FR" dirty="0" smtClean="0"/>
                        <a:t>Elaborer</a:t>
                      </a:r>
                      <a:r>
                        <a:rPr lang="fr-FR" baseline="0" dirty="0" smtClean="0"/>
                        <a:t> les protocoles de soins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Groupe</a:t>
                      </a:r>
                      <a:r>
                        <a:rPr lang="fr-FR" baseline="0" dirty="0" smtClean="0"/>
                        <a:t> d’Experts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Mai – Juin 2017</a:t>
                      </a:r>
                      <a:endParaRPr lang="fr-FR" dirty="0"/>
                    </a:p>
                  </a:txBody>
                  <a:tcPr/>
                </a:tc>
              </a:tr>
              <a:tr h="717540">
                <a:tc>
                  <a:txBody>
                    <a:bodyPr/>
                    <a:lstStyle/>
                    <a:p>
                      <a:r>
                        <a:rPr lang="fr-FR" dirty="0" smtClean="0"/>
                        <a:t>Etude sur l’évaluation des capacités contributives des populations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GT-CSU/BIT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Juin-Juillet 2017</a:t>
                      </a:r>
                      <a:endParaRPr lang="fr-FR" dirty="0"/>
                    </a:p>
                  </a:txBody>
                  <a:tcPr/>
                </a:tc>
              </a:tr>
              <a:tr h="597768">
                <a:tc>
                  <a:txBody>
                    <a:bodyPr/>
                    <a:lstStyle/>
                    <a:p>
                      <a:r>
                        <a:rPr lang="fr-FR" dirty="0" smtClean="0"/>
                        <a:t>Estimation du coût de fonctionnement du système 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smtClean="0"/>
                        <a:t>GT-CSU/BIT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Juin-juillet 2017</a:t>
                      </a:r>
                      <a:endParaRPr lang="fr-FR" dirty="0"/>
                    </a:p>
                  </a:txBody>
                  <a:tcPr/>
                </a:tc>
              </a:tr>
              <a:tr h="317728">
                <a:tc>
                  <a:txBody>
                    <a:bodyPr/>
                    <a:lstStyle/>
                    <a:p>
                      <a:r>
                        <a:rPr lang="fr-FR" dirty="0" smtClean="0"/>
                        <a:t>Etude sur l’espace fiscal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BM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Mai-Juin-Juillet 2017</a:t>
                      </a:r>
                      <a:endParaRPr lang="fr-FR" dirty="0"/>
                    </a:p>
                  </a:txBody>
                  <a:tcPr/>
                </a:tc>
              </a:tr>
              <a:tr h="600040">
                <a:tc>
                  <a:txBody>
                    <a:bodyPr/>
                    <a:lstStyle/>
                    <a:p>
                      <a:r>
                        <a:rPr lang="fr-FR" baseline="0" dirty="0" smtClean="0"/>
                        <a:t>Préparer le projet de loi pour la CSU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GT-CSU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Juin 2017</a:t>
                      </a:r>
                      <a:endParaRPr lang="fr-FR" dirty="0"/>
                    </a:p>
                  </a:txBody>
                  <a:tcPr/>
                </a:tc>
              </a:tr>
              <a:tr h="608032">
                <a:tc>
                  <a:txBody>
                    <a:bodyPr/>
                    <a:lstStyle/>
                    <a:p>
                      <a:r>
                        <a:rPr lang="fr-FR" dirty="0" smtClean="0"/>
                        <a:t>Faire une validation politique du panier de soins avec</a:t>
                      </a:r>
                      <a:r>
                        <a:rPr lang="fr-FR" baseline="0" dirty="0" smtClean="0"/>
                        <a:t> son coût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GT-CSU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baseline="0" smtClean="0"/>
                        <a:t>Sept </a:t>
                      </a:r>
                      <a:r>
                        <a:rPr lang="fr-FR" baseline="0" dirty="0" smtClean="0"/>
                        <a:t>2017</a:t>
                      </a:r>
                      <a:endParaRPr lang="fr-FR" dirty="0"/>
                    </a:p>
                  </a:txBody>
                  <a:tcPr/>
                </a:tc>
              </a:tr>
              <a:tr h="597768">
                <a:tc>
                  <a:txBody>
                    <a:bodyPr/>
                    <a:lstStyle/>
                    <a:p>
                      <a:r>
                        <a:rPr lang="fr-FR" dirty="0" smtClean="0"/>
                        <a:t>Elaborer le document stratégique pour</a:t>
                      </a:r>
                      <a:r>
                        <a:rPr lang="fr-FR" baseline="0" dirty="0" smtClean="0"/>
                        <a:t> la CSU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smtClean="0"/>
                        <a:t>GT-CSU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dirty="0" err="1" smtClean="0"/>
                        <a:t>Oct</a:t>
                      </a:r>
                      <a:r>
                        <a:rPr lang="fr-FR" dirty="0" smtClean="0"/>
                        <a:t> 2017</a:t>
                      </a:r>
                      <a:endParaRPr lang="fr-FR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167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pitaux">
  <a:themeElements>
    <a:clrScheme name="Capitaux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pitaux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apitaux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140</TotalTime>
  <Words>113</Words>
  <Application>Microsoft Office PowerPoint</Application>
  <PresentationFormat>Affichage à l'écran (4:3)</PresentationFormat>
  <Paragraphs>31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Capitaux</vt:lpstr>
      <vt:lpstr>PROCHAINES ETAPES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PROCHAINES ETAPES</dc:title>
  <dc:creator>Admin</dc:creator>
  <cp:lastModifiedBy>HP</cp:lastModifiedBy>
  <cp:revision>12</cp:revision>
  <dcterms:created xsi:type="dcterms:W3CDTF">2017-05-05T07:04:51Z</dcterms:created>
  <dcterms:modified xsi:type="dcterms:W3CDTF">2017-05-05T10:32:35Z</dcterms:modified>
</cp:coreProperties>
</file>