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5197" r:id="rId4"/>
    <p:sldMasterId id="2147485265" r:id="rId5"/>
  </p:sldMasterIdLst>
  <p:notesMasterIdLst>
    <p:notesMasterId r:id="rId15"/>
  </p:notesMasterIdLst>
  <p:handoutMasterIdLst>
    <p:handoutMasterId r:id="rId16"/>
  </p:handoutMasterIdLst>
  <p:sldIdLst>
    <p:sldId id="256" r:id="rId6"/>
    <p:sldId id="336" r:id="rId7"/>
    <p:sldId id="453" r:id="rId8"/>
    <p:sldId id="454" r:id="rId9"/>
    <p:sldId id="455" r:id="rId10"/>
    <p:sldId id="457" r:id="rId11"/>
    <p:sldId id="491" r:id="rId12"/>
    <p:sldId id="458" r:id="rId13"/>
    <p:sldId id="486" r:id="rId14"/>
  </p:sldIdLst>
  <p:sldSz cx="12192000" cy="6858000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Trebuchet MS" panose="020B0603020202020204" pitchFamily="34" charset="0"/>
        <a:ea typeface="MS PGothic" panose="020B0600070205080204" pitchFamily="34" charset="-128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Trebuchet MS" panose="020B0603020202020204" pitchFamily="34" charset="0"/>
        <a:ea typeface="MS PGothic" panose="020B0600070205080204" pitchFamily="34" charset="-128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Trebuchet MS" panose="020B0603020202020204" pitchFamily="34" charset="0"/>
        <a:ea typeface="MS PGothic" panose="020B0600070205080204" pitchFamily="34" charset="-128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Trebuchet MS" panose="020B0603020202020204" pitchFamily="34" charset="0"/>
        <a:ea typeface="MS PGothic" panose="020B0600070205080204" pitchFamily="34" charset="-128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Trebuchet MS" panose="020B0603020202020204" pitchFamily="34" charset="0"/>
        <a:ea typeface="MS PGothic" panose="020B0600070205080204" pitchFamily="34" charset="-128"/>
        <a:cs typeface="Arial" panose="020B0604020202020204" pitchFamily="34" charset="0"/>
      </a:defRPr>
    </a:lvl5pPr>
    <a:lvl6pPr marL="2286000" algn="l" defTabSz="914400" rtl="0" eaLnBrk="1" latinLnBrk="0" hangingPunct="1">
      <a:defRPr sz="1600" b="1" kern="1200">
        <a:solidFill>
          <a:schemeClr val="tx1"/>
        </a:solidFill>
        <a:latin typeface="Trebuchet MS" panose="020B0603020202020204" pitchFamily="34" charset="0"/>
        <a:ea typeface="MS PGothic" panose="020B0600070205080204" pitchFamily="34" charset="-128"/>
        <a:cs typeface="Arial" panose="020B0604020202020204" pitchFamily="34" charset="0"/>
      </a:defRPr>
    </a:lvl6pPr>
    <a:lvl7pPr marL="2743200" algn="l" defTabSz="914400" rtl="0" eaLnBrk="1" latinLnBrk="0" hangingPunct="1">
      <a:defRPr sz="1600" b="1" kern="1200">
        <a:solidFill>
          <a:schemeClr val="tx1"/>
        </a:solidFill>
        <a:latin typeface="Trebuchet MS" panose="020B0603020202020204" pitchFamily="34" charset="0"/>
        <a:ea typeface="MS PGothic" panose="020B0600070205080204" pitchFamily="34" charset="-128"/>
        <a:cs typeface="Arial" panose="020B0604020202020204" pitchFamily="34" charset="0"/>
      </a:defRPr>
    </a:lvl7pPr>
    <a:lvl8pPr marL="3200400" algn="l" defTabSz="914400" rtl="0" eaLnBrk="1" latinLnBrk="0" hangingPunct="1">
      <a:defRPr sz="1600" b="1" kern="1200">
        <a:solidFill>
          <a:schemeClr val="tx1"/>
        </a:solidFill>
        <a:latin typeface="Trebuchet MS" panose="020B0603020202020204" pitchFamily="34" charset="0"/>
        <a:ea typeface="MS PGothic" panose="020B0600070205080204" pitchFamily="34" charset="-128"/>
        <a:cs typeface="Arial" panose="020B0604020202020204" pitchFamily="34" charset="0"/>
      </a:defRPr>
    </a:lvl8pPr>
    <a:lvl9pPr marL="3657600" algn="l" defTabSz="914400" rtl="0" eaLnBrk="1" latinLnBrk="0" hangingPunct="1">
      <a:defRPr sz="1600" b="1" kern="1200">
        <a:solidFill>
          <a:schemeClr val="tx1"/>
        </a:solidFill>
        <a:latin typeface="Trebuchet MS" panose="020B0603020202020204" pitchFamily="34" charset="0"/>
        <a:ea typeface="MS PGothic" panose="020B0600070205080204" pitchFamily="34" charset="-128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4" clrIdx="0">
    <p:extLst>
      <p:ext uri="{19B8F6BF-5375-455C-9EA6-DF929625EA0E}">
        <p15:presenceInfo xmlns:p15="http://schemas.microsoft.com/office/powerpoint/2012/main" userId="admi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821" autoAdjust="0"/>
    <p:restoredTop sz="85731" autoAdjust="0"/>
  </p:normalViewPr>
  <p:slideViewPr>
    <p:cSldViewPr snapToGrid="0" snapToObjects="1">
      <p:cViewPr varScale="1">
        <p:scale>
          <a:sx n="73" d="100"/>
          <a:sy n="73" d="100"/>
        </p:scale>
        <p:origin x="256" y="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58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rebuchet MS" pitchFamily="34" charset="0"/>
                <a:ea typeface="+mn-ea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rebuchet MS" pitchFamily="34" charset="0"/>
                <a:ea typeface="+mn-ea"/>
                <a:cs typeface="Times New Roman" pitchFamily="18" charset="0"/>
              </a:defRPr>
            </a:lvl1pPr>
          </a:lstStyle>
          <a:p>
            <a:pPr>
              <a:defRPr/>
            </a:pPr>
            <a:fld id="{98A61E71-A80F-499C-AF1C-077ABD235A57}" type="datetimeFigureOut">
              <a:rPr lang="en-US"/>
              <a:pPr>
                <a:defRPr/>
              </a:pPr>
              <a:t>5/10/2021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rebuchet MS" pitchFamily="34" charset="0"/>
                <a:ea typeface="+mn-ea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Times New Roman" panose="02020603050405020304" pitchFamily="18" charset="0"/>
              </a:defRPr>
            </a:lvl1pPr>
          </a:lstStyle>
          <a:p>
            <a:fld id="{A7C76C13-E0BF-4AEA-867F-374A3A32BD55}" type="slidenum">
              <a:rPr lang="en-US" altLang="en-US"/>
              <a:pPr/>
              <a:t>‹N°›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2869675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rebuchet MS" pitchFamily="34" charset="0"/>
                <a:ea typeface="+mn-ea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rebuchet MS" pitchFamily="34" charset="0"/>
                <a:ea typeface="+mn-ea"/>
                <a:cs typeface="Times New Roman" pitchFamily="18" charset="0"/>
              </a:defRPr>
            </a:lvl1pPr>
          </a:lstStyle>
          <a:p>
            <a:pPr>
              <a:defRPr/>
            </a:pPr>
            <a:fld id="{73EBE39E-D9AC-48ED-8133-94F7C38744FF}" type="datetimeFigureOut">
              <a:rPr lang="en-US"/>
              <a:pPr>
                <a:defRPr/>
              </a:pPr>
              <a:t>5/10/2021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rebuchet MS" pitchFamily="34" charset="0"/>
                <a:ea typeface="+mn-ea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Times New Roman" panose="02020603050405020304" pitchFamily="18" charset="0"/>
              </a:defRPr>
            </a:lvl1pPr>
          </a:lstStyle>
          <a:p>
            <a:fld id="{E776CDF0-FDE3-4BF0-9CD9-F39FDD3D2CB1}" type="slidenum">
              <a:rPr lang="en-US" altLang="en-US"/>
              <a:pPr/>
              <a:t>‹N°›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5497842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76CDF0-FDE3-4BF0-9CD9-F39FDD3D2CB1}" type="slidenum">
              <a:rPr lang="en-US" altLang="en-US" smtClean="0"/>
              <a:pPr/>
              <a:t>0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288752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sz="1200" kern="1200" baseline="0" dirty="0">
              <a:solidFill>
                <a:schemeClr val="tx1"/>
              </a:solidFill>
              <a:effectLst/>
              <a:latin typeface="+mn-lt"/>
              <a:ea typeface="MS PGothic" pitchFamily="34" charset="-128"/>
              <a:cs typeface="ＭＳ Ｐゴシック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76CDF0-FDE3-4BF0-9CD9-F39FDD3D2CB1}" type="slidenum">
              <a:rPr lang="en-US" altLang="en-US" smtClean="0"/>
              <a:pPr/>
              <a:t>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013899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2C178B-571B-4883-B8BE-BC69B8D86018}" type="slidenum">
              <a:rPr lang="ar-LB" smtClean="0"/>
              <a:t>2</a:t>
            </a:fld>
            <a:endParaRPr lang="ar-LB"/>
          </a:p>
        </p:txBody>
      </p:sp>
    </p:spTree>
    <p:extLst>
      <p:ext uri="{BB962C8B-B14F-4D97-AF65-F5344CB8AC3E}">
        <p14:creationId xmlns:p14="http://schemas.microsoft.com/office/powerpoint/2010/main" val="34712373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2C178B-571B-4883-B8BE-BC69B8D86018}" type="slidenum">
              <a:rPr lang="ar-LB" smtClean="0"/>
              <a:t>3</a:t>
            </a:fld>
            <a:endParaRPr lang="ar-LB"/>
          </a:p>
        </p:txBody>
      </p:sp>
    </p:spTree>
    <p:extLst>
      <p:ext uri="{BB962C8B-B14F-4D97-AF65-F5344CB8AC3E}">
        <p14:creationId xmlns:p14="http://schemas.microsoft.com/office/powerpoint/2010/main" val="13657386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2C178B-571B-4883-B8BE-BC69B8D86018}" type="slidenum">
              <a:rPr lang="ar-LB" smtClean="0"/>
              <a:t>4</a:t>
            </a:fld>
            <a:endParaRPr lang="ar-LB"/>
          </a:p>
        </p:txBody>
      </p:sp>
    </p:spTree>
    <p:extLst>
      <p:ext uri="{BB962C8B-B14F-4D97-AF65-F5344CB8AC3E}">
        <p14:creationId xmlns:p14="http://schemas.microsoft.com/office/powerpoint/2010/main" val="33082481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2C178B-571B-4883-B8BE-BC69B8D86018}" type="slidenum">
              <a:rPr lang="ar-LB" smtClean="0"/>
              <a:t>5</a:t>
            </a:fld>
            <a:endParaRPr lang="ar-LB"/>
          </a:p>
        </p:txBody>
      </p:sp>
    </p:spTree>
    <p:extLst>
      <p:ext uri="{BB962C8B-B14F-4D97-AF65-F5344CB8AC3E}">
        <p14:creationId xmlns:p14="http://schemas.microsoft.com/office/powerpoint/2010/main" val="5187009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2C178B-571B-4883-B8BE-BC69B8D86018}" type="slidenum">
              <a:rPr lang="ar-LB" smtClean="0"/>
              <a:t>7</a:t>
            </a:fld>
            <a:endParaRPr lang="ar-LB"/>
          </a:p>
        </p:txBody>
      </p:sp>
    </p:spTree>
    <p:extLst>
      <p:ext uri="{BB962C8B-B14F-4D97-AF65-F5344CB8AC3E}">
        <p14:creationId xmlns:p14="http://schemas.microsoft.com/office/powerpoint/2010/main" val="34938515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Blue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/>
        </p:nvSpPr>
        <p:spPr bwMode="auto">
          <a:xfrm flipV="1">
            <a:off x="0" y="1"/>
            <a:ext cx="12192000" cy="4479925"/>
          </a:xfrm>
          <a:prstGeom prst="rect">
            <a:avLst/>
          </a:prstGeom>
          <a:solidFill>
            <a:srgbClr val="139A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115888" indent="-115888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endParaRPr lang="en-US" altLang="en-US" sz="1300" b="0" dirty="0">
              <a:cs typeface="+mn-cs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4311651"/>
            <a:ext cx="12192000" cy="176213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115888" indent="-115888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endParaRPr lang="en-US" altLang="en-US" sz="1300" b="0" dirty="0">
              <a:solidFill>
                <a:schemeClr val="bg1"/>
              </a:solidFill>
              <a:cs typeface="+mn-cs"/>
            </a:endParaRPr>
          </a:p>
        </p:txBody>
      </p:sp>
      <p:sp>
        <p:nvSpPr>
          <p:cNvPr id="330" name="Title 329"/>
          <p:cNvSpPr>
            <a:spLocks noGrp="1"/>
          </p:cNvSpPr>
          <p:nvPr>
            <p:ph type="title"/>
          </p:nvPr>
        </p:nvSpPr>
        <p:spPr>
          <a:xfrm>
            <a:off x="2016831" y="1189790"/>
            <a:ext cx="9295741" cy="1822161"/>
          </a:xfrm>
        </p:spPr>
        <p:txBody>
          <a:bodyPr anchor="b"/>
          <a:lstStyle>
            <a:lvl1pPr>
              <a:lnSpc>
                <a:spcPct val="100000"/>
              </a:lnSpc>
              <a:spcBef>
                <a:spcPts val="0"/>
              </a:spcBef>
              <a:defRPr sz="3600" b="1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32" name="Text Placeholder 331"/>
          <p:cNvSpPr>
            <a:spLocks noGrp="1"/>
          </p:cNvSpPr>
          <p:nvPr>
            <p:ph type="body" sz="quarter" idx="13"/>
          </p:nvPr>
        </p:nvSpPr>
        <p:spPr>
          <a:xfrm>
            <a:off x="2033564" y="3000005"/>
            <a:ext cx="9279009" cy="875885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400" b="0" i="0" cap="all" baseline="0">
                <a:solidFill>
                  <a:srgbClr val="FFFFFF"/>
                </a:solidFill>
                <a:latin typeface="+mn-lt"/>
                <a:cs typeface="Andes ExtraLight"/>
              </a:defRPr>
            </a:lvl1pPr>
            <a:lvl2pPr>
              <a:defRPr b="0" i="0">
                <a:latin typeface="Andes ExtraLight"/>
                <a:cs typeface="Andes ExtraLight"/>
              </a:defRPr>
            </a:lvl2pPr>
            <a:lvl3pPr>
              <a:defRPr b="0" i="0">
                <a:latin typeface="Andes ExtraLight"/>
                <a:cs typeface="Andes ExtraLight"/>
              </a:defRPr>
            </a:lvl3pPr>
            <a:lvl4pPr>
              <a:defRPr b="0" i="0">
                <a:latin typeface="Andes ExtraLight"/>
                <a:cs typeface="Andes ExtraLight"/>
              </a:defRPr>
            </a:lvl4pPr>
            <a:lvl5pPr>
              <a:defRPr b="0" i="0">
                <a:latin typeface="Andes ExtraLight"/>
                <a:cs typeface="Ande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9" name="Text Placeholder 331"/>
          <p:cNvSpPr>
            <a:spLocks noGrp="1"/>
          </p:cNvSpPr>
          <p:nvPr>
            <p:ph type="body" sz="quarter" idx="14"/>
          </p:nvPr>
        </p:nvSpPr>
        <p:spPr>
          <a:xfrm>
            <a:off x="7576097" y="4699002"/>
            <a:ext cx="3761560" cy="1393637"/>
          </a:xfrm>
        </p:spPr>
        <p:txBody>
          <a:bodyPr anchor="b"/>
          <a:lstStyle>
            <a:lvl1pPr marL="0" marR="0" indent="0" algn="r" defTabSz="914400" rtl="0" eaLnBrk="1" fontAlgn="base" latinLnBrk="0" hangingPunct="1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Clr>
                <a:srgbClr val="00783C"/>
              </a:buClr>
              <a:buSzTx/>
              <a:buFontTx/>
              <a:buNone/>
              <a:tabLst/>
              <a:defRPr sz="1400" b="0" i="0" baseline="0">
                <a:solidFill>
                  <a:schemeClr val="tx1"/>
                </a:solidFill>
                <a:latin typeface="+mn-lt"/>
                <a:cs typeface="Arial"/>
              </a:defRPr>
            </a:lvl1pPr>
            <a:lvl2pPr marL="0" marR="0" indent="0" algn="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783C"/>
              </a:buClr>
              <a:buSzTx/>
              <a:buFont typeface="Wingdings" charset="0"/>
              <a:buNone/>
              <a:tabLst/>
              <a:defRPr sz="1400" b="0" i="0">
                <a:latin typeface="+mn-lt"/>
                <a:cs typeface="Andes ExtraLight"/>
              </a:defRPr>
            </a:lvl2pPr>
            <a:lvl3pPr>
              <a:defRPr b="0" i="0">
                <a:latin typeface="Andes ExtraLight"/>
                <a:cs typeface="Andes ExtraLight"/>
              </a:defRPr>
            </a:lvl3pPr>
            <a:lvl4pPr>
              <a:defRPr b="0" i="0">
                <a:latin typeface="Andes ExtraLight"/>
                <a:cs typeface="Andes ExtraLight"/>
              </a:defRPr>
            </a:lvl4pPr>
            <a:lvl5pPr>
              <a:defRPr b="0" i="0">
                <a:latin typeface="Andes ExtraLight"/>
                <a:cs typeface="Ande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70" name="Picture Placeholder 4"/>
          <p:cNvSpPr>
            <a:spLocks noGrp="1"/>
          </p:cNvSpPr>
          <p:nvPr>
            <p:ph type="pic" sz="quarter" idx="16"/>
          </p:nvPr>
        </p:nvSpPr>
        <p:spPr>
          <a:xfrm>
            <a:off x="677334" y="4699001"/>
            <a:ext cx="6745111" cy="1375832"/>
          </a:xfrm>
          <a:solidFill>
            <a:srgbClr val="FFFFFF"/>
          </a:solidFill>
        </p:spPr>
        <p:txBody>
          <a:bodyPr anchor="ctr">
            <a:normAutofit/>
          </a:bodyPr>
          <a:lstStyle>
            <a:lvl1pPr algn="ctr">
              <a:defRPr baseline="0">
                <a:solidFill>
                  <a:srgbClr val="021F43"/>
                </a:solidFill>
              </a:defRPr>
            </a:lvl1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8" name="Rectangle 1028"/>
          <p:cNvSpPr>
            <a:spLocks noGrp="1" noChangeArrowheads="1"/>
          </p:cNvSpPr>
          <p:nvPr>
            <p:ph type="dt" sz="half" idx="17"/>
          </p:nvPr>
        </p:nvSpPr>
        <p:spPr>
          <a:xfrm>
            <a:off x="7922684" y="6107114"/>
            <a:ext cx="3401483" cy="306387"/>
          </a:xfrm>
        </p:spPr>
        <p:txBody>
          <a:bodyPr rIns="0" anchor="ctr"/>
          <a:lstStyle>
            <a:lvl1pPr algn="r">
              <a:defRPr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76560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0" y="4311651"/>
            <a:ext cx="12192000" cy="176213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115888" indent="-115888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endParaRPr lang="en-US" altLang="en-US" sz="1300" b="0" dirty="0">
              <a:solidFill>
                <a:schemeClr val="bg2"/>
              </a:solidFill>
              <a:cs typeface="+mn-cs"/>
            </a:endParaRPr>
          </a:p>
        </p:txBody>
      </p:sp>
      <p:sp>
        <p:nvSpPr>
          <p:cNvPr id="330" name="Title 329"/>
          <p:cNvSpPr>
            <a:spLocks noGrp="1"/>
          </p:cNvSpPr>
          <p:nvPr>
            <p:ph type="title"/>
          </p:nvPr>
        </p:nvSpPr>
        <p:spPr>
          <a:xfrm>
            <a:off x="2016831" y="1189790"/>
            <a:ext cx="9295741" cy="1822161"/>
          </a:xfrm>
        </p:spPr>
        <p:txBody>
          <a:bodyPr anchor="b"/>
          <a:lstStyle>
            <a:lvl1pPr>
              <a:lnSpc>
                <a:spcPct val="100000"/>
              </a:lnSpc>
              <a:spcBef>
                <a:spcPts val="0"/>
              </a:spcBef>
              <a:defRPr sz="3600" b="1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32" name="Text Placeholder 331"/>
          <p:cNvSpPr>
            <a:spLocks noGrp="1"/>
          </p:cNvSpPr>
          <p:nvPr>
            <p:ph type="body" sz="quarter" idx="13"/>
          </p:nvPr>
        </p:nvSpPr>
        <p:spPr>
          <a:xfrm>
            <a:off x="2033564" y="3000005"/>
            <a:ext cx="9279009" cy="875885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400" b="0" i="0" cap="all" baseline="0">
                <a:solidFill>
                  <a:schemeClr val="tx1"/>
                </a:solidFill>
                <a:latin typeface="+mn-lt"/>
                <a:cs typeface="Andes ExtraLight"/>
              </a:defRPr>
            </a:lvl1pPr>
            <a:lvl2pPr>
              <a:defRPr b="0" i="0">
                <a:latin typeface="Andes ExtraLight"/>
                <a:cs typeface="Andes ExtraLight"/>
              </a:defRPr>
            </a:lvl2pPr>
            <a:lvl3pPr>
              <a:defRPr b="0" i="0">
                <a:latin typeface="Andes ExtraLight"/>
                <a:cs typeface="Andes ExtraLight"/>
              </a:defRPr>
            </a:lvl3pPr>
            <a:lvl4pPr>
              <a:defRPr b="0" i="0">
                <a:latin typeface="Andes ExtraLight"/>
                <a:cs typeface="Andes ExtraLight"/>
              </a:defRPr>
            </a:lvl4pPr>
            <a:lvl5pPr>
              <a:defRPr b="0" i="0">
                <a:latin typeface="Andes ExtraLight"/>
                <a:cs typeface="Ande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9" name="Text Placeholder 331"/>
          <p:cNvSpPr>
            <a:spLocks noGrp="1"/>
          </p:cNvSpPr>
          <p:nvPr>
            <p:ph type="body" sz="quarter" idx="14"/>
          </p:nvPr>
        </p:nvSpPr>
        <p:spPr>
          <a:xfrm>
            <a:off x="7576097" y="4699002"/>
            <a:ext cx="3761560" cy="1393637"/>
          </a:xfrm>
        </p:spPr>
        <p:txBody>
          <a:bodyPr anchor="b"/>
          <a:lstStyle>
            <a:lvl1pPr algn="r">
              <a:lnSpc>
                <a:spcPct val="100000"/>
              </a:lnSpc>
              <a:defRPr sz="1400" b="0" i="0" baseline="0">
                <a:solidFill>
                  <a:schemeClr val="tx1"/>
                </a:solidFill>
                <a:latin typeface="+mn-lt"/>
                <a:cs typeface="Arial"/>
              </a:defRPr>
            </a:lvl1pPr>
            <a:lvl2pPr algn="r">
              <a:defRPr sz="1400" b="0" i="0">
                <a:latin typeface="+mn-lt"/>
                <a:cs typeface="Andes ExtraLight"/>
              </a:defRPr>
            </a:lvl2pPr>
            <a:lvl3pPr>
              <a:defRPr b="0" i="0">
                <a:latin typeface="Andes ExtraLight"/>
                <a:cs typeface="Andes ExtraLight"/>
              </a:defRPr>
            </a:lvl3pPr>
            <a:lvl4pPr>
              <a:defRPr b="0" i="0">
                <a:latin typeface="Andes ExtraLight"/>
                <a:cs typeface="Andes ExtraLight"/>
              </a:defRPr>
            </a:lvl4pPr>
            <a:lvl5pPr>
              <a:defRPr b="0" i="0">
                <a:latin typeface="Andes ExtraLight"/>
                <a:cs typeface="Ande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70" name="Picture Placeholder 4"/>
          <p:cNvSpPr>
            <a:spLocks noGrp="1"/>
          </p:cNvSpPr>
          <p:nvPr>
            <p:ph type="pic" sz="quarter" idx="16"/>
          </p:nvPr>
        </p:nvSpPr>
        <p:spPr>
          <a:xfrm>
            <a:off x="677334" y="4699001"/>
            <a:ext cx="6745111" cy="1375832"/>
          </a:xfrm>
          <a:solidFill>
            <a:srgbClr val="FFFFFF"/>
          </a:solidFill>
        </p:spPr>
        <p:txBody>
          <a:bodyPr anchor="ctr">
            <a:normAutofit/>
          </a:bodyPr>
          <a:lstStyle>
            <a:lvl1pPr algn="ctr">
              <a:defRPr baseline="0">
                <a:solidFill>
                  <a:srgbClr val="021F43"/>
                </a:solidFill>
              </a:defRPr>
            </a:lvl1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7" name="Rectangle 1028"/>
          <p:cNvSpPr>
            <a:spLocks noGrp="1" noChangeArrowheads="1"/>
          </p:cNvSpPr>
          <p:nvPr>
            <p:ph type="dt" sz="half" idx="17"/>
          </p:nvPr>
        </p:nvSpPr>
        <p:spPr>
          <a:xfrm>
            <a:off x="7922684" y="6107114"/>
            <a:ext cx="3401483" cy="306387"/>
          </a:xfrm>
        </p:spPr>
        <p:txBody>
          <a:bodyPr rIns="0" anchor="ctr"/>
          <a:lstStyle>
            <a:lvl1pPr algn="r">
              <a:defRPr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50910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lue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/>
        </p:nvSpPr>
        <p:spPr bwMode="auto">
          <a:xfrm flipV="1">
            <a:off x="0" y="1"/>
            <a:ext cx="12192000" cy="4479925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115888" indent="-115888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endParaRPr lang="en-US" altLang="en-US" sz="1300" b="0" dirty="0">
              <a:cs typeface="+mn-cs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0" y="4302126"/>
            <a:ext cx="12192000" cy="176213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115888" indent="-115888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endParaRPr lang="en-US" altLang="en-US" sz="1300" b="0" dirty="0">
              <a:solidFill>
                <a:schemeClr val="bg1"/>
              </a:solidFill>
              <a:cs typeface="+mn-cs"/>
            </a:endParaRPr>
          </a:p>
        </p:txBody>
      </p:sp>
      <p:sp>
        <p:nvSpPr>
          <p:cNvPr id="330" name="Title 329"/>
          <p:cNvSpPr>
            <a:spLocks noGrp="1"/>
          </p:cNvSpPr>
          <p:nvPr>
            <p:ph type="title"/>
          </p:nvPr>
        </p:nvSpPr>
        <p:spPr>
          <a:xfrm>
            <a:off x="1861340" y="1189790"/>
            <a:ext cx="9385960" cy="1822161"/>
          </a:xfrm>
        </p:spPr>
        <p:txBody>
          <a:bodyPr anchor="b"/>
          <a:lstStyle>
            <a:lvl1pPr>
              <a:lnSpc>
                <a:spcPct val="100000"/>
              </a:lnSpc>
              <a:spcBef>
                <a:spcPts val="0"/>
              </a:spcBef>
              <a:defRPr sz="3600" b="1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32" name="Text Placeholder 331"/>
          <p:cNvSpPr>
            <a:spLocks noGrp="1"/>
          </p:cNvSpPr>
          <p:nvPr>
            <p:ph type="body" sz="quarter" idx="13"/>
          </p:nvPr>
        </p:nvSpPr>
        <p:spPr>
          <a:xfrm>
            <a:off x="1878236" y="3000005"/>
            <a:ext cx="9369065" cy="1211048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400" b="0" i="0" cap="all" baseline="0">
                <a:solidFill>
                  <a:srgbClr val="FFFFFF"/>
                </a:solidFill>
                <a:latin typeface="+mn-lt"/>
                <a:cs typeface="Andes ExtraLight"/>
              </a:defRPr>
            </a:lvl1pPr>
            <a:lvl2pPr>
              <a:defRPr b="0" i="0">
                <a:latin typeface="Andes ExtraLight"/>
                <a:cs typeface="Andes ExtraLight"/>
              </a:defRPr>
            </a:lvl2pPr>
            <a:lvl3pPr>
              <a:defRPr b="0" i="0">
                <a:latin typeface="Andes ExtraLight"/>
                <a:cs typeface="Andes ExtraLight"/>
              </a:defRPr>
            </a:lvl3pPr>
            <a:lvl4pPr>
              <a:defRPr b="0" i="0">
                <a:latin typeface="Andes ExtraLight"/>
                <a:cs typeface="Andes ExtraLight"/>
              </a:defRPr>
            </a:lvl4pPr>
            <a:lvl5pPr>
              <a:defRPr b="0" i="0">
                <a:latin typeface="Andes ExtraLight"/>
                <a:cs typeface="Ande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0" name="Picture Placeholder 4"/>
          <p:cNvSpPr>
            <a:spLocks noGrp="1"/>
          </p:cNvSpPr>
          <p:nvPr>
            <p:ph type="pic" sz="quarter" idx="16"/>
          </p:nvPr>
        </p:nvSpPr>
        <p:spPr>
          <a:xfrm>
            <a:off x="677334" y="4699001"/>
            <a:ext cx="6745111" cy="1375832"/>
          </a:xfrm>
          <a:solidFill>
            <a:srgbClr val="FFFFFF"/>
          </a:solidFill>
        </p:spPr>
        <p:txBody>
          <a:bodyPr anchor="ctr">
            <a:normAutofit/>
          </a:bodyPr>
          <a:lstStyle>
            <a:lvl1pPr algn="ctr">
              <a:defRPr baseline="0">
                <a:solidFill>
                  <a:srgbClr val="021F43"/>
                </a:solidFill>
              </a:defRPr>
            </a:lvl1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9" name="Text Placeholder 331"/>
          <p:cNvSpPr>
            <a:spLocks noGrp="1"/>
          </p:cNvSpPr>
          <p:nvPr>
            <p:ph type="body" sz="quarter" idx="14"/>
          </p:nvPr>
        </p:nvSpPr>
        <p:spPr>
          <a:xfrm>
            <a:off x="7576097" y="4699002"/>
            <a:ext cx="3761560" cy="1393637"/>
          </a:xfrm>
        </p:spPr>
        <p:txBody>
          <a:bodyPr anchor="b"/>
          <a:lstStyle>
            <a:lvl1pPr algn="r">
              <a:lnSpc>
                <a:spcPct val="100000"/>
              </a:lnSpc>
              <a:defRPr sz="1400" b="0" i="0" baseline="0">
                <a:solidFill>
                  <a:schemeClr val="tx1"/>
                </a:solidFill>
                <a:latin typeface="+mn-lt"/>
                <a:cs typeface="Arial"/>
              </a:defRPr>
            </a:lvl1pPr>
            <a:lvl2pPr algn="r">
              <a:defRPr sz="1400" b="0" i="0">
                <a:latin typeface="+mn-lt"/>
                <a:cs typeface="Andes ExtraLight"/>
              </a:defRPr>
            </a:lvl2pPr>
            <a:lvl3pPr>
              <a:defRPr b="0" i="0">
                <a:latin typeface="Andes ExtraLight"/>
                <a:cs typeface="Andes ExtraLight"/>
              </a:defRPr>
            </a:lvl3pPr>
            <a:lvl4pPr>
              <a:defRPr b="0" i="0">
                <a:latin typeface="Andes ExtraLight"/>
                <a:cs typeface="Andes ExtraLight"/>
              </a:defRPr>
            </a:lvl4pPr>
            <a:lvl5pPr>
              <a:defRPr b="0" i="0">
                <a:latin typeface="Andes ExtraLight"/>
                <a:cs typeface="Ande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8" name="Rectangle 1028"/>
          <p:cNvSpPr>
            <a:spLocks noGrp="1" noChangeArrowheads="1"/>
          </p:cNvSpPr>
          <p:nvPr>
            <p:ph type="dt" sz="half" idx="17"/>
          </p:nvPr>
        </p:nvSpPr>
        <p:spPr>
          <a:xfrm>
            <a:off x="7622118" y="6116639"/>
            <a:ext cx="3625849" cy="306387"/>
          </a:xfrm>
        </p:spPr>
        <p:txBody>
          <a:bodyPr rIns="0" anchor="ctr"/>
          <a:lstStyle>
            <a:lvl1pPr algn="r">
              <a:defRPr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1689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66C2E616-C36C-4FF6-BA68-9CACA1E6D1E0}" type="datetimeFigureOut">
              <a:rPr lang="en-US" smtClean="0"/>
              <a:pPr/>
              <a:t>5/10/2021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88485" y="6356351"/>
            <a:ext cx="78867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0484" y="6356351"/>
            <a:ext cx="423333" cy="365125"/>
          </a:xfrm>
          <a:prstGeom prst="rect">
            <a:avLst/>
          </a:prstGeom>
        </p:spPr>
        <p:txBody>
          <a:bodyPr/>
          <a:lstStyle/>
          <a:p>
            <a:fld id="{2A7511D7-21DC-497F-BA43-CB910EAF6231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4480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1100138"/>
            <a:ext cx="12192000" cy="176212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115888" indent="-115888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endParaRPr lang="en-US" altLang="en-US" sz="1300" b="0" dirty="0">
              <a:solidFill>
                <a:schemeClr val="bg1"/>
              </a:solidFill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913" y="301627"/>
            <a:ext cx="11282705" cy="756707"/>
          </a:xfrm>
        </p:spPr>
        <p:txBody>
          <a:bodyPr/>
          <a:lstStyle>
            <a:lvl1pPr>
              <a:defRPr sz="2200" b="0" i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65667" y="1598613"/>
            <a:ext cx="11303000" cy="4613804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2400"/>
              </a:spcBef>
              <a:tabLst>
                <a:tab pos="8402638" algn="r"/>
              </a:tabLst>
              <a:defRPr lang="en-US" sz="1600" smtClean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7"/>
          <p:cNvSpPr>
            <a:spLocks noGrp="1"/>
          </p:cNvSpPr>
          <p:nvPr>
            <p:ph type="sldNum" sz="quarter" idx="15"/>
          </p:nvPr>
        </p:nvSpPr>
        <p:spPr>
          <a:xfrm>
            <a:off x="480484" y="6356351"/>
            <a:ext cx="423333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6C5C76A-E7A5-4FDF-BBCE-29EF002B7F63}" type="slidenum">
              <a:rPr lang="en-US" altLang="en-US"/>
              <a:pPr/>
              <a:t>‹N°›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861029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682"/>
          <p:cNvSpPr>
            <a:spLocks/>
          </p:cNvSpPr>
          <p:nvPr/>
        </p:nvSpPr>
        <p:spPr bwMode="auto">
          <a:xfrm flipH="1">
            <a:off x="8506884" y="615951"/>
            <a:ext cx="1352549" cy="1895475"/>
          </a:xfrm>
          <a:custGeom>
            <a:avLst/>
            <a:gdLst>
              <a:gd name="T0" fmla="*/ 0 w 638"/>
              <a:gd name="T1" fmla="*/ 0 h 1194"/>
              <a:gd name="T2" fmla="*/ 2147483647 w 638"/>
              <a:gd name="T3" fmla="*/ 2147483647 h 1194"/>
              <a:gd name="T4" fmla="*/ 2147483647 w 638"/>
              <a:gd name="T5" fmla="*/ 2147483647 h 1194"/>
              <a:gd name="T6" fmla="*/ 2147483647 w 638"/>
              <a:gd name="T7" fmla="*/ 2147483647 h 1194"/>
              <a:gd name="T8" fmla="*/ 2147483647 w 638"/>
              <a:gd name="T9" fmla="*/ 2147483647 h 1194"/>
              <a:gd name="T10" fmla="*/ 2147483647 w 638"/>
              <a:gd name="T11" fmla="*/ 2147483647 h 1194"/>
              <a:gd name="T12" fmla="*/ 2147483647 w 638"/>
              <a:gd name="T13" fmla="*/ 2147483647 h 1194"/>
              <a:gd name="T14" fmla="*/ 2147483647 w 638"/>
              <a:gd name="T15" fmla="*/ 2147483647 h 1194"/>
              <a:gd name="T16" fmla="*/ 2147483647 w 638"/>
              <a:gd name="T17" fmla="*/ 2147483647 h 1194"/>
              <a:gd name="T18" fmla="*/ 2147483647 w 638"/>
              <a:gd name="T19" fmla="*/ 2147483647 h 1194"/>
              <a:gd name="T20" fmla="*/ 2147483647 w 638"/>
              <a:gd name="T21" fmla="*/ 2147483647 h 1194"/>
              <a:gd name="T22" fmla="*/ 2147483647 w 638"/>
              <a:gd name="T23" fmla="*/ 2147483647 h 1194"/>
              <a:gd name="T24" fmla="*/ 2147483647 w 638"/>
              <a:gd name="T25" fmla="*/ 2147483647 h 1194"/>
              <a:gd name="T26" fmla="*/ 2147483647 w 638"/>
              <a:gd name="T27" fmla="*/ 2147483647 h 1194"/>
              <a:gd name="T28" fmla="*/ 2147483647 w 638"/>
              <a:gd name="T29" fmla="*/ 2147483647 h 1194"/>
              <a:gd name="T30" fmla="*/ 2147483647 w 638"/>
              <a:gd name="T31" fmla="*/ 2147483647 h 1194"/>
              <a:gd name="T32" fmla="*/ 2147483647 w 638"/>
              <a:gd name="T33" fmla="*/ 2147483647 h 1194"/>
              <a:gd name="T34" fmla="*/ 2147483647 w 638"/>
              <a:gd name="T35" fmla="*/ 2147483647 h 1194"/>
              <a:gd name="T36" fmla="*/ 2147483647 w 638"/>
              <a:gd name="T37" fmla="*/ 2147483647 h 1194"/>
              <a:gd name="T38" fmla="*/ 2147483647 w 638"/>
              <a:gd name="T39" fmla="*/ 2147483647 h 1194"/>
              <a:gd name="T40" fmla="*/ 2147483647 w 638"/>
              <a:gd name="T41" fmla="*/ 2147483647 h 1194"/>
              <a:gd name="T42" fmla="*/ 2147483647 w 638"/>
              <a:gd name="T43" fmla="*/ 2147483647 h 1194"/>
              <a:gd name="T44" fmla="*/ 2147483647 w 638"/>
              <a:gd name="T45" fmla="*/ 2147483647 h 1194"/>
              <a:gd name="T46" fmla="*/ 2147483647 w 638"/>
              <a:gd name="T47" fmla="*/ 2147483647 h 1194"/>
              <a:gd name="T48" fmla="*/ 2147483647 w 638"/>
              <a:gd name="T49" fmla="*/ 2147483647 h 1194"/>
              <a:gd name="T50" fmla="*/ 2147483647 w 638"/>
              <a:gd name="T51" fmla="*/ 2147483647 h 1194"/>
              <a:gd name="T52" fmla="*/ 2147483647 w 638"/>
              <a:gd name="T53" fmla="*/ 2147483647 h 1194"/>
              <a:gd name="T54" fmla="*/ 2147483647 w 638"/>
              <a:gd name="T55" fmla="*/ 2147483647 h 1194"/>
              <a:gd name="T56" fmla="*/ 0 w 638"/>
              <a:gd name="T57" fmla="*/ 0 h 1194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638" h="1194">
                <a:moveTo>
                  <a:pt x="0" y="0"/>
                </a:moveTo>
                <a:lnTo>
                  <a:pt x="38" y="110"/>
                </a:lnTo>
                <a:lnTo>
                  <a:pt x="78" y="216"/>
                </a:lnTo>
                <a:lnTo>
                  <a:pt x="106" y="304"/>
                </a:lnTo>
                <a:lnTo>
                  <a:pt x="136" y="398"/>
                </a:lnTo>
                <a:lnTo>
                  <a:pt x="164" y="506"/>
                </a:lnTo>
                <a:lnTo>
                  <a:pt x="206" y="672"/>
                </a:lnTo>
                <a:lnTo>
                  <a:pt x="236" y="788"/>
                </a:lnTo>
                <a:lnTo>
                  <a:pt x="272" y="990"/>
                </a:lnTo>
                <a:lnTo>
                  <a:pt x="286" y="1086"/>
                </a:lnTo>
                <a:lnTo>
                  <a:pt x="302" y="1194"/>
                </a:lnTo>
                <a:lnTo>
                  <a:pt x="638" y="1194"/>
                </a:lnTo>
                <a:lnTo>
                  <a:pt x="624" y="1142"/>
                </a:lnTo>
                <a:lnTo>
                  <a:pt x="598" y="1060"/>
                </a:lnTo>
                <a:lnTo>
                  <a:pt x="572" y="980"/>
                </a:lnTo>
                <a:lnTo>
                  <a:pt x="548" y="912"/>
                </a:lnTo>
                <a:lnTo>
                  <a:pt x="494" y="784"/>
                </a:lnTo>
                <a:lnTo>
                  <a:pt x="456" y="698"/>
                </a:lnTo>
                <a:lnTo>
                  <a:pt x="424" y="626"/>
                </a:lnTo>
                <a:lnTo>
                  <a:pt x="378" y="532"/>
                </a:lnTo>
                <a:lnTo>
                  <a:pt x="340" y="470"/>
                </a:lnTo>
                <a:lnTo>
                  <a:pt x="306" y="414"/>
                </a:lnTo>
                <a:lnTo>
                  <a:pt x="268" y="342"/>
                </a:lnTo>
                <a:lnTo>
                  <a:pt x="228" y="286"/>
                </a:lnTo>
                <a:lnTo>
                  <a:pt x="174" y="210"/>
                </a:lnTo>
                <a:lnTo>
                  <a:pt x="122" y="140"/>
                </a:lnTo>
                <a:lnTo>
                  <a:pt x="58" y="52"/>
                </a:lnTo>
                <a:lnTo>
                  <a:pt x="30" y="2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wrap="none" anchor="ctr"/>
          <a:lstStyle/>
          <a:p>
            <a:endParaRPr lang="en-US" sz="1600" dirty="0"/>
          </a:p>
        </p:txBody>
      </p:sp>
      <p:sp>
        <p:nvSpPr>
          <p:cNvPr id="5" name="Freeform 1683"/>
          <p:cNvSpPr>
            <a:spLocks/>
          </p:cNvSpPr>
          <p:nvPr/>
        </p:nvSpPr>
        <p:spPr bwMode="auto">
          <a:xfrm flipH="1">
            <a:off x="9880600" y="3175"/>
            <a:ext cx="950384" cy="584200"/>
          </a:xfrm>
          <a:custGeom>
            <a:avLst/>
            <a:gdLst>
              <a:gd name="T0" fmla="*/ 2147483647 w 448"/>
              <a:gd name="T1" fmla="*/ 2147483647 h 372"/>
              <a:gd name="T2" fmla="*/ 2147483647 w 448"/>
              <a:gd name="T3" fmla="*/ 2147483647 h 372"/>
              <a:gd name="T4" fmla="*/ 2147483647 w 448"/>
              <a:gd name="T5" fmla="*/ 2147483647 h 372"/>
              <a:gd name="T6" fmla="*/ 2147483647 w 448"/>
              <a:gd name="T7" fmla="*/ 2147483647 h 372"/>
              <a:gd name="T8" fmla="*/ 2147483647 w 448"/>
              <a:gd name="T9" fmla="*/ 2147483647 h 372"/>
              <a:gd name="T10" fmla="*/ 2147483647 w 448"/>
              <a:gd name="T11" fmla="*/ 2147483647 h 372"/>
              <a:gd name="T12" fmla="*/ 0 w 448"/>
              <a:gd name="T13" fmla="*/ 0 h 372"/>
              <a:gd name="T14" fmla="*/ 2147483647 w 448"/>
              <a:gd name="T15" fmla="*/ 0 h 372"/>
              <a:gd name="T16" fmla="*/ 2147483647 w 448"/>
              <a:gd name="T17" fmla="*/ 2147483647 h 372"/>
              <a:gd name="T18" fmla="*/ 2147483647 w 448"/>
              <a:gd name="T19" fmla="*/ 2147483647 h 372"/>
              <a:gd name="T20" fmla="*/ 2147483647 w 448"/>
              <a:gd name="T21" fmla="*/ 2147483647 h 372"/>
              <a:gd name="T22" fmla="*/ 2147483647 w 448"/>
              <a:gd name="T23" fmla="*/ 2147483647 h 372"/>
              <a:gd name="T24" fmla="*/ 2147483647 w 448"/>
              <a:gd name="T25" fmla="*/ 2147483647 h 372"/>
              <a:gd name="T26" fmla="*/ 2147483647 w 448"/>
              <a:gd name="T27" fmla="*/ 2147483647 h 372"/>
              <a:gd name="T28" fmla="*/ 2147483647 w 448"/>
              <a:gd name="T29" fmla="*/ 2147483647 h 372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448" h="372">
                <a:moveTo>
                  <a:pt x="448" y="372"/>
                </a:moveTo>
                <a:lnTo>
                  <a:pt x="388" y="302"/>
                </a:lnTo>
                <a:lnTo>
                  <a:pt x="280" y="208"/>
                </a:lnTo>
                <a:lnTo>
                  <a:pt x="210" y="142"/>
                </a:lnTo>
                <a:lnTo>
                  <a:pt x="140" y="94"/>
                </a:lnTo>
                <a:lnTo>
                  <a:pt x="64" y="44"/>
                </a:lnTo>
                <a:lnTo>
                  <a:pt x="0" y="0"/>
                </a:lnTo>
                <a:lnTo>
                  <a:pt x="280" y="0"/>
                </a:lnTo>
                <a:lnTo>
                  <a:pt x="300" y="36"/>
                </a:lnTo>
                <a:lnTo>
                  <a:pt x="324" y="82"/>
                </a:lnTo>
                <a:lnTo>
                  <a:pt x="346" y="134"/>
                </a:lnTo>
                <a:lnTo>
                  <a:pt x="378" y="206"/>
                </a:lnTo>
                <a:lnTo>
                  <a:pt x="408" y="264"/>
                </a:lnTo>
                <a:lnTo>
                  <a:pt x="434" y="334"/>
                </a:lnTo>
                <a:lnTo>
                  <a:pt x="448" y="372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wrap="none" anchor="ctr"/>
          <a:lstStyle/>
          <a:p>
            <a:endParaRPr lang="en-US" sz="1600" dirty="0"/>
          </a:p>
        </p:txBody>
      </p:sp>
      <p:sp>
        <p:nvSpPr>
          <p:cNvPr id="6" name="Line 1086"/>
          <p:cNvSpPr>
            <a:spLocks noChangeShapeType="1"/>
          </p:cNvSpPr>
          <p:nvPr/>
        </p:nvSpPr>
        <p:spPr bwMode="auto">
          <a:xfrm>
            <a:off x="645585" y="617539"/>
            <a:ext cx="2116" cy="15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7" name="Line 1087"/>
          <p:cNvSpPr>
            <a:spLocks noChangeShapeType="1"/>
          </p:cNvSpPr>
          <p:nvPr/>
        </p:nvSpPr>
        <p:spPr bwMode="auto">
          <a:xfrm>
            <a:off x="645585" y="617539"/>
            <a:ext cx="2116" cy="15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8" name="Rectangle 1088"/>
          <p:cNvSpPr>
            <a:spLocks noChangeArrowheads="1"/>
          </p:cNvSpPr>
          <p:nvPr/>
        </p:nvSpPr>
        <p:spPr bwMode="auto">
          <a:xfrm>
            <a:off x="645585" y="617539"/>
            <a:ext cx="2116" cy="1587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endParaRPr lang="en-US" altLang="en-US" sz="1300" b="0" dirty="0">
              <a:cs typeface="+mn-cs"/>
            </a:endParaRPr>
          </a:p>
        </p:txBody>
      </p:sp>
      <p:sp>
        <p:nvSpPr>
          <p:cNvPr id="9" name="Rectangle 1089"/>
          <p:cNvSpPr>
            <a:spLocks noChangeArrowheads="1"/>
          </p:cNvSpPr>
          <p:nvPr/>
        </p:nvSpPr>
        <p:spPr bwMode="auto">
          <a:xfrm>
            <a:off x="645585" y="617539"/>
            <a:ext cx="2116" cy="1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endParaRPr lang="en-US" altLang="en-US" sz="1300" b="0" dirty="0">
              <a:cs typeface="+mn-cs"/>
            </a:endParaRPr>
          </a:p>
        </p:txBody>
      </p:sp>
      <p:sp>
        <p:nvSpPr>
          <p:cNvPr id="10" name="Freeform 1098"/>
          <p:cNvSpPr>
            <a:spLocks/>
          </p:cNvSpPr>
          <p:nvPr/>
        </p:nvSpPr>
        <p:spPr bwMode="auto">
          <a:xfrm>
            <a:off x="649818" y="617539"/>
            <a:ext cx="4233" cy="1587"/>
          </a:xfrm>
          <a:custGeom>
            <a:avLst/>
            <a:gdLst>
              <a:gd name="T0" fmla="*/ 0 w 2"/>
              <a:gd name="T1" fmla="*/ 0 h 1587"/>
              <a:gd name="T2" fmla="*/ 2147483647 w 2"/>
              <a:gd name="T3" fmla="*/ 0 h 1587"/>
              <a:gd name="T4" fmla="*/ 2147483647 w 2"/>
              <a:gd name="T5" fmla="*/ 0 h 1587"/>
              <a:gd name="T6" fmla="*/ 2147483647 w 2"/>
              <a:gd name="T7" fmla="*/ 0 h 1587"/>
              <a:gd name="T8" fmla="*/ 0 w 2"/>
              <a:gd name="T9" fmla="*/ 0 h 1587"/>
              <a:gd name="T10" fmla="*/ 0 w 2"/>
              <a:gd name="T11" fmla="*/ 0 h 1587"/>
              <a:gd name="T12" fmla="*/ 0 w 2"/>
              <a:gd name="T13" fmla="*/ 0 h 1587"/>
              <a:gd name="T14" fmla="*/ 0 w 2"/>
              <a:gd name="T15" fmla="*/ 0 h 1587"/>
              <a:gd name="T16" fmla="*/ 0 w 2"/>
              <a:gd name="T17" fmla="*/ 0 h 1587"/>
              <a:gd name="T18" fmla="*/ 0 w 2"/>
              <a:gd name="T19" fmla="*/ 0 h 1587"/>
              <a:gd name="T20" fmla="*/ 0 w 2"/>
              <a:gd name="T21" fmla="*/ 0 h 1587"/>
              <a:gd name="T22" fmla="*/ 0 w 2"/>
              <a:gd name="T23" fmla="*/ 0 h 1587"/>
              <a:gd name="T24" fmla="*/ 0 w 2"/>
              <a:gd name="T25" fmla="*/ 0 h 1587"/>
              <a:gd name="T26" fmla="*/ 0 w 2"/>
              <a:gd name="T27" fmla="*/ 0 h 1587"/>
              <a:gd name="T28" fmla="*/ 0 w 2"/>
              <a:gd name="T29" fmla="*/ 0 h 1587"/>
              <a:gd name="T30" fmla="*/ 0 w 2"/>
              <a:gd name="T31" fmla="*/ 0 h 1587"/>
              <a:gd name="T32" fmla="*/ 0 w 2"/>
              <a:gd name="T33" fmla="*/ 0 h 1587"/>
              <a:gd name="T34" fmla="*/ 2147483647 w 2"/>
              <a:gd name="T35" fmla="*/ 0 h 1587"/>
              <a:gd name="T36" fmla="*/ 2147483647 w 2"/>
              <a:gd name="T37" fmla="*/ 0 h 1587"/>
              <a:gd name="T38" fmla="*/ 2147483647 w 2"/>
              <a:gd name="T39" fmla="*/ 0 h 1587"/>
              <a:gd name="T40" fmla="*/ 0 w 2"/>
              <a:gd name="T41" fmla="*/ 0 h 1587"/>
              <a:gd name="T42" fmla="*/ 0 w 2"/>
              <a:gd name="T43" fmla="*/ 0 h 1587"/>
              <a:gd name="T44" fmla="*/ 0 w 2"/>
              <a:gd name="T45" fmla="*/ 0 h 1587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2" h="1587">
                <a:moveTo>
                  <a:pt x="0" y="0"/>
                </a:moveTo>
                <a:lnTo>
                  <a:pt x="2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11" name="Freeform 1115"/>
          <p:cNvSpPr>
            <a:spLocks/>
          </p:cNvSpPr>
          <p:nvPr/>
        </p:nvSpPr>
        <p:spPr bwMode="auto">
          <a:xfrm>
            <a:off x="611718" y="473075"/>
            <a:ext cx="4233" cy="3175"/>
          </a:xfrm>
          <a:custGeom>
            <a:avLst/>
            <a:gdLst>
              <a:gd name="T0" fmla="*/ 0 w 2"/>
              <a:gd name="T1" fmla="*/ 2147483647 h 2"/>
              <a:gd name="T2" fmla="*/ 0 w 2"/>
              <a:gd name="T3" fmla="*/ 2147483647 h 2"/>
              <a:gd name="T4" fmla="*/ 0 w 2"/>
              <a:gd name="T5" fmla="*/ 2147483647 h 2"/>
              <a:gd name="T6" fmla="*/ 0 w 2"/>
              <a:gd name="T7" fmla="*/ 2147483647 h 2"/>
              <a:gd name="T8" fmla="*/ 0 w 2"/>
              <a:gd name="T9" fmla="*/ 2147483647 h 2"/>
              <a:gd name="T10" fmla="*/ 0 w 2"/>
              <a:gd name="T11" fmla="*/ 2147483647 h 2"/>
              <a:gd name="T12" fmla="*/ 2147483647 w 2"/>
              <a:gd name="T13" fmla="*/ 2147483647 h 2"/>
              <a:gd name="T14" fmla="*/ 2147483647 w 2"/>
              <a:gd name="T15" fmla="*/ 2147483647 h 2"/>
              <a:gd name="T16" fmla="*/ 2147483647 w 2"/>
              <a:gd name="T17" fmla="*/ 0 h 2"/>
              <a:gd name="T18" fmla="*/ 0 w 2"/>
              <a:gd name="T19" fmla="*/ 2147483647 h 2"/>
              <a:gd name="T20" fmla="*/ 0 w 2"/>
              <a:gd name="T21" fmla="*/ 2147483647 h 2"/>
              <a:gd name="T22" fmla="*/ 0 w 2"/>
              <a:gd name="T23" fmla="*/ 2147483647 h 2"/>
              <a:gd name="T24" fmla="*/ 0 w 2"/>
              <a:gd name="T25" fmla="*/ 2147483647 h 2"/>
              <a:gd name="T26" fmla="*/ 0 w 2"/>
              <a:gd name="T27" fmla="*/ 2147483647 h 2"/>
              <a:gd name="T28" fmla="*/ 2147483647 w 2"/>
              <a:gd name="T29" fmla="*/ 2147483647 h 2"/>
              <a:gd name="T30" fmla="*/ 2147483647 w 2"/>
              <a:gd name="T31" fmla="*/ 2147483647 h 2"/>
              <a:gd name="T32" fmla="*/ 2147483647 w 2"/>
              <a:gd name="T33" fmla="*/ 2147483647 h 2"/>
              <a:gd name="T34" fmla="*/ 2147483647 w 2"/>
              <a:gd name="T35" fmla="*/ 2147483647 h 2"/>
              <a:gd name="T36" fmla="*/ 2147483647 w 2"/>
              <a:gd name="T37" fmla="*/ 2147483647 h 2"/>
              <a:gd name="T38" fmla="*/ 2147483647 w 2"/>
              <a:gd name="T39" fmla="*/ 2147483647 h 2"/>
              <a:gd name="T40" fmla="*/ 0 w 2"/>
              <a:gd name="T41" fmla="*/ 2147483647 h 2"/>
              <a:gd name="T42" fmla="*/ 0 w 2"/>
              <a:gd name="T43" fmla="*/ 2147483647 h 2"/>
              <a:gd name="T44" fmla="*/ 0 w 2"/>
              <a:gd name="T45" fmla="*/ 2147483647 h 2"/>
              <a:gd name="T46" fmla="*/ 0 w 2"/>
              <a:gd name="T47" fmla="*/ 2147483647 h 2"/>
              <a:gd name="T48" fmla="*/ 0 w 2"/>
              <a:gd name="T49" fmla="*/ 2147483647 h 2"/>
              <a:gd name="T50" fmla="*/ 0 w 2"/>
              <a:gd name="T51" fmla="*/ 2147483647 h 2"/>
              <a:gd name="T52" fmla="*/ 0 w 2"/>
              <a:gd name="T53" fmla="*/ 2147483647 h 2"/>
              <a:gd name="T54" fmla="*/ 2147483647 w 2"/>
              <a:gd name="T55" fmla="*/ 2147483647 h 2"/>
              <a:gd name="T56" fmla="*/ 0 w 2"/>
              <a:gd name="T57" fmla="*/ 2147483647 h 2"/>
              <a:gd name="T58" fmla="*/ 2147483647 w 2"/>
              <a:gd name="T59" fmla="*/ 2147483647 h 2"/>
              <a:gd name="T60" fmla="*/ 2147483647 w 2"/>
              <a:gd name="T61" fmla="*/ 2147483647 h 2"/>
              <a:gd name="T62" fmla="*/ 2147483647 w 2"/>
              <a:gd name="T63" fmla="*/ 2147483647 h 2"/>
              <a:gd name="T64" fmla="*/ 0 w 2"/>
              <a:gd name="T65" fmla="*/ 2147483647 h 2"/>
              <a:gd name="T66" fmla="*/ 0 w 2"/>
              <a:gd name="T67" fmla="*/ 2147483647 h 2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12" name="Freeform 1120"/>
          <p:cNvSpPr>
            <a:spLocks/>
          </p:cNvSpPr>
          <p:nvPr/>
        </p:nvSpPr>
        <p:spPr bwMode="auto">
          <a:xfrm>
            <a:off x="611718" y="463551"/>
            <a:ext cx="4233" cy="3175"/>
          </a:xfrm>
          <a:custGeom>
            <a:avLst/>
            <a:gdLst>
              <a:gd name="T0" fmla="*/ 0 w 2"/>
              <a:gd name="T1" fmla="*/ 0 h 2"/>
              <a:gd name="T2" fmla="*/ 0 w 2"/>
              <a:gd name="T3" fmla="*/ 2147483647 h 2"/>
              <a:gd name="T4" fmla="*/ 0 w 2"/>
              <a:gd name="T5" fmla="*/ 2147483647 h 2"/>
              <a:gd name="T6" fmla="*/ 0 w 2"/>
              <a:gd name="T7" fmla="*/ 2147483647 h 2"/>
              <a:gd name="T8" fmla="*/ 2147483647 w 2"/>
              <a:gd name="T9" fmla="*/ 2147483647 h 2"/>
              <a:gd name="T10" fmla="*/ 2147483647 w 2"/>
              <a:gd name="T11" fmla="*/ 0 h 2"/>
              <a:gd name="T12" fmla="*/ 2147483647 w 2"/>
              <a:gd name="T13" fmla="*/ 0 h 2"/>
              <a:gd name="T14" fmla="*/ 2147483647 w 2"/>
              <a:gd name="T15" fmla="*/ 0 h 2"/>
              <a:gd name="T16" fmla="*/ 0 w 2"/>
              <a:gd name="T17" fmla="*/ 0 h 2"/>
              <a:gd name="T18" fmla="*/ 0 w 2"/>
              <a:gd name="T19" fmla="*/ 2147483647 h 2"/>
              <a:gd name="T20" fmla="*/ 0 w 2"/>
              <a:gd name="T21" fmla="*/ 2147483647 h 2"/>
              <a:gd name="T22" fmla="*/ 2147483647 w 2"/>
              <a:gd name="T23" fmla="*/ 0 h 2"/>
              <a:gd name="T24" fmla="*/ 2147483647 w 2"/>
              <a:gd name="T25" fmla="*/ 0 h 2"/>
              <a:gd name="T26" fmla="*/ 2147483647 w 2"/>
              <a:gd name="T27" fmla="*/ 0 h 2"/>
              <a:gd name="T28" fmla="*/ 2147483647 w 2"/>
              <a:gd name="T29" fmla="*/ 2147483647 h 2"/>
              <a:gd name="T30" fmla="*/ 0 w 2"/>
              <a:gd name="T31" fmla="*/ 2147483647 h 2"/>
              <a:gd name="T32" fmla="*/ 0 w 2"/>
              <a:gd name="T33" fmla="*/ 2147483647 h 2"/>
              <a:gd name="T34" fmla="*/ 0 w 2"/>
              <a:gd name="T35" fmla="*/ 2147483647 h 2"/>
              <a:gd name="T36" fmla="*/ 0 w 2"/>
              <a:gd name="T37" fmla="*/ 2147483647 h 2"/>
              <a:gd name="T38" fmla="*/ 0 w 2"/>
              <a:gd name="T39" fmla="*/ 2147483647 h 2"/>
              <a:gd name="T40" fmla="*/ 0 w 2"/>
              <a:gd name="T41" fmla="*/ 2147483647 h 2"/>
              <a:gd name="T42" fmla="*/ 0 w 2"/>
              <a:gd name="T43" fmla="*/ 2147483647 h 2"/>
              <a:gd name="T44" fmla="*/ 0 w 2"/>
              <a:gd name="T45" fmla="*/ 2147483647 h 2"/>
              <a:gd name="T46" fmla="*/ 2147483647 w 2"/>
              <a:gd name="T47" fmla="*/ 2147483647 h 2"/>
              <a:gd name="T48" fmla="*/ 0 w 2"/>
              <a:gd name="T49" fmla="*/ 2147483647 h 2"/>
              <a:gd name="T50" fmla="*/ 0 w 2"/>
              <a:gd name="T51" fmla="*/ 2147483647 h 2"/>
              <a:gd name="T52" fmla="*/ 2147483647 w 2"/>
              <a:gd name="T53" fmla="*/ 2147483647 h 2"/>
              <a:gd name="T54" fmla="*/ 2147483647 w 2"/>
              <a:gd name="T55" fmla="*/ 2147483647 h 2"/>
              <a:gd name="T56" fmla="*/ 2147483647 w 2"/>
              <a:gd name="T57" fmla="*/ 0 h 2"/>
              <a:gd name="T58" fmla="*/ 0 w 2"/>
              <a:gd name="T59" fmla="*/ 0 h 2"/>
              <a:gd name="T60" fmla="*/ 0 w 2"/>
              <a:gd name="T61" fmla="*/ 0 h 2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2" h="2">
                <a:moveTo>
                  <a:pt x="0" y="0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0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13" name="Freeform 1134"/>
          <p:cNvSpPr>
            <a:spLocks/>
          </p:cNvSpPr>
          <p:nvPr/>
        </p:nvSpPr>
        <p:spPr bwMode="auto">
          <a:xfrm>
            <a:off x="937685" y="514350"/>
            <a:ext cx="4233" cy="6350"/>
          </a:xfrm>
          <a:custGeom>
            <a:avLst/>
            <a:gdLst>
              <a:gd name="T0" fmla="*/ 2147483647 w 2"/>
              <a:gd name="T1" fmla="*/ 2147483647 h 4"/>
              <a:gd name="T2" fmla="*/ 2147483647 w 2"/>
              <a:gd name="T3" fmla="*/ 2147483647 h 4"/>
              <a:gd name="T4" fmla="*/ 2147483647 w 2"/>
              <a:gd name="T5" fmla="*/ 2147483647 h 4"/>
              <a:gd name="T6" fmla="*/ 2147483647 w 2"/>
              <a:gd name="T7" fmla="*/ 2147483647 h 4"/>
              <a:gd name="T8" fmla="*/ 2147483647 w 2"/>
              <a:gd name="T9" fmla="*/ 0 h 4"/>
              <a:gd name="T10" fmla="*/ 2147483647 w 2"/>
              <a:gd name="T11" fmla="*/ 0 h 4"/>
              <a:gd name="T12" fmla="*/ 2147483647 w 2"/>
              <a:gd name="T13" fmla="*/ 0 h 4"/>
              <a:gd name="T14" fmla="*/ 0 w 2"/>
              <a:gd name="T15" fmla="*/ 2147483647 h 4"/>
              <a:gd name="T16" fmla="*/ 2147483647 w 2"/>
              <a:gd name="T17" fmla="*/ 2147483647 h 4"/>
              <a:gd name="T18" fmla="*/ 2147483647 w 2"/>
              <a:gd name="T19" fmla="*/ 2147483647 h 4"/>
              <a:gd name="T20" fmla="*/ 2147483647 w 2"/>
              <a:gd name="T21" fmla="*/ 2147483647 h 4"/>
              <a:gd name="T22" fmla="*/ 2147483647 w 2"/>
              <a:gd name="T23" fmla="*/ 0 h 4"/>
              <a:gd name="T24" fmla="*/ 2147483647 w 2"/>
              <a:gd name="T25" fmla="*/ 2147483647 h 4"/>
              <a:gd name="T26" fmla="*/ 2147483647 w 2"/>
              <a:gd name="T27" fmla="*/ 2147483647 h 4"/>
              <a:gd name="T28" fmla="*/ 2147483647 w 2"/>
              <a:gd name="T29" fmla="*/ 2147483647 h 4"/>
              <a:gd name="T30" fmla="*/ 2147483647 w 2"/>
              <a:gd name="T31" fmla="*/ 2147483647 h 4"/>
              <a:gd name="T32" fmla="*/ 2147483647 w 2"/>
              <a:gd name="T33" fmla="*/ 2147483647 h 4"/>
              <a:gd name="T34" fmla="*/ 2147483647 w 2"/>
              <a:gd name="T35" fmla="*/ 2147483647 h 4"/>
              <a:gd name="T36" fmla="*/ 2147483647 w 2"/>
              <a:gd name="T37" fmla="*/ 2147483647 h 4"/>
              <a:gd name="T38" fmla="*/ 2147483647 w 2"/>
              <a:gd name="T39" fmla="*/ 2147483647 h 4"/>
              <a:gd name="T40" fmla="*/ 2147483647 w 2"/>
              <a:gd name="T41" fmla="*/ 2147483647 h 4"/>
              <a:gd name="T42" fmla="*/ 2147483647 w 2"/>
              <a:gd name="T43" fmla="*/ 2147483647 h 4"/>
              <a:gd name="T44" fmla="*/ 2147483647 w 2"/>
              <a:gd name="T45" fmla="*/ 2147483647 h 4"/>
              <a:gd name="T46" fmla="*/ 2147483647 w 2"/>
              <a:gd name="T47" fmla="*/ 2147483647 h 4"/>
              <a:gd name="T48" fmla="*/ 2147483647 w 2"/>
              <a:gd name="T49" fmla="*/ 2147483647 h 4"/>
              <a:gd name="T50" fmla="*/ 2147483647 w 2"/>
              <a:gd name="T51" fmla="*/ 2147483647 h 4"/>
              <a:gd name="T52" fmla="*/ 0 w 2"/>
              <a:gd name="T53" fmla="*/ 2147483647 h 4"/>
              <a:gd name="T54" fmla="*/ 2147483647 w 2"/>
              <a:gd name="T55" fmla="*/ 2147483647 h 4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2" h="4">
                <a:moveTo>
                  <a:pt x="2" y="4"/>
                </a:moveTo>
                <a:lnTo>
                  <a:pt x="2" y="4"/>
                </a:lnTo>
                <a:lnTo>
                  <a:pt x="2" y="2"/>
                </a:lnTo>
                <a:lnTo>
                  <a:pt x="2" y="0"/>
                </a:lnTo>
                <a:lnTo>
                  <a:pt x="0" y="2"/>
                </a:lnTo>
                <a:lnTo>
                  <a:pt x="2" y="4"/>
                </a:lnTo>
                <a:lnTo>
                  <a:pt x="2" y="2"/>
                </a:lnTo>
                <a:lnTo>
                  <a:pt x="2" y="0"/>
                </a:lnTo>
                <a:lnTo>
                  <a:pt x="2" y="2"/>
                </a:lnTo>
                <a:lnTo>
                  <a:pt x="0" y="2"/>
                </a:lnTo>
                <a:lnTo>
                  <a:pt x="2" y="4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14" name="Freeform 1141"/>
          <p:cNvSpPr>
            <a:spLocks/>
          </p:cNvSpPr>
          <p:nvPr/>
        </p:nvSpPr>
        <p:spPr bwMode="auto">
          <a:xfrm>
            <a:off x="941918" y="479425"/>
            <a:ext cx="2116" cy="6350"/>
          </a:xfrm>
          <a:custGeom>
            <a:avLst/>
            <a:gdLst>
              <a:gd name="T0" fmla="*/ 0 w 1587"/>
              <a:gd name="T1" fmla="*/ 2147483647 h 4"/>
              <a:gd name="T2" fmla="*/ 0 w 1587"/>
              <a:gd name="T3" fmla="*/ 2147483647 h 4"/>
              <a:gd name="T4" fmla="*/ 0 w 1587"/>
              <a:gd name="T5" fmla="*/ 0 h 4"/>
              <a:gd name="T6" fmla="*/ 0 w 1587"/>
              <a:gd name="T7" fmla="*/ 0 h 4"/>
              <a:gd name="T8" fmla="*/ 0 w 1587"/>
              <a:gd name="T9" fmla="*/ 2147483647 h 4"/>
              <a:gd name="T10" fmla="*/ 0 w 1587"/>
              <a:gd name="T11" fmla="*/ 2147483647 h 4"/>
              <a:gd name="T12" fmla="*/ 0 w 1587"/>
              <a:gd name="T13" fmla="*/ 2147483647 h 4"/>
              <a:gd name="T14" fmla="*/ 0 w 1587"/>
              <a:gd name="T15" fmla="*/ 2147483647 h 4"/>
              <a:gd name="T16" fmla="*/ 0 w 1587"/>
              <a:gd name="T17" fmla="*/ 2147483647 h 4"/>
              <a:gd name="T18" fmla="*/ 0 w 1587"/>
              <a:gd name="T19" fmla="*/ 2147483647 h 4"/>
              <a:gd name="T20" fmla="*/ 0 w 1587"/>
              <a:gd name="T21" fmla="*/ 2147483647 h 4"/>
              <a:gd name="T22" fmla="*/ 0 w 1587"/>
              <a:gd name="T23" fmla="*/ 2147483647 h 4"/>
              <a:gd name="T24" fmla="*/ 0 w 1587"/>
              <a:gd name="T25" fmla="*/ 2147483647 h 4"/>
              <a:gd name="T26" fmla="*/ 0 w 1587"/>
              <a:gd name="T27" fmla="*/ 2147483647 h 4"/>
              <a:gd name="T28" fmla="*/ 0 w 1587"/>
              <a:gd name="T29" fmla="*/ 2147483647 h 4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1587" h="4">
                <a:moveTo>
                  <a:pt x="0" y="4"/>
                </a:moveTo>
                <a:lnTo>
                  <a:pt x="0" y="2"/>
                </a:lnTo>
                <a:lnTo>
                  <a:pt x="0" y="0"/>
                </a:lnTo>
                <a:lnTo>
                  <a:pt x="0" y="2"/>
                </a:lnTo>
                <a:lnTo>
                  <a:pt x="0" y="4"/>
                </a:lnTo>
                <a:lnTo>
                  <a:pt x="0" y="2"/>
                </a:lnTo>
                <a:lnTo>
                  <a:pt x="0" y="4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15" name="Freeform 1148"/>
          <p:cNvSpPr>
            <a:spLocks/>
          </p:cNvSpPr>
          <p:nvPr/>
        </p:nvSpPr>
        <p:spPr bwMode="auto">
          <a:xfrm>
            <a:off x="924985" y="460376"/>
            <a:ext cx="4233" cy="3175"/>
          </a:xfrm>
          <a:custGeom>
            <a:avLst/>
            <a:gdLst>
              <a:gd name="T0" fmla="*/ 2147483647 w 2"/>
              <a:gd name="T1" fmla="*/ 2147483647 h 2"/>
              <a:gd name="T2" fmla="*/ 2147483647 w 2"/>
              <a:gd name="T3" fmla="*/ 0 h 2"/>
              <a:gd name="T4" fmla="*/ 2147483647 w 2"/>
              <a:gd name="T5" fmla="*/ 0 h 2"/>
              <a:gd name="T6" fmla="*/ 2147483647 w 2"/>
              <a:gd name="T7" fmla="*/ 0 h 2"/>
              <a:gd name="T8" fmla="*/ 2147483647 w 2"/>
              <a:gd name="T9" fmla="*/ 0 h 2"/>
              <a:gd name="T10" fmla="*/ 0 w 2"/>
              <a:gd name="T11" fmla="*/ 0 h 2"/>
              <a:gd name="T12" fmla="*/ 0 w 2"/>
              <a:gd name="T13" fmla="*/ 0 h 2"/>
              <a:gd name="T14" fmla="*/ 0 w 2"/>
              <a:gd name="T15" fmla="*/ 2147483647 h 2"/>
              <a:gd name="T16" fmla="*/ 0 w 2"/>
              <a:gd name="T17" fmla="*/ 2147483647 h 2"/>
              <a:gd name="T18" fmla="*/ 0 w 2"/>
              <a:gd name="T19" fmla="*/ 2147483647 h 2"/>
              <a:gd name="T20" fmla="*/ 2147483647 w 2"/>
              <a:gd name="T21" fmla="*/ 2147483647 h 2"/>
              <a:gd name="T22" fmla="*/ 2147483647 w 2"/>
              <a:gd name="T23" fmla="*/ 2147483647 h 2"/>
              <a:gd name="T24" fmla="*/ 2147483647 w 2"/>
              <a:gd name="T25" fmla="*/ 0 h 2"/>
              <a:gd name="T26" fmla="*/ 2147483647 w 2"/>
              <a:gd name="T27" fmla="*/ 0 h 2"/>
              <a:gd name="T28" fmla="*/ 2147483647 w 2"/>
              <a:gd name="T29" fmla="*/ 0 h 2"/>
              <a:gd name="T30" fmla="*/ 0 w 2"/>
              <a:gd name="T31" fmla="*/ 2147483647 h 2"/>
              <a:gd name="T32" fmla="*/ 2147483647 w 2"/>
              <a:gd name="T33" fmla="*/ 2147483647 h 2"/>
              <a:gd name="T34" fmla="*/ 2147483647 w 2"/>
              <a:gd name="T35" fmla="*/ 0 h 2"/>
              <a:gd name="T36" fmla="*/ 0 w 2"/>
              <a:gd name="T37" fmla="*/ 2147483647 h 2"/>
              <a:gd name="T38" fmla="*/ 2147483647 w 2"/>
              <a:gd name="T39" fmla="*/ 2147483647 h 2"/>
              <a:gd name="T40" fmla="*/ 0 w 2"/>
              <a:gd name="T41" fmla="*/ 2147483647 h 2"/>
              <a:gd name="T42" fmla="*/ 0 w 2"/>
              <a:gd name="T43" fmla="*/ 2147483647 h 2"/>
              <a:gd name="T44" fmla="*/ 0 w 2"/>
              <a:gd name="T45" fmla="*/ 2147483647 h 2"/>
              <a:gd name="T46" fmla="*/ 0 w 2"/>
              <a:gd name="T47" fmla="*/ 2147483647 h 2"/>
              <a:gd name="T48" fmla="*/ 0 w 2"/>
              <a:gd name="T49" fmla="*/ 2147483647 h 2"/>
              <a:gd name="T50" fmla="*/ 0 w 2"/>
              <a:gd name="T51" fmla="*/ 2147483647 h 2"/>
              <a:gd name="T52" fmla="*/ 0 w 2"/>
              <a:gd name="T53" fmla="*/ 2147483647 h 2"/>
              <a:gd name="T54" fmla="*/ 0 w 2"/>
              <a:gd name="T55" fmla="*/ 2147483647 h 2"/>
              <a:gd name="T56" fmla="*/ 0 w 2"/>
              <a:gd name="T57" fmla="*/ 2147483647 h 2"/>
              <a:gd name="T58" fmla="*/ 2147483647 w 2"/>
              <a:gd name="T59" fmla="*/ 2147483647 h 2"/>
              <a:gd name="T60" fmla="*/ 2147483647 w 2"/>
              <a:gd name="T61" fmla="*/ 2147483647 h 2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2" h="2">
                <a:moveTo>
                  <a:pt x="2" y="2"/>
                </a:move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16" name="Freeform 1150"/>
          <p:cNvSpPr>
            <a:spLocks/>
          </p:cNvSpPr>
          <p:nvPr/>
        </p:nvSpPr>
        <p:spPr bwMode="auto">
          <a:xfrm>
            <a:off x="912285" y="447676"/>
            <a:ext cx="2116" cy="3175"/>
          </a:xfrm>
          <a:custGeom>
            <a:avLst/>
            <a:gdLst>
              <a:gd name="T0" fmla="*/ 0 w 1587"/>
              <a:gd name="T1" fmla="*/ 2147483647 h 2"/>
              <a:gd name="T2" fmla="*/ 0 w 1587"/>
              <a:gd name="T3" fmla="*/ 0 h 2"/>
              <a:gd name="T4" fmla="*/ 0 w 1587"/>
              <a:gd name="T5" fmla="*/ 2147483647 h 2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587" h="2">
                <a:moveTo>
                  <a:pt x="0" y="2"/>
                </a:move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17" name="Freeform 1152"/>
          <p:cNvSpPr>
            <a:spLocks/>
          </p:cNvSpPr>
          <p:nvPr/>
        </p:nvSpPr>
        <p:spPr bwMode="auto">
          <a:xfrm>
            <a:off x="912285" y="447676"/>
            <a:ext cx="4233" cy="3175"/>
          </a:xfrm>
          <a:custGeom>
            <a:avLst/>
            <a:gdLst>
              <a:gd name="T0" fmla="*/ 2147483647 w 2"/>
              <a:gd name="T1" fmla="*/ 0 h 2"/>
              <a:gd name="T2" fmla="*/ 0 w 2"/>
              <a:gd name="T3" fmla="*/ 0 h 2"/>
              <a:gd name="T4" fmla="*/ 0 w 2"/>
              <a:gd name="T5" fmla="*/ 0 h 2"/>
              <a:gd name="T6" fmla="*/ 0 w 2"/>
              <a:gd name="T7" fmla="*/ 0 h 2"/>
              <a:gd name="T8" fmla="*/ 0 w 2"/>
              <a:gd name="T9" fmla="*/ 2147483647 h 2"/>
              <a:gd name="T10" fmla="*/ 2147483647 w 2"/>
              <a:gd name="T11" fmla="*/ 2147483647 h 2"/>
              <a:gd name="T12" fmla="*/ 2147483647 w 2"/>
              <a:gd name="T13" fmla="*/ 0 h 2"/>
              <a:gd name="T14" fmla="*/ 0 w 2"/>
              <a:gd name="T15" fmla="*/ 0 h 2"/>
              <a:gd name="T16" fmla="*/ 0 w 2"/>
              <a:gd name="T17" fmla="*/ 0 h 2"/>
              <a:gd name="T18" fmla="*/ 0 w 2"/>
              <a:gd name="T19" fmla="*/ 0 h 2"/>
              <a:gd name="T20" fmla="*/ 0 w 2"/>
              <a:gd name="T21" fmla="*/ 2147483647 h 2"/>
              <a:gd name="T22" fmla="*/ 2147483647 w 2"/>
              <a:gd name="T23" fmla="*/ 2147483647 h 2"/>
              <a:gd name="T24" fmla="*/ 2147483647 w 2"/>
              <a:gd name="T25" fmla="*/ 0 h 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" h="2">
                <a:moveTo>
                  <a:pt x="2" y="0"/>
                </a:move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18" name="Freeform 1154"/>
          <p:cNvSpPr>
            <a:spLocks/>
          </p:cNvSpPr>
          <p:nvPr/>
        </p:nvSpPr>
        <p:spPr bwMode="auto">
          <a:xfrm>
            <a:off x="886885" y="434975"/>
            <a:ext cx="4233" cy="1588"/>
          </a:xfrm>
          <a:custGeom>
            <a:avLst/>
            <a:gdLst>
              <a:gd name="T0" fmla="*/ 2147483647 w 2"/>
              <a:gd name="T1" fmla="*/ 0 h 1588"/>
              <a:gd name="T2" fmla="*/ 0 w 2"/>
              <a:gd name="T3" fmla="*/ 0 h 1588"/>
              <a:gd name="T4" fmla="*/ 2147483647 w 2"/>
              <a:gd name="T5" fmla="*/ 0 h 158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" h="1588">
                <a:moveTo>
                  <a:pt x="2" y="0"/>
                </a:moveTo>
                <a:lnTo>
                  <a:pt x="0" y="0"/>
                </a:lnTo>
                <a:lnTo>
                  <a:pt x="2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19" name="Freeform 1156"/>
          <p:cNvSpPr>
            <a:spLocks/>
          </p:cNvSpPr>
          <p:nvPr/>
        </p:nvSpPr>
        <p:spPr bwMode="auto">
          <a:xfrm>
            <a:off x="886885" y="431801"/>
            <a:ext cx="4233" cy="3175"/>
          </a:xfrm>
          <a:custGeom>
            <a:avLst/>
            <a:gdLst>
              <a:gd name="T0" fmla="*/ 2147483647 w 2"/>
              <a:gd name="T1" fmla="*/ 2147483647 h 2"/>
              <a:gd name="T2" fmla="*/ 0 w 2"/>
              <a:gd name="T3" fmla="*/ 0 h 2"/>
              <a:gd name="T4" fmla="*/ 0 w 2"/>
              <a:gd name="T5" fmla="*/ 0 h 2"/>
              <a:gd name="T6" fmla="*/ 0 w 2"/>
              <a:gd name="T7" fmla="*/ 2147483647 h 2"/>
              <a:gd name="T8" fmla="*/ 2147483647 w 2"/>
              <a:gd name="T9" fmla="*/ 2147483647 h 2"/>
              <a:gd name="T10" fmla="*/ 2147483647 w 2"/>
              <a:gd name="T11" fmla="*/ 2147483647 h 2"/>
              <a:gd name="T12" fmla="*/ 2147483647 w 2"/>
              <a:gd name="T13" fmla="*/ 2147483647 h 2"/>
              <a:gd name="T14" fmla="*/ 0 w 2"/>
              <a:gd name="T15" fmla="*/ 0 h 2"/>
              <a:gd name="T16" fmla="*/ 0 w 2"/>
              <a:gd name="T17" fmla="*/ 0 h 2"/>
              <a:gd name="T18" fmla="*/ 0 w 2"/>
              <a:gd name="T19" fmla="*/ 2147483647 h 2"/>
              <a:gd name="T20" fmla="*/ 2147483647 w 2"/>
              <a:gd name="T21" fmla="*/ 2147483647 h 2"/>
              <a:gd name="T22" fmla="*/ 2147483647 w 2"/>
              <a:gd name="T23" fmla="*/ 2147483647 h 2"/>
              <a:gd name="T24" fmla="*/ 2147483647 w 2"/>
              <a:gd name="T25" fmla="*/ 2147483647 h 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" h="2">
                <a:moveTo>
                  <a:pt x="2" y="2"/>
                </a:move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20" name="Freeform 1163"/>
          <p:cNvSpPr>
            <a:spLocks/>
          </p:cNvSpPr>
          <p:nvPr/>
        </p:nvSpPr>
        <p:spPr bwMode="auto">
          <a:xfrm>
            <a:off x="814917" y="415926"/>
            <a:ext cx="8467" cy="3175"/>
          </a:xfrm>
          <a:custGeom>
            <a:avLst/>
            <a:gdLst>
              <a:gd name="T0" fmla="*/ 2147483647 w 4"/>
              <a:gd name="T1" fmla="*/ 2147483647 h 2"/>
              <a:gd name="T2" fmla="*/ 2147483647 w 4"/>
              <a:gd name="T3" fmla="*/ 2147483647 h 2"/>
              <a:gd name="T4" fmla="*/ 2147483647 w 4"/>
              <a:gd name="T5" fmla="*/ 2147483647 h 2"/>
              <a:gd name="T6" fmla="*/ 2147483647 w 4"/>
              <a:gd name="T7" fmla="*/ 0 h 2"/>
              <a:gd name="T8" fmla="*/ 2147483647 w 4"/>
              <a:gd name="T9" fmla="*/ 0 h 2"/>
              <a:gd name="T10" fmla="*/ 2147483647 w 4"/>
              <a:gd name="T11" fmla="*/ 0 h 2"/>
              <a:gd name="T12" fmla="*/ 2147483647 w 4"/>
              <a:gd name="T13" fmla="*/ 0 h 2"/>
              <a:gd name="T14" fmla="*/ 0 w 4"/>
              <a:gd name="T15" fmla="*/ 2147483647 h 2"/>
              <a:gd name="T16" fmla="*/ 2147483647 w 4"/>
              <a:gd name="T17" fmla="*/ 2147483647 h 2"/>
              <a:gd name="T18" fmla="*/ 2147483647 w 4"/>
              <a:gd name="T19" fmla="*/ 0 h 2"/>
              <a:gd name="T20" fmla="*/ 2147483647 w 4"/>
              <a:gd name="T21" fmla="*/ 2147483647 h 2"/>
              <a:gd name="T22" fmla="*/ 2147483647 w 4"/>
              <a:gd name="T23" fmla="*/ 0 h 2"/>
              <a:gd name="T24" fmla="*/ 2147483647 w 4"/>
              <a:gd name="T25" fmla="*/ 0 h 2"/>
              <a:gd name="T26" fmla="*/ 2147483647 w 4"/>
              <a:gd name="T27" fmla="*/ 0 h 2"/>
              <a:gd name="T28" fmla="*/ 2147483647 w 4"/>
              <a:gd name="T29" fmla="*/ 0 h 2"/>
              <a:gd name="T30" fmla="*/ 0 w 4"/>
              <a:gd name="T31" fmla="*/ 0 h 2"/>
              <a:gd name="T32" fmla="*/ 2147483647 w 4"/>
              <a:gd name="T33" fmla="*/ 2147483647 h 2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4" h="2">
                <a:moveTo>
                  <a:pt x="2" y="2"/>
                </a:moveTo>
                <a:lnTo>
                  <a:pt x="2" y="2"/>
                </a:lnTo>
                <a:lnTo>
                  <a:pt x="4" y="2"/>
                </a:lnTo>
                <a:lnTo>
                  <a:pt x="4" y="0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4" y="2"/>
                </a:lnTo>
                <a:lnTo>
                  <a:pt x="4" y="0"/>
                </a:lnTo>
                <a:lnTo>
                  <a:pt x="2" y="0"/>
                </a:lnTo>
                <a:lnTo>
                  <a:pt x="0" y="0"/>
                </a:lnTo>
                <a:lnTo>
                  <a:pt x="2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21" name="Freeform 1172"/>
          <p:cNvSpPr>
            <a:spLocks/>
          </p:cNvSpPr>
          <p:nvPr/>
        </p:nvSpPr>
        <p:spPr bwMode="auto">
          <a:xfrm>
            <a:off x="776818" y="476251"/>
            <a:ext cx="4233" cy="3175"/>
          </a:xfrm>
          <a:custGeom>
            <a:avLst/>
            <a:gdLst>
              <a:gd name="T0" fmla="*/ 0 w 2"/>
              <a:gd name="T1" fmla="*/ 2147483647 h 2"/>
              <a:gd name="T2" fmla="*/ 0 w 2"/>
              <a:gd name="T3" fmla="*/ 2147483647 h 2"/>
              <a:gd name="T4" fmla="*/ 2147483647 w 2"/>
              <a:gd name="T5" fmla="*/ 2147483647 h 2"/>
              <a:gd name="T6" fmla="*/ 0 w 2"/>
              <a:gd name="T7" fmla="*/ 0 h 2"/>
              <a:gd name="T8" fmla="*/ 0 w 2"/>
              <a:gd name="T9" fmla="*/ 0 h 2"/>
              <a:gd name="T10" fmla="*/ 0 w 2"/>
              <a:gd name="T11" fmla="*/ 0 h 2"/>
              <a:gd name="T12" fmla="*/ 0 w 2"/>
              <a:gd name="T13" fmla="*/ 2147483647 h 2"/>
              <a:gd name="T14" fmla="*/ 0 w 2"/>
              <a:gd name="T15" fmla="*/ 2147483647 h 2"/>
              <a:gd name="T16" fmla="*/ 0 w 2"/>
              <a:gd name="T17" fmla="*/ 2147483647 h 2"/>
              <a:gd name="T18" fmla="*/ 0 w 2"/>
              <a:gd name="T19" fmla="*/ 2147483647 h 2"/>
              <a:gd name="T20" fmla="*/ 0 w 2"/>
              <a:gd name="T21" fmla="*/ 2147483647 h 2"/>
              <a:gd name="T22" fmla="*/ 0 w 2"/>
              <a:gd name="T23" fmla="*/ 2147483647 h 2"/>
              <a:gd name="T24" fmla="*/ 0 w 2"/>
              <a:gd name="T25" fmla="*/ 2147483647 h 2"/>
              <a:gd name="T26" fmla="*/ 0 w 2"/>
              <a:gd name="T27" fmla="*/ 2147483647 h 2"/>
              <a:gd name="T28" fmla="*/ 0 w 2"/>
              <a:gd name="T29" fmla="*/ 2147483647 h 2"/>
              <a:gd name="T30" fmla="*/ 0 w 2"/>
              <a:gd name="T31" fmla="*/ 2147483647 h 2"/>
              <a:gd name="T32" fmla="*/ 0 w 2"/>
              <a:gd name="T33" fmla="*/ 2147483647 h 2"/>
              <a:gd name="T34" fmla="*/ 0 w 2"/>
              <a:gd name="T35" fmla="*/ 2147483647 h 2"/>
              <a:gd name="T36" fmla="*/ 0 w 2"/>
              <a:gd name="T37" fmla="*/ 2147483647 h 2"/>
              <a:gd name="T38" fmla="*/ 0 w 2"/>
              <a:gd name="T39" fmla="*/ 2147483647 h 2"/>
              <a:gd name="T40" fmla="*/ 0 w 2"/>
              <a:gd name="T41" fmla="*/ 2147483647 h 2"/>
              <a:gd name="T42" fmla="*/ 0 w 2"/>
              <a:gd name="T43" fmla="*/ 2147483647 h 2"/>
              <a:gd name="T44" fmla="*/ 0 w 2"/>
              <a:gd name="T45" fmla="*/ 2147483647 h 2"/>
              <a:gd name="T46" fmla="*/ 0 w 2"/>
              <a:gd name="T47" fmla="*/ 2147483647 h 2"/>
              <a:gd name="T48" fmla="*/ 0 w 2"/>
              <a:gd name="T49" fmla="*/ 2147483647 h 2"/>
              <a:gd name="T50" fmla="*/ 0 w 2"/>
              <a:gd name="T51" fmla="*/ 2147483647 h 2"/>
              <a:gd name="T52" fmla="*/ 0 w 2"/>
              <a:gd name="T53" fmla="*/ 2147483647 h 2"/>
              <a:gd name="T54" fmla="*/ 0 w 2"/>
              <a:gd name="T55" fmla="*/ 2147483647 h 2"/>
              <a:gd name="T56" fmla="*/ 0 w 2"/>
              <a:gd name="T57" fmla="*/ 2147483647 h 2"/>
              <a:gd name="T58" fmla="*/ 0 w 2"/>
              <a:gd name="T59" fmla="*/ 2147483647 h 2"/>
              <a:gd name="T60" fmla="*/ 0 w 2"/>
              <a:gd name="T61" fmla="*/ 2147483647 h 2"/>
              <a:gd name="T62" fmla="*/ 0 w 2"/>
              <a:gd name="T63" fmla="*/ 2147483647 h 2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22" name="Freeform 1177"/>
          <p:cNvSpPr>
            <a:spLocks/>
          </p:cNvSpPr>
          <p:nvPr/>
        </p:nvSpPr>
        <p:spPr bwMode="auto">
          <a:xfrm>
            <a:off x="742952" y="534989"/>
            <a:ext cx="4233" cy="3175"/>
          </a:xfrm>
          <a:custGeom>
            <a:avLst/>
            <a:gdLst>
              <a:gd name="T0" fmla="*/ 0 w 2"/>
              <a:gd name="T1" fmla="*/ 2147483647 h 2"/>
              <a:gd name="T2" fmla="*/ 2147483647 w 2"/>
              <a:gd name="T3" fmla="*/ 2147483647 h 2"/>
              <a:gd name="T4" fmla="*/ 2147483647 w 2"/>
              <a:gd name="T5" fmla="*/ 2147483647 h 2"/>
              <a:gd name="T6" fmla="*/ 2147483647 w 2"/>
              <a:gd name="T7" fmla="*/ 0 h 2"/>
              <a:gd name="T8" fmla="*/ 2147483647 w 2"/>
              <a:gd name="T9" fmla="*/ 0 h 2"/>
              <a:gd name="T10" fmla="*/ 2147483647 w 2"/>
              <a:gd name="T11" fmla="*/ 0 h 2"/>
              <a:gd name="T12" fmla="*/ 0 w 2"/>
              <a:gd name="T13" fmla="*/ 0 h 2"/>
              <a:gd name="T14" fmla="*/ 0 w 2"/>
              <a:gd name="T15" fmla="*/ 0 h 2"/>
              <a:gd name="T16" fmla="*/ 0 w 2"/>
              <a:gd name="T17" fmla="*/ 0 h 2"/>
              <a:gd name="T18" fmla="*/ 0 w 2"/>
              <a:gd name="T19" fmla="*/ 0 h 2"/>
              <a:gd name="T20" fmla="*/ 0 w 2"/>
              <a:gd name="T21" fmla="*/ 0 h 2"/>
              <a:gd name="T22" fmla="*/ 0 w 2"/>
              <a:gd name="T23" fmla="*/ 0 h 2"/>
              <a:gd name="T24" fmla="*/ 0 w 2"/>
              <a:gd name="T25" fmla="*/ 0 h 2"/>
              <a:gd name="T26" fmla="*/ 0 w 2"/>
              <a:gd name="T27" fmla="*/ 0 h 2"/>
              <a:gd name="T28" fmla="*/ 0 w 2"/>
              <a:gd name="T29" fmla="*/ 0 h 2"/>
              <a:gd name="T30" fmla="*/ 0 w 2"/>
              <a:gd name="T31" fmla="*/ 0 h 2"/>
              <a:gd name="T32" fmla="*/ 0 w 2"/>
              <a:gd name="T33" fmla="*/ 0 h 2"/>
              <a:gd name="T34" fmla="*/ 0 w 2"/>
              <a:gd name="T35" fmla="*/ 0 h 2"/>
              <a:gd name="T36" fmla="*/ 0 w 2"/>
              <a:gd name="T37" fmla="*/ 0 h 2"/>
              <a:gd name="T38" fmla="*/ 0 w 2"/>
              <a:gd name="T39" fmla="*/ 2147483647 h 2"/>
              <a:gd name="T40" fmla="*/ 0 w 2"/>
              <a:gd name="T41" fmla="*/ 2147483647 h 2"/>
              <a:gd name="T42" fmla="*/ 2147483647 w 2"/>
              <a:gd name="T43" fmla="*/ 2147483647 h 2"/>
              <a:gd name="T44" fmla="*/ 2147483647 w 2"/>
              <a:gd name="T45" fmla="*/ 0 h 2"/>
              <a:gd name="T46" fmla="*/ 2147483647 w 2"/>
              <a:gd name="T47" fmla="*/ 0 h 2"/>
              <a:gd name="T48" fmla="*/ 2147483647 w 2"/>
              <a:gd name="T49" fmla="*/ 0 h 2"/>
              <a:gd name="T50" fmla="*/ 2147483647 w 2"/>
              <a:gd name="T51" fmla="*/ 0 h 2"/>
              <a:gd name="T52" fmla="*/ 2147483647 w 2"/>
              <a:gd name="T53" fmla="*/ 0 h 2"/>
              <a:gd name="T54" fmla="*/ 2147483647 w 2"/>
              <a:gd name="T55" fmla="*/ 0 h 2"/>
              <a:gd name="T56" fmla="*/ 2147483647 w 2"/>
              <a:gd name="T57" fmla="*/ 0 h 2"/>
              <a:gd name="T58" fmla="*/ 2147483647 w 2"/>
              <a:gd name="T59" fmla="*/ 0 h 2"/>
              <a:gd name="T60" fmla="*/ 2147483647 w 2"/>
              <a:gd name="T61" fmla="*/ 0 h 2"/>
              <a:gd name="T62" fmla="*/ 2147483647 w 2"/>
              <a:gd name="T63" fmla="*/ 0 h 2"/>
              <a:gd name="T64" fmla="*/ 2147483647 w 2"/>
              <a:gd name="T65" fmla="*/ 0 h 2"/>
              <a:gd name="T66" fmla="*/ 2147483647 w 2"/>
              <a:gd name="T67" fmla="*/ 2147483647 h 2"/>
              <a:gd name="T68" fmla="*/ 2147483647 w 2"/>
              <a:gd name="T69" fmla="*/ 0 h 2"/>
              <a:gd name="T70" fmla="*/ 2147483647 w 2"/>
              <a:gd name="T71" fmla="*/ 0 h 2"/>
              <a:gd name="T72" fmla="*/ 0 w 2"/>
              <a:gd name="T73" fmla="*/ 0 h 2"/>
              <a:gd name="T74" fmla="*/ 0 w 2"/>
              <a:gd name="T75" fmla="*/ 0 h 2"/>
              <a:gd name="T76" fmla="*/ 0 w 2"/>
              <a:gd name="T77" fmla="*/ 2147483647 h 2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23" name="Freeform 1180"/>
          <p:cNvSpPr>
            <a:spLocks/>
          </p:cNvSpPr>
          <p:nvPr/>
        </p:nvSpPr>
        <p:spPr bwMode="auto">
          <a:xfrm>
            <a:off x="747185" y="530226"/>
            <a:ext cx="4233" cy="4763"/>
          </a:xfrm>
          <a:custGeom>
            <a:avLst/>
            <a:gdLst>
              <a:gd name="T0" fmla="*/ 0 w 2"/>
              <a:gd name="T1" fmla="*/ 2147483647 h 3"/>
              <a:gd name="T2" fmla="*/ 0 w 2"/>
              <a:gd name="T3" fmla="*/ 2147483647 h 3"/>
              <a:gd name="T4" fmla="*/ 2147483647 w 2"/>
              <a:gd name="T5" fmla="*/ 2147483647 h 3"/>
              <a:gd name="T6" fmla="*/ 2147483647 w 2"/>
              <a:gd name="T7" fmla="*/ 2147483647 h 3"/>
              <a:gd name="T8" fmla="*/ 0 w 2"/>
              <a:gd name="T9" fmla="*/ 0 h 3"/>
              <a:gd name="T10" fmla="*/ 0 w 2"/>
              <a:gd name="T11" fmla="*/ 0 h 3"/>
              <a:gd name="T12" fmla="*/ 0 w 2"/>
              <a:gd name="T13" fmla="*/ 0 h 3"/>
              <a:gd name="T14" fmla="*/ 0 w 2"/>
              <a:gd name="T15" fmla="*/ 2147483647 h 3"/>
              <a:gd name="T16" fmla="*/ 0 w 2"/>
              <a:gd name="T17" fmla="*/ 2147483647 h 3"/>
              <a:gd name="T18" fmla="*/ 0 w 2"/>
              <a:gd name="T19" fmla="*/ 2147483647 h 3"/>
              <a:gd name="T20" fmla="*/ 0 w 2"/>
              <a:gd name="T21" fmla="*/ 2147483647 h 3"/>
              <a:gd name="T22" fmla="*/ 0 w 2"/>
              <a:gd name="T23" fmla="*/ 0 h 3"/>
              <a:gd name="T24" fmla="*/ 0 w 2"/>
              <a:gd name="T25" fmla="*/ 2147483647 h 3"/>
              <a:gd name="T26" fmla="*/ 0 w 2"/>
              <a:gd name="T27" fmla="*/ 2147483647 h 3"/>
              <a:gd name="T28" fmla="*/ 0 w 2"/>
              <a:gd name="T29" fmla="*/ 2147483647 h 3"/>
              <a:gd name="T30" fmla="*/ 0 w 2"/>
              <a:gd name="T31" fmla="*/ 2147483647 h 3"/>
              <a:gd name="T32" fmla="*/ 0 w 2"/>
              <a:gd name="T33" fmla="*/ 2147483647 h 3"/>
              <a:gd name="T34" fmla="*/ 0 w 2"/>
              <a:gd name="T35" fmla="*/ 2147483647 h 3"/>
              <a:gd name="T36" fmla="*/ 0 w 2"/>
              <a:gd name="T37" fmla="*/ 2147483647 h 3"/>
              <a:gd name="T38" fmla="*/ 0 w 2"/>
              <a:gd name="T39" fmla="*/ 2147483647 h 3"/>
              <a:gd name="T40" fmla="*/ 0 w 2"/>
              <a:gd name="T41" fmla="*/ 2147483647 h 3"/>
              <a:gd name="T42" fmla="*/ 0 w 2"/>
              <a:gd name="T43" fmla="*/ 2147483647 h 3"/>
              <a:gd name="T44" fmla="*/ 0 w 2"/>
              <a:gd name="T45" fmla="*/ 2147483647 h 3"/>
              <a:gd name="T46" fmla="*/ 0 w 2"/>
              <a:gd name="T47" fmla="*/ 2147483647 h 3"/>
              <a:gd name="T48" fmla="*/ 0 w 2"/>
              <a:gd name="T49" fmla="*/ 2147483647 h 3"/>
              <a:gd name="T50" fmla="*/ 0 w 2"/>
              <a:gd name="T51" fmla="*/ 2147483647 h 3"/>
              <a:gd name="T52" fmla="*/ 0 w 2"/>
              <a:gd name="T53" fmla="*/ 2147483647 h 3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2" h="3">
                <a:moveTo>
                  <a:pt x="0" y="3"/>
                </a:moveTo>
                <a:lnTo>
                  <a:pt x="0" y="3"/>
                </a:lnTo>
                <a:lnTo>
                  <a:pt x="2" y="3"/>
                </a:lnTo>
                <a:lnTo>
                  <a:pt x="0" y="0"/>
                </a:lnTo>
                <a:lnTo>
                  <a:pt x="0" y="3"/>
                </a:lnTo>
                <a:lnTo>
                  <a:pt x="0" y="0"/>
                </a:lnTo>
                <a:lnTo>
                  <a:pt x="0" y="3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24" name="Line 1187"/>
          <p:cNvSpPr>
            <a:spLocks noChangeShapeType="1"/>
          </p:cNvSpPr>
          <p:nvPr/>
        </p:nvSpPr>
        <p:spPr bwMode="auto">
          <a:xfrm>
            <a:off x="759885" y="520700"/>
            <a:ext cx="2116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25" name="Line 1188"/>
          <p:cNvSpPr>
            <a:spLocks noChangeShapeType="1"/>
          </p:cNvSpPr>
          <p:nvPr/>
        </p:nvSpPr>
        <p:spPr bwMode="auto">
          <a:xfrm>
            <a:off x="759885" y="520700"/>
            <a:ext cx="2116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26" name="Freeform 1208"/>
          <p:cNvSpPr>
            <a:spLocks/>
          </p:cNvSpPr>
          <p:nvPr/>
        </p:nvSpPr>
        <p:spPr bwMode="auto">
          <a:xfrm>
            <a:off x="793751" y="557214"/>
            <a:ext cx="2116" cy="1587"/>
          </a:xfrm>
          <a:custGeom>
            <a:avLst/>
            <a:gdLst>
              <a:gd name="T0" fmla="*/ 0 w 1587"/>
              <a:gd name="T1" fmla="*/ 0 h 1587"/>
              <a:gd name="T2" fmla="*/ 0 w 1587"/>
              <a:gd name="T3" fmla="*/ 0 h 1587"/>
              <a:gd name="T4" fmla="*/ 0 w 1587"/>
              <a:gd name="T5" fmla="*/ 0 h 158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587" h="1587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27" name="Freeform 1210"/>
          <p:cNvSpPr>
            <a:spLocks/>
          </p:cNvSpPr>
          <p:nvPr/>
        </p:nvSpPr>
        <p:spPr bwMode="auto">
          <a:xfrm>
            <a:off x="793752" y="557214"/>
            <a:ext cx="4233" cy="3175"/>
          </a:xfrm>
          <a:custGeom>
            <a:avLst/>
            <a:gdLst>
              <a:gd name="T0" fmla="*/ 0 w 2"/>
              <a:gd name="T1" fmla="*/ 2147483647 h 2"/>
              <a:gd name="T2" fmla="*/ 0 w 2"/>
              <a:gd name="T3" fmla="*/ 2147483647 h 2"/>
              <a:gd name="T4" fmla="*/ 2147483647 w 2"/>
              <a:gd name="T5" fmla="*/ 2147483647 h 2"/>
              <a:gd name="T6" fmla="*/ 2147483647 w 2"/>
              <a:gd name="T7" fmla="*/ 0 h 2"/>
              <a:gd name="T8" fmla="*/ 2147483647 w 2"/>
              <a:gd name="T9" fmla="*/ 0 h 2"/>
              <a:gd name="T10" fmla="*/ 0 w 2"/>
              <a:gd name="T11" fmla="*/ 0 h 2"/>
              <a:gd name="T12" fmla="*/ 0 w 2"/>
              <a:gd name="T13" fmla="*/ 0 h 2"/>
              <a:gd name="T14" fmla="*/ 0 w 2"/>
              <a:gd name="T15" fmla="*/ 0 h 2"/>
              <a:gd name="T16" fmla="*/ 0 w 2"/>
              <a:gd name="T17" fmla="*/ 2147483647 h 2"/>
              <a:gd name="T18" fmla="*/ 0 w 2"/>
              <a:gd name="T19" fmla="*/ 2147483647 h 2"/>
              <a:gd name="T20" fmla="*/ 2147483647 w 2"/>
              <a:gd name="T21" fmla="*/ 2147483647 h 2"/>
              <a:gd name="T22" fmla="*/ 2147483647 w 2"/>
              <a:gd name="T23" fmla="*/ 0 h 2"/>
              <a:gd name="T24" fmla="*/ 2147483647 w 2"/>
              <a:gd name="T25" fmla="*/ 0 h 2"/>
              <a:gd name="T26" fmla="*/ 0 w 2"/>
              <a:gd name="T27" fmla="*/ 0 h 2"/>
              <a:gd name="T28" fmla="*/ 0 w 2"/>
              <a:gd name="T29" fmla="*/ 0 h 2"/>
              <a:gd name="T30" fmla="*/ 0 w 2"/>
              <a:gd name="T31" fmla="*/ 0 h 2"/>
              <a:gd name="T32" fmla="*/ 0 w 2"/>
              <a:gd name="T33" fmla="*/ 2147483647 h 2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28" name="Freeform 1214"/>
          <p:cNvSpPr>
            <a:spLocks/>
          </p:cNvSpPr>
          <p:nvPr/>
        </p:nvSpPr>
        <p:spPr bwMode="auto">
          <a:xfrm>
            <a:off x="793752" y="557214"/>
            <a:ext cx="4233" cy="3175"/>
          </a:xfrm>
          <a:custGeom>
            <a:avLst/>
            <a:gdLst>
              <a:gd name="T0" fmla="*/ 0 w 2"/>
              <a:gd name="T1" fmla="*/ 2147483647 h 2"/>
              <a:gd name="T2" fmla="*/ 2147483647 w 2"/>
              <a:gd name="T3" fmla="*/ 2147483647 h 2"/>
              <a:gd name="T4" fmla="*/ 0 w 2"/>
              <a:gd name="T5" fmla="*/ 0 h 2"/>
              <a:gd name="T6" fmla="*/ 0 w 2"/>
              <a:gd name="T7" fmla="*/ 2147483647 h 2"/>
              <a:gd name="T8" fmla="*/ 0 w 2"/>
              <a:gd name="T9" fmla="*/ 2147483647 h 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29" name="Rectangle 1215"/>
          <p:cNvSpPr>
            <a:spLocks noChangeArrowheads="1"/>
          </p:cNvSpPr>
          <p:nvPr/>
        </p:nvSpPr>
        <p:spPr bwMode="auto">
          <a:xfrm>
            <a:off x="793751" y="627064"/>
            <a:ext cx="2116" cy="1587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endParaRPr lang="en-US" altLang="en-US" sz="1300" b="0" dirty="0">
              <a:cs typeface="+mn-cs"/>
            </a:endParaRPr>
          </a:p>
        </p:txBody>
      </p:sp>
      <p:sp>
        <p:nvSpPr>
          <p:cNvPr id="30" name="Freeform 1217"/>
          <p:cNvSpPr>
            <a:spLocks/>
          </p:cNvSpPr>
          <p:nvPr/>
        </p:nvSpPr>
        <p:spPr bwMode="auto">
          <a:xfrm>
            <a:off x="793751" y="627064"/>
            <a:ext cx="2116" cy="1587"/>
          </a:xfrm>
          <a:custGeom>
            <a:avLst/>
            <a:gdLst>
              <a:gd name="T0" fmla="*/ 0 w 1587"/>
              <a:gd name="T1" fmla="*/ 0 h 1587"/>
              <a:gd name="T2" fmla="*/ 0 w 1587"/>
              <a:gd name="T3" fmla="*/ 0 h 1587"/>
              <a:gd name="T4" fmla="*/ 0 w 1587"/>
              <a:gd name="T5" fmla="*/ 0 h 1587"/>
              <a:gd name="T6" fmla="*/ 0 w 1587"/>
              <a:gd name="T7" fmla="*/ 0 h 1587"/>
              <a:gd name="T8" fmla="*/ 0 w 1587"/>
              <a:gd name="T9" fmla="*/ 0 h 1587"/>
              <a:gd name="T10" fmla="*/ 0 w 1587"/>
              <a:gd name="T11" fmla="*/ 0 h 1587"/>
              <a:gd name="T12" fmla="*/ 0 w 1587"/>
              <a:gd name="T13" fmla="*/ 0 h 1587"/>
              <a:gd name="T14" fmla="*/ 0 w 1587"/>
              <a:gd name="T15" fmla="*/ 0 h 1587"/>
              <a:gd name="T16" fmla="*/ 0 w 1587"/>
              <a:gd name="T17" fmla="*/ 0 h 1587"/>
              <a:gd name="T18" fmla="*/ 0 w 1587"/>
              <a:gd name="T19" fmla="*/ 0 h 1587"/>
              <a:gd name="T20" fmla="*/ 0 w 1587"/>
              <a:gd name="T21" fmla="*/ 0 h 1587"/>
              <a:gd name="T22" fmla="*/ 0 w 1587"/>
              <a:gd name="T23" fmla="*/ 0 h 1587"/>
              <a:gd name="T24" fmla="*/ 0 w 1587"/>
              <a:gd name="T25" fmla="*/ 0 h 1587"/>
              <a:gd name="T26" fmla="*/ 0 w 1587"/>
              <a:gd name="T27" fmla="*/ 0 h 1587"/>
              <a:gd name="T28" fmla="*/ 0 w 1587"/>
              <a:gd name="T29" fmla="*/ 0 h 1587"/>
              <a:gd name="T30" fmla="*/ 0 w 1587"/>
              <a:gd name="T31" fmla="*/ 0 h 1587"/>
              <a:gd name="T32" fmla="*/ 0 w 1587"/>
              <a:gd name="T33" fmla="*/ 0 h 1587"/>
              <a:gd name="T34" fmla="*/ 0 w 1587"/>
              <a:gd name="T35" fmla="*/ 0 h 1587"/>
              <a:gd name="T36" fmla="*/ 0 w 1587"/>
              <a:gd name="T37" fmla="*/ 0 h 1587"/>
              <a:gd name="T38" fmla="*/ 0 w 1587"/>
              <a:gd name="T39" fmla="*/ 0 h 1587"/>
              <a:gd name="T40" fmla="*/ 0 w 1587"/>
              <a:gd name="T41" fmla="*/ 0 h 1587"/>
              <a:gd name="T42" fmla="*/ 0 w 1587"/>
              <a:gd name="T43" fmla="*/ 0 h 1587"/>
              <a:gd name="T44" fmla="*/ 0 w 1587"/>
              <a:gd name="T45" fmla="*/ 0 h 1587"/>
              <a:gd name="T46" fmla="*/ 0 w 1587"/>
              <a:gd name="T47" fmla="*/ 0 h 1587"/>
              <a:gd name="T48" fmla="*/ 0 w 1587"/>
              <a:gd name="T49" fmla="*/ 0 h 1587"/>
              <a:gd name="T50" fmla="*/ 0 w 1587"/>
              <a:gd name="T51" fmla="*/ 0 h 1587"/>
              <a:gd name="T52" fmla="*/ 0 w 1587"/>
              <a:gd name="T53" fmla="*/ 0 h 1587"/>
              <a:gd name="T54" fmla="*/ 0 w 1587"/>
              <a:gd name="T55" fmla="*/ 0 h 1587"/>
              <a:gd name="T56" fmla="*/ 0 w 1587"/>
              <a:gd name="T57" fmla="*/ 0 h 1587"/>
              <a:gd name="T58" fmla="*/ 0 w 1587"/>
              <a:gd name="T59" fmla="*/ 0 h 1587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1587" h="1587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31" name="Freeform 1219"/>
          <p:cNvSpPr>
            <a:spLocks/>
          </p:cNvSpPr>
          <p:nvPr/>
        </p:nvSpPr>
        <p:spPr bwMode="auto">
          <a:xfrm>
            <a:off x="975785" y="541339"/>
            <a:ext cx="2116" cy="1587"/>
          </a:xfrm>
          <a:custGeom>
            <a:avLst/>
            <a:gdLst>
              <a:gd name="T0" fmla="*/ 0 w 1587"/>
              <a:gd name="T1" fmla="*/ 0 h 1587"/>
              <a:gd name="T2" fmla="*/ 0 w 1587"/>
              <a:gd name="T3" fmla="*/ 0 h 1587"/>
              <a:gd name="T4" fmla="*/ 0 w 1587"/>
              <a:gd name="T5" fmla="*/ 0 h 158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587" h="1587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32" name="Freeform 1221"/>
          <p:cNvSpPr>
            <a:spLocks/>
          </p:cNvSpPr>
          <p:nvPr/>
        </p:nvSpPr>
        <p:spPr bwMode="auto">
          <a:xfrm>
            <a:off x="975785" y="541339"/>
            <a:ext cx="4233" cy="3175"/>
          </a:xfrm>
          <a:custGeom>
            <a:avLst/>
            <a:gdLst>
              <a:gd name="T0" fmla="*/ 2147483647 w 2"/>
              <a:gd name="T1" fmla="*/ 0 h 2"/>
              <a:gd name="T2" fmla="*/ 2147483647 w 2"/>
              <a:gd name="T3" fmla="*/ 0 h 2"/>
              <a:gd name="T4" fmla="*/ 2147483647 w 2"/>
              <a:gd name="T5" fmla="*/ 0 h 2"/>
              <a:gd name="T6" fmla="*/ 0 w 2"/>
              <a:gd name="T7" fmla="*/ 0 h 2"/>
              <a:gd name="T8" fmla="*/ 0 w 2"/>
              <a:gd name="T9" fmla="*/ 0 h 2"/>
              <a:gd name="T10" fmla="*/ 0 w 2"/>
              <a:gd name="T11" fmla="*/ 2147483647 h 2"/>
              <a:gd name="T12" fmla="*/ 2147483647 w 2"/>
              <a:gd name="T13" fmla="*/ 0 h 2"/>
              <a:gd name="T14" fmla="*/ 2147483647 w 2"/>
              <a:gd name="T15" fmla="*/ 0 h 2"/>
              <a:gd name="T16" fmla="*/ 2147483647 w 2"/>
              <a:gd name="T17" fmla="*/ 0 h 2"/>
              <a:gd name="T18" fmla="*/ 0 w 2"/>
              <a:gd name="T19" fmla="*/ 0 h 2"/>
              <a:gd name="T20" fmla="*/ 0 w 2"/>
              <a:gd name="T21" fmla="*/ 0 h 2"/>
              <a:gd name="T22" fmla="*/ 0 w 2"/>
              <a:gd name="T23" fmla="*/ 2147483647 h 2"/>
              <a:gd name="T24" fmla="*/ 2147483647 w 2"/>
              <a:gd name="T25" fmla="*/ 0 h 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" h="2">
                <a:moveTo>
                  <a:pt x="2" y="0"/>
                </a:move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33" name="Freeform 1234"/>
          <p:cNvSpPr>
            <a:spLocks/>
          </p:cNvSpPr>
          <p:nvPr/>
        </p:nvSpPr>
        <p:spPr bwMode="auto">
          <a:xfrm>
            <a:off x="963085" y="550864"/>
            <a:ext cx="4233" cy="1587"/>
          </a:xfrm>
          <a:custGeom>
            <a:avLst/>
            <a:gdLst>
              <a:gd name="T0" fmla="*/ 0 w 2"/>
              <a:gd name="T1" fmla="*/ 0 h 1587"/>
              <a:gd name="T2" fmla="*/ 0 w 2"/>
              <a:gd name="T3" fmla="*/ 0 h 1587"/>
              <a:gd name="T4" fmla="*/ 2147483647 w 2"/>
              <a:gd name="T5" fmla="*/ 0 h 1587"/>
              <a:gd name="T6" fmla="*/ 2147483647 w 2"/>
              <a:gd name="T7" fmla="*/ 0 h 1587"/>
              <a:gd name="T8" fmla="*/ 2147483647 w 2"/>
              <a:gd name="T9" fmla="*/ 0 h 1587"/>
              <a:gd name="T10" fmla="*/ 2147483647 w 2"/>
              <a:gd name="T11" fmla="*/ 0 h 1587"/>
              <a:gd name="T12" fmla="*/ 0 w 2"/>
              <a:gd name="T13" fmla="*/ 0 h 1587"/>
              <a:gd name="T14" fmla="*/ 0 w 2"/>
              <a:gd name="T15" fmla="*/ 0 h 1587"/>
              <a:gd name="T16" fmla="*/ 0 w 2"/>
              <a:gd name="T17" fmla="*/ 0 h 1587"/>
              <a:gd name="T18" fmla="*/ 0 w 2"/>
              <a:gd name="T19" fmla="*/ 0 h 1587"/>
              <a:gd name="T20" fmla="*/ 0 w 2"/>
              <a:gd name="T21" fmla="*/ 0 h 1587"/>
              <a:gd name="T22" fmla="*/ 0 w 2"/>
              <a:gd name="T23" fmla="*/ 0 h 1587"/>
              <a:gd name="T24" fmla="*/ 2147483647 w 2"/>
              <a:gd name="T25" fmla="*/ 0 h 1587"/>
              <a:gd name="T26" fmla="*/ 2147483647 w 2"/>
              <a:gd name="T27" fmla="*/ 0 h 1587"/>
              <a:gd name="T28" fmla="*/ 2147483647 w 2"/>
              <a:gd name="T29" fmla="*/ 0 h 1587"/>
              <a:gd name="T30" fmla="*/ 0 w 2"/>
              <a:gd name="T31" fmla="*/ 0 h 1587"/>
              <a:gd name="T32" fmla="*/ 0 w 2"/>
              <a:gd name="T33" fmla="*/ 0 h 1587"/>
              <a:gd name="T34" fmla="*/ 2147483647 w 2"/>
              <a:gd name="T35" fmla="*/ 0 h 1587"/>
              <a:gd name="T36" fmla="*/ 0 w 2"/>
              <a:gd name="T37" fmla="*/ 0 h 1587"/>
              <a:gd name="T38" fmla="*/ 0 w 2"/>
              <a:gd name="T39" fmla="*/ 0 h 1587"/>
              <a:gd name="T40" fmla="*/ 0 w 2"/>
              <a:gd name="T41" fmla="*/ 0 h 1587"/>
              <a:gd name="T42" fmla="*/ 0 w 2"/>
              <a:gd name="T43" fmla="*/ 0 h 1587"/>
              <a:gd name="T44" fmla="*/ 0 w 2"/>
              <a:gd name="T45" fmla="*/ 0 h 1587"/>
              <a:gd name="T46" fmla="*/ 0 w 2"/>
              <a:gd name="T47" fmla="*/ 0 h 1587"/>
              <a:gd name="T48" fmla="*/ 0 w 2"/>
              <a:gd name="T49" fmla="*/ 0 h 1587"/>
              <a:gd name="T50" fmla="*/ 0 w 2"/>
              <a:gd name="T51" fmla="*/ 0 h 1587"/>
              <a:gd name="T52" fmla="*/ 0 w 2"/>
              <a:gd name="T53" fmla="*/ 0 h 1587"/>
              <a:gd name="T54" fmla="*/ 0 w 2"/>
              <a:gd name="T55" fmla="*/ 0 h 1587"/>
              <a:gd name="T56" fmla="*/ 0 w 2"/>
              <a:gd name="T57" fmla="*/ 0 h 1587"/>
              <a:gd name="T58" fmla="*/ 0 w 2"/>
              <a:gd name="T59" fmla="*/ 0 h 1587"/>
              <a:gd name="T60" fmla="*/ 0 w 2"/>
              <a:gd name="T61" fmla="*/ 0 h 1587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2" h="1587">
                <a:moveTo>
                  <a:pt x="0" y="0"/>
                </a:move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34" name="Line 1237"/>
          <p:cNvSpPr>
            <a:spLocks noChangeShapeType="1"/>
          </p:cNvSpPr>
          <p:nvPr/>
        </p:nvSpPr>
        <p:spPr bwMode="auto">
          <a:xfrm>
            <a:off x="971551" y="544514"/>
            <a:ext cx="2116" cy="15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35" name="Line 1238"/>
          <p:cNvSpPr>
            <a:spLocks noChangeShapeType="1"/>
          </p:cNvSpPr>
          <p:nvPr/>
        </p:nvSpPr>
        <p:spPr bwMode="auto">
          <a:xfrm>
            <a:off x="971551" y="544514"/>
            <a:ext cx="2116" cy="15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36" name="Freeform 1240"/>
          <p:cNvSpPr>
            <a:spLocks/>
          </p:cNvSpPr>
          <p:nvPr/>
        </p:nvSpPr>
        <p:spPr bwMode="auto">
          <a:xfrm>
            <a:off x="971551" y="541339"/>
            <a:ext cx="2116" cy="3175"/>
          </a:xfrm>
          <a:custGeom>
            <a:avLst/>
            <a:gdLst>
              <a:gd name="T0" fmla="*/ 0 w 1587"/>
              <a:gd name="T1" fmla="*/ 2147483647 h 2"/>
              <a:gd name="T2" fmla="*/ 0 w 1587"/>
              <a:gd name="T3" fmla="*/ 2147483647 h 2"/>
              <a:gd name="T4" fmla="*/ 0 w 1587"/>
              <a:gd name="T5" fmla="*/ 0 h 2"/>
              <a:gd name="T6" fmla="*/ 0 w 1587"/>
              <a:gd name="T7" fmla="*/ 2147483647 h 2"/>
              <a:gd name="T8" fmla="*/ 0 w 1587"/>
              <a:gd name="T9" fmla="*/ 2147483647 h 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587" h="2">
                <a:moveTo>
                  <a:pt x="0" y="2"/>
                </a:moveTo>
                <a:lnTo>
                  <a:pt x="0" y="2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37" name="Freeform 1243"/>
          <p:cNvSpPr>
            <a:spLocks/>
          </p:cNvSpPr>
          <p:nvPr/>
        </p:nvSpPr>
        <p:spPr bwMode="auto">
          <a:xfrm>
            <a:off x="971552" y="538164"/>
            <a:ext cx="4233" cy="3175"/>
          </a:xfrm>
          <a:custGeom>
            <a:avLst/>
            <a:gdLst>
              <a:gd name="T0" fmla="*/ 2147483647 w 2"/>
              <a:gd name="T1" fmla="*/ 2147483647 h 2"/>
              <a:gd name="T2" fmla="*/ 2147483647 w 2"/>
              <a:gd name="T3" fmla="*/ 2147483647 h 2"/>
              <a:gd name="T4" fmla="*/ 2147483647 w 2"/>
              <a:gd name="T5" fmla="*/ 2147483647 h 2"/>
              <a:gd name="T6" fmla="*/ 2147483647 w 2"/>
              <a:gd name="T7" fmla="*/ 2147483647 h 2"/>
              <a:gd name="T8" fmla="*/ 0 w 2"/>
              <a:gd name="T9" fmla="*/ 2147483647 h 2"/>
              <a:gd name="T10" fmla="*/ 0 w 2"/>
              <a:gd name="T11" fmla="*/ 2147483647 h 2"/>
              <a:gd name="T12" fmla="*/ 2147483647 w 2"/>
              <a:gd name="T13" fmla="*/ 2147483647 h 2"/>
              <a:gd name="T14" fmla="*/ 0 w 2"/>
              <a:gd name="T15" fmla="*/ 2147483647 h 2"/>
              <a:gd name="T16" fmla="*/ 0 w 2"/>
              <a:gd name="T17" fmla="*/ 2147483647 h 2"/>
              <a:gd name="T18" fmla="*/ 0 w 2"/>
              <a:gd name="T19" fmla="*/ 2147483647 h 2"/>
              <a:gd name="T20" fmla="*/ 0 w 2"/>
              <a:gd name="T21" fmla="*/ 2147483647 h 2"/>
              <a:gd name="T22" fmla="*/ 0 w 2"/>
              <a:gd name="T23" fmla="*/ 2147483647 h 2"/>
              <a:gd name="T24" fmla="*/ 0 w 2"/>
              <a:gd name="T25" fmla="*/ 2147483647 h 2"/>
              <a:gd name="T26" fmla="*/ 0 w 2"/>
              <a:gd name="T27" fmla="*/ 2147483647 h 2"/>
              <a:gd name="T28" fmla="*/ 0 w 2"/>
              <a:gd name="T29" fmla="*/ 2147483647 h 2"/>
              <a:gd name="T30" fmla="*/ 0 w 2"/>
              <a:gd name="T31" fmla="*/ 2147483647 h 2"/>
              <a:gd name="T32" fmla="*/ 0 w 2"/>
              <a:gd name="T33" fmla="*/ 2147483647 h 2"/>
              <a:gd name="T34" fmla="*/ 0 w 2"/>
              <a:gd name="T35" fmla="*/ 2147483647 h 2"/>
              <a:gd name="T36" fmla="*/ 0 w 2"/>
              <a:gd name="T37" fmla="*/ 2147483647 h 2"/>
              <a:gd name="T38" fmla="*/ 2147483647 w 2"/>
              <a:gd name="T39" fmla="*/ 2147483647 h 2"/>
              <a:gd name="T40" fmla="*/ 2147483647 w 2"/>
              <a:gd name="T41" fmla="*/ 2147483647 h 2"/>
              <a:gd name="T42" fmla="*/ 2147483647 w 2"/>
              <a:gd name="T43" fmla="*/ 2147483647 h 2"/>
              <a:gd name="T44" fmla="*/ 2147483647 w 2"/>
              <a:gd name="T45" fmla="*/ 2147483647 h 2"/>
              <a:gd name="T46" fmla="*/ 2147483647 w 2"/>
              <a:gd name="T47" fmla="*/ 2147483647 h 2"/>
              <a:gd name="T48" fmla="*/ 0 w 2"/>
              <a:gd name="T49" fmla="*/ 0 h 2"/>
              <a:gd name="T50" fmla="*/ 0 w 2"/>
              <a:gd name="T51" fmla="*/ 2147483647 h 2"/>
              <a:gd name="T52" fmla="*/ 0 w 2"/>
              <a:gd name="T53" fmla="*/ 2147483647 h 2"/>
              <a:gd name="T54" fmla="*/ 0 w 2"/>
              <a:gd name="T55" fmla="*/ 2147483647 h 2"/>
              <a:gd name="T56" fmla="*/ 2147483647 w 2"/>
              <a:gd name="T57" fmla="*/ 2147483647 h 2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2" h="2">
                <a:moveTo>
                  <a:pt x="2" y="2"/>
                </a:move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38" name="Freeform 1246"/>
          <p:cNvSpPr>
            <a:spLocks/>
          </p:cNvSpPr>
          <p:nvPr/>
        </p:nvSpPr>
        <p:spPr bwMode="auto">
          <a:xfrm>
            <a:off x="967318" y="547689"/>
            <a:ext cx="4233" cy="3175"/>
          </a:xfrm>
          <a:custGeom>
            <a:avLst/>
            <a:gdLst>
              <a:gd name="T0" fmla="*/ 0 w 2"/>
              <a:gd name="T1" fmla="*/ 2147483647 h 2"/>
              <a:gd name="T2" fmla="*/ 0 w 2"/>
              <a:gd name="T3" fmla="*/ 2147483647 h 2"/>
              <a:gd name="T4" fmla="*/ 2147483647 w 2"/>
              <a:gd name="T5" fmla="*/ 0 h 2"/>
              <a:gd name="T6" fmla="*/ 2147483647 w 2"/>
              <a:gd name="T7" fmla="*/ 0 h 2"/>
              <a:gd name="T8" fmla="*/ 0 w 2"/>
              <a:gd name="T9" fmla="*/ 0 h 2"/>
              <a:gd name="T10" fmla="*/ 0 w 2"/>
              <a:gd name="T11" fmla="*/ 0 h 2"/>
              <a:gd name="T12" fmla="*/ 0 w 2"/>
              <a:gd name="T13" fmla="*/ 2147483647 h 2"/>
              <a:gd name="T14" fmla="*/ 0 w 2"/>
              <a:gd name="T15" fmla="*/ 2147483647 h 2"/>
              <a:gd name="T16" fmla="*/ 2147483647 w 2"/>
              <a:gd name="T17" fmla="*/ 0 h 2"/>
              <a:gd name="T18" fmla="*/ 2147483647 w 2"/>
              <a:gd name="T19" fmla="*/ 0 h 2"/>
              <a:gd name="T20" fmla="*/ 0 w 2"/>
              <a:gd name="T21" fmla="*/ 0 h 2"/>
              <a:gd name="T22" fmla="*/ 0 w 2"/>
              <a:gd name="T23" fmla="*/ 0 h 2"/>
              <a:gd name="T24" fmla="*/ 0 w 2"/>
              <a:gd name="T25" fmla="*/ 0 h 2"/>
              <a:gd name="T26" fmla="*/ 0 w 2"/>
              <a:gd name="T27" fmla="*/ 0 h 2"/>
              <a:gd name="T28" fmla="*/ 0 w 2"/>
              <a:gd name="T29" fmla="*/ 0 h 2"/>
              <a:gd name="T30" fmla="*/ 0 w 2"/>
              <a:gd name="T31" fmla="*/ 0 h 2"/>
              <a:gd name="T32" fmla="*/ 0 w 2"/>
              <a:gd name="T33" fmla="*/ 0 h 2"/>
              <a:gd name="T34" fmla="*/ 0 w 2"/>
              <a:gd name="T35" fmla="*/ 0 h 2"/>
              <a:gd name="T36" fmla="*/ 0 w 2"/>
              <a:gd name="T37" fmla="*/ 0 h 2"/>
              <a:gd name="T38" fmla="*/ 0 w 2"/>
              <a:gd name="T39" fmla="*/ 0 h 2"/>
              <a:gd name="T40" fmla="*/ 0 w 2"/>
              <a:gd name="T41" fmla="*/ 0 h 2"/>
              <a:gd name="T42" fmla="*/ 0 w 2"/>
              <a:gd name="T43" fmla="*/ 0 h 2"/>
              <a:gd name="T44" fmla="*/ 0 w 2"/>
              <a:gd name="T45" fmla="*/ 0 h 2"/>
              <a:gd name="T46" fmla="*/ 0 w 2"/>
              <a:gd name="T47" fmla="*/ 2147483647 h 2"/>
              <a:gd name="T48" fmla="*/ 0 w 2"/>
              <a:gd name="T49" fmla="*/ 2147483647 h 2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39" name="Freeform 1250"/>
          <p:cNvSpPr>
            <a:spLocks/>
          </p:cNvSpPr>
          <p:nvPr/>
        </p:nvSpPr>
        <p:spPr bwMode="auto">
          <a:xfrm>
            <a:off x="975785" y="530225"/>
            <a:ext cx="4233" cy="1588"/>
          </a:xfrm>
          <a:custGeom>
            <a:avLst/>
            <a:gdLst>
              <a:gd name="T0" fmla="*/ 2147483647 w 2"/>
              <a:gd name="T1" fmla="*/ 0 h 1588"/>
              <a:gd name="T2" fmla="*/ 0 w 2"/>
              <a:gd name="T3" fmla="*/ 0 h 1588"/>
              <a:gd name="T4" fmla="*/ 2147483647 w 2"/>
              <a:gd name="T5" fmla="*/ 0 h 158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" h="1588">
                <a:moveTo>
                  <a:pt x="2" y="0"/>
                </a:moveTo>
                <a:lnTo>
                  <a:pt x="0" y="0"/>
                </a:lnTo>
                <a:lnTo>
                  <a:pt x="2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40" name="Freeform 1252"/>
          <p:cNvSpPr>
            <a:spLocks/>
          </p:cNvSpPr>
          <p:nvPr/>
        </p:nvSpPr>
        <p:spPr bwMode="auto">
          <a:xfrm>
            <a:off x="975785" y="527050"/>
            <a:ext cx="4233" cy="7938"/>
          </a:xfrm>
          <a:custGeom>
            <a:avLst/>
            <a:gdLst>
              <a:gd name="T0" fmla="*/ 2147483647 w 2"/>
              <a:gd name="T1" fmla="*/ 2147483647 h 5"/>
              <a:gd name="T2" fmla="*/ 2147483647 w 2"/>
              <a:gd name="T3" fmla="*/ 2147483647 h 5"/>
              <a:gd name="T4" fmla="*/ 0 w 2"/>
              <a:gd name="T5" fmla="*/ 0 h 5"/>
              <a:gd name="T6" fmla="*/ 0 w 2"/>
              <a:gd name="T7" fmla="*/ 2147483647 h 5"/>
              <a:gd name="T8" fmla="*/ 0 w 2"/>
              <a:gd name="T9" fmla="*/ 2147483647 h 5"/>
              <a:gd name="T10" fmla="*/ 2147483647 w 2"/>
              <a:gd name="T11" fmla="*/ 2147483647 h 5"/>
              <a:gd name="T12" fmla="*/ 2147483647 w 2"/>
              <a:gd name="T13" fmla="*/ 2147483647 h 5"/>
              <a:gd name="T14" fmla="*/ 2147483647 w 2"/>
              <a:gd name="T15" fmla="*/ 2147483647 h 5"/>
              <a:gd name="T16" fmla="*/ 0 w 2"/>
              <a:gd name="T17" fmla="*/ 0 h 5"/>
              <a:gd name="T18" fmla="*/ 0 w 2"/>
              <a:gd name="T19" fmla="*/ 2147483647 h 5"/>
              <a:gd name="T20" fmla="*/ 0 w 2"/>
              <a:gd name="T21" fmla="*/ 2147483647 h 5"/>
              <a:gd name="T22" fmla="*/ 2147483647 w 2"/>
              <a:gd name="T23" fmla="*/ 2147483647 h 5"/>
              <a:gd name="T24" fmla="*/ 2147483647 w 2"/>
              <a:gd name="T25" fmla="*/ 2147483647 h 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" h="5">
                <a:moveTo>
                  <a:pt x="2" y="2"/>
                </a:move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2" y="5"/>
                </a:ln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2" y="5"/>
                </a:lnTo>
                <a:lnTo>
                  <a:pt x="2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41" name="Freeform 1255"/>
          <p:cNvSpPr>
            <a:spLocks/>
          </p:cNvSpPr>
          <p:nvPr/>
        </p:nvSpPr>
        <p:spPr bwMode="auto">
          <a:xfrm>
            <a:off x="950385" y="550864"/>
            <a:ext cx="4233" cy="1587"/>
          </a:xfrm>
          <a:custGeom>
            <a:avLst/>
            <a:gdLst>
              <a:gd name="T0" fmla="*/ 0 w 2"/>
              <a:gd name="T1" fmla="*/ 0 h 1587"/>
              <a:gd name="T2" fmla="*/ 2147483647 w 2"/>
              <a:gd name="T3" fmla="*/ 0 h 1587"/>
              <a:gd name="T4" fmla="*/ 2147483647 w 2"/>
              <a:gd name="T5" fmla="*/ 0 h 1587"/>
              <a:gd name="T6" fmla="*/ 2147483647 w 2"/>
              <a:gd name="T7" fmla="*/ 0 h 1587"/>
              <a:gd name="T8" fmla="*/ 2147483647 w 2"/>
              <a:gd name="T9" fmla="*/ 0 h 1587"/>
              <a:gd name="T10" fmla="*/ 0 w 2"/>
              <a:gd name="T11" fmla="*/ 0 h 1587"/>
              <a:gd name="T12" fmla="*/ 0 w 2"/>
              <a:gd name="T13" fmla="*/ 0 h 1587"/>
              <a:gd name="T14" fmla="*/ 0 w 2"/>
              <a:gd name="T15" fmla="*/ 0 h 1587"/>
              <a:gd name="T16" fmla="*/ 0 w 2"/>
              <a:gd name="T17" fmla="*/ 0 h 1587"/>
              <a:gd name="T18" fmla="*/ 2147483647 w 2"/>
              <a:gd name="T19" fmla="*/ 0 h 1587"/>
              <a:gd name="T20" fmla="*/ 2147483647 w 2"/>
              <a:gd name="T21" fmla="*/ 0 h 1587"/>
              <a:gd name="T22" fmla="*/ 2147483647 w 2"/>
              <a:gd name="T23" fmla="*/ 0 h 1587"/>
              <a:gd name="T24" fmla="*/ 2147483647 w 2"/>
              <a:gd name="T25" fmla="*/ 0 h 1587"/>
              <a:gd name="T26" fmla="*/ 2147483647 w 2"/>
              <a:gd name="T27" fmla="*/ 0 h 1587"/>
              <a:gd name="T28" fmla="*/ 2147483647 w 2"/>
              <a:gd name="T29" fmla="*/ 0 h 1587"/>
              <a:gd name="T30" fmla="*/ 2147483647 w 2"/>
              <a:gd name="T31" fmla="*/ 0 h 1587"/>
              <a:gd name="T32" fmla="*/ 2147483647 w 2"/>
              <a:gd name="T33" fmla="*/ 0 h 1587"/>
              <a:gd name="T34" fmla="*/ 2147483647 w 2"/>
              <a:gd name="T35" fmla="*/ 0 h 1587"/>
              <a:gd name="T36" fmla="*/ 2147483647 w 2"/>
              <a:gd name="T37" fmla="*/ 0 h 1587"/>
              <a:gd name="T38" fmla="*/ 2147483647 w 2"/>
              <a:gd name="T39" fmla="*/ 0 h 1587"/>
              <a:gd name="T40" fmla="*/ 2147483647 w 2"/>
              <a:gd name="T41" fmla="*/ 0 h 1587"/>
              <a:gd name="T42" fmla="*/ 2147483647 w 2"/>
              <a:gd name="T43" fmla="*/ 0 h 1587"/>
              <a:gd name="T44" fmla="*/ 2147483647 w 2"/>
              <a:gd name="T45" fmla="*/ 0 h 1587"/>
              <a:gd name="T46" fmla="*/ 2147483647 w 2"/>
              <a:gd name="T47" fmla="*/ 0 h 1587"/>
              <a:gd name="T48" fmla="*/ 2147483647 w 2"/>
              <a:gd name="T49" fmla="*/ 0 h 1587"/>
              <a:gd name="T50" fmla="*/ 2147483647 w 2"/>
              <a:gd name="T51" fmla="*/ 0 h 1587"/>
              <a:gd name="T52" fmla="*/ 2147483647 w 2"/>
              <a:gd name="T53" fmla="*/ 0 h 1587"/>
              <a:gd name="T54" fmla="*/ 2147483647 w 2"/>
              <a:gd name="T55" fmla="*/ 0 h 1587"/>
              <a:gd name="T56" fmla="*/ 2147483647 w 2"/>
              <a:gd name="T57" fmla="*/ 0 h 1587"/>
              <a:gd name="T58" fmla="*/ 0 w 2"/>
              <a:gd name="T59" fmla="*/ 0 h 1587"/>
              <a:gd name="T60" fmla="*/ 0 w 2"/>
              <a:gd name="T61" fmla="*/ 0 h 1587"/>
              <a:gd name="T62" fmla="*/ 0 w 2"/>
              <a:gd name="T63" fmla="*/ 0 h 158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2" h="1587">
                <a:moveTo>
                  <a:pt x="0" y="0"/>
                </a:moveTo>
                <a:lnTo>
                  <a:pt x="2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42" name="Rectangle 1256"/>
          <p:cNvSpPr>
            <a:spLocks noChangeArrowheads="1"/>
          </p:cNvSpPr>
          <p:nvPr/>
        </p:nvSpPr>
        <p:spPr bwMode="auto">
          <a:xfrm>
            <a:off x="963085" y="550864"/>
            <a:ext cx="2116" cy="158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endParaRPr lang="en-US" altLang="en-US" sz="1300" b="0" dirty="0">
              <a:cs typeface="+mn-cs"/>
            </a:endParaRPr>
          </a:p>
        </p:txBody>
      </p:sp>
      <p:sp>
        <p:nvSpPr>
          <p:cNvPr id="43" name="Freeform 1258"/>
          <p:cNvSpPr>
            <a:spLocks/>
          </p:cNvSpPr>
          <p:nvPr/>
        </p:nvSpPr>
        <p:spPr bwMode="auto">
          <a:xfrm>
            <a:off x="963085" y="550864"/>
            <a:ext cx="2116" cy="1587"/>
          </a:xfrm>
          <a:custGeom>
            <a:avLst/>
            <a:gdLst>
              <a:gd name="T0" fmla="*/ 0 w 1587"/>
              <a:gd name="T1" fmla="*/ 0 h 1587"/>
              <a:gd name="T2" fmla="*/ 0 w 1587"/>
              <a:gd name="T3" fmla="*/ 0 h 1587"/>
              <a:gd name="T4" fmla="*/ 0 w 1587"/>
              <a:gd name="T5" fmla="*/ 0 h 1587"/>
              <a:gd name="T6" fmla="*/ 0 w 1587"/>
              <a:gd name="T7" fmla="*/ 0 h 1587"/>
              <a:gd name="T8" fmla="*/ 0 w 1587"/>
              <a:gd name="T9" fmla="*/ 0 h 1587"/>
              <a:gd name="T10" fmla="*/ 0 w 1587"/>
              <a:gd name="T11" fmla="*/ 0 h 1587"/>
              <a:gd name="T12" fmla="*/ 0 w 1587"/>
              <a:gd name="T13" fmla="*/ 0 h 1587"/>
              <a:gd name="T14" fmla="*/ 0 w 1587"/>
              <a:gd name="T15" fmla="*/ 0 h 1587"/>
              <a:gd name="T16" fmla="*/ 0 w 1587"/>
              <a:gd name="T17" fmla="*/ 0 h 1587"/>
              <a:gd name="T18" fmla="*/ 0 w 1587"/>
              <a:gd name="T19" fmla="*/ 0 h 1587"/>
              <a:gd name="T20" fmla="*/ 0 w 1587"/>
              <a:gd name="T21" fmla="*/ 0 h 1587"/>
              <a:gd name="T22" fmla="*/ 0 w 1587"/>
              <a:gd name="T23" fmla="*/ 0 h 1587"/>
              <a:gd name="T24" fmla="*/ 0 w 1587"/>
              <a:gd name="T25" fmla="*/ 0 h 1587"/>
              <a:gd name="T26" fmla="*/ 0 w 1587"/>
              <a:gd name="T27" fmla="*/ 0 h 1587"/>
              <a:gd name="T28" fmla="*/ 0 w 1587"/>
              <a:gd name="T29" fmla="*/ 0 h 1587"/>
              <a:gd name="T30" fmla="*/ 0 w 1587"/>
              <a:gd name="T31" fmla="*/ 0 h 1587"/>
              <a:gd name="T32" fmla="*/ 0 w 1587"/>
              <a:gd name="T33" fmla="*/ 0 h 1587"/>
              <a:gd name="T34" fmla="*/ 0 w 1587"/>
              <a:gd name="T35" fmla="*/ 0 h 1587"/>
              <a:gd name="T36" fmla="*/ 0 w 1587"/>
              <a:gd name="T37" fmla="*/ 0 h 1587"/>
              <a:gd name="T38" fmla="*/ 0 w 1587"/>
              <a:gd name="T39" fmla="*/ 0 h 1587"/>
              <a:gd name="T40" fmla="*/ 0 w 1587"/>
              <a:gd name="T41" fmla="*/ 0 h 1587"/>
              <a:gd name="T42" fmla="*/ 0 w 1587"/>
              <a:gd name="T43" fmla="*/ 0 h 1587"/>
              <a:gd name="T44" fmla="*/ 0 w 1587"/>
              <a:gd name="T45" fmla="*/ 0 h 1587"/>
              <a:gd name="T46" fmla="*/ 0 w 1587"/>
              <a:gd name="T47" fmla="*/ 0 h 1587"/>
              <a:gd name="T48" fmla="*/ 0 w 1587"/>
              <a:gd name="T49" fmla="*/ 0 h 1587"/>
              <a:gd name="T50" fmla="*/ 0 w 1587"/>
              <a:gd name="T51" fmla="*/ 0 h 1587"/>
              <a:gd name="T52" fmla="*/ 0 w 1587"/>
              <a:gd name="T53" fmla="*/ 0 h 1587"/>
              <a:gd name="T54" fmla="*/ 0 w 1587"/>
              <a:gd name="T55" fmla="*/ 0 h 1587"/>
              <a:gd name="T56" fmla="*/ 0 w 1587"/>
              <a:gd name="T57" fmla="*/ 0 h 1587"/>
              <a:gd name="T58" fmla="*/ 0 w 1587"/>
              <a:gd name="T59" fmla="*/ 0 h 1587"/>
              <a:gd name="T60" fmla="*/ 0 w 1587"/>
              <a:gd name="T61" fmla="*/ 0 h 1587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1587" h="1587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44" name="Freeform 1266"/>
          <p:cNvSpPr>
            <a:spLocks/>
          </p:cNvSpPr>
          <p:nvPr/>
        </p:nvSpPr>
        <p:spPr bwMode="auto">
          <a:xfrm>
            <a:off x="971551" y="534989"/>
            <a:ext cx="2116" cy="1587"/>
          </a:xfrm>
          <a:custGeom>
            <a:avLst/>
            <a:gdLst>
              <a:gd name="T0" fmla="*/ 0 w 1587"/>
              <a:gd name="T1" fmla="*/ 0 h 1587"/>
              <a:gd name="T2" fmla="*/ 0 w 1587"/>
              <a:gd name="T3" fmla="*/ 0 h 1587"/>
              <a:gd name="T4" fmla="*/ 0 w 1587"/>
              <a:gd name="T5" fmla="*/ 0 h 1587"/>
              <a:gd name="T6" fmla="*/ 0 w 1587"/>
              <a:gd name="T7" fmla="*/ 0 h 1587"/>
              <a:gd name="T8" fmla="*/ 0 w 1587"/>
              <a:gd name="T9" fmla="*/ 0 h 1587"/>
              <a:gd name="T10" fmla="*/ 0 w 1587"/>
              <a:gd name="T11" fmla="*/ 0 h 1587"/>
              <a:gd name="T12" fmla="*/ 0 w 1587"/>
              <a:gd name="T13" fmla="*/ 0 h 1587"/>
              <a:gd name="T14" fmla="*/ 0 w 1587"/>
              <a:gd name="T15" fmla="*/ 0 h 1587"/>
              <a:gd name="T16" fmla="*/ 0 w 1587"/>
              <a:gd name="T17" fmla="*/ 0 h 1587"/>
              <a:gd name="T18" fmla="*/ 0 w 1587"/>
              <a:gd name="T19" fmla="*/ 0 h 1587"/>
              <a:gd name="T20" fmla="*/ 0 w 1587"/>
              <a:gd name="T21" fmla="*/ 0 h 1587"/>
              <a:gd name="T22" fmla="*/ 0 w 1587"/>
              <a:gd name="T23" fmla="*/ 0 h 1587"/>
              <a:gd name="T24" fmla="*/ 0 w 1587"/>
              <a:gd name="T25" fmla="*/ 0 h 1587"/>
              <a:gd name="T26" fmla="*/ 0 w 1587"/>
              <a:gd name="T27" fmla="*/ 0 h 1587"/>
              <a:gd name="T28" fmla="*/ 0 w 1587"/>
              <a:gd name="T29" fmla="*/ 0 h 1587"/>
              <a:gd name="T30" fmla="*/ 0 w 1587"/>
              <a:gd name="T31" fmla="*/ 0 h 1587"/>
              <a:gd name="T32" fmla="*/ 0 w 1587"/>
              <a:gd name="T33" fmla="*/ 0 h 1587"/>
              <a:gd name="T34" fmla="*/ 0 w 1587"/>
              <a:gd name="T35" fmla="*/ 0 h 1587"/>
              <a:gd name="T36" fmla="*/ 0 w 1587"/>
              <a:gd name="T37" fmla="*/ 0 h 1587"/>
              <a:gd name="T38" fmla="*/ 0 w 1587"/>
              <a:gd name="T39" fmla="*/ 0 h 1587"/>
              <a:gd name="T40" fmla="*/ 0 w 1587"/>
              <a:gd name="T41" fmla="*/ 0 h 1587"/>
              <a:gd name="T42" fmla="*/ 0 w 1587"/>
              <a:gd name="T43" fmla="*/ 0 h 1587"/>
              <a:gd name="T44" fmla="*/ 0 w 1587"/>
              <a:gd name="T45" fmla="*/ 0 h 1587"/>
              <a:gd name="T46" fmla="*/ 0 w 1587"/>
              <a:gd name="T47" fmla="*/ 0 h 1587"/>
              <a:gd name="T48" fmla="*/ 0 w 1587"/>
              <a:gd name="T49" fmla="*/ 0 h 1587"/>
              <a:gd name="T50" fmla="*/ 0 w 1587"/>
              <a:gd name="T51" fmla="*/ 0 h 1587"/>
              <a:gd name="T52" fmla="*/ 0 w 1587"/>
              <a:gd name="T53" fmla="*/ 0 h 1587"/>
              <a:gd name="T54" fmla="*/ 0 w 1587"/>
              <a:gd name="T55" fmla="*/ 0 h 1587"/>
              <a:gd name="T56" fmla="*/ 0 w 1587"/>
              <a:gd name="T57" fmla="*/ 0 h 1587"/>
              <a:gd name="T58" fmla="*/ 0 w 1587"/>
              <a:gd name="T59" fmla="*/ 0 h 1587"/>
              <a:gd name="T60" fmla="*/ 0 w 1587"/>
              <a:gd name="T61" fmla="*/ 0 h 1587"/>
              <a:gd name="T62" fmla="*/ 0 w 1587"/>
              <a:gd name="T63" fmla="*/ 0 h 1587"/>
              <a:gd name="T64" fmla="*/ 0 w 1587"/>
              <a:gd name="T65" fmla="*/ 0 h 1587"/>
              <a:gd name="T66" fmla="*/ 0 w 1587"/>
              <a:gd name="T67" fmla="*/ 0 h 1587"/>
              <a:gd name="T68" fmla="*/ 0 w 1587"/>
              <a:gd name="T69" fmla="*/ 0 h 1587"/>
              <a:gd name="T70" fmla="*/ 0 w 1587"/>
              <a:gd name="T71" fmla="*/ 0 h 1587"/>
              <a:gd name="T72" fmla="*/ 0 w 1587"/>
              <a:gd name="T73" fmla="*/ 0 h 1587"/>
              <a:gd name="T74" fmla="*/ 0 w 1587"/>
              <a:gd name="T75" fmla="*/ 0 h 1587"/>
              <a:gd name="T76" fmla="*/ 0 w 1587"/>
              <a:gd name="T77" fmla="*/ 0 h 1587"/>
              <a:gd name="T78" fmla="*/ 0 w 1587"/>
              <a:gd name="T79" fmla="*/ 0 h 1587"/>
              <a:gd name="T80" fmla="*/ 0 w 1587"/>
              <a:gd name="T81" fmla="*/ 0 h 1587"/>
              <a:gd name="T82" fmla="*/ 0 w 1587"/>
              <a:gd name="T83" fmla="*/ 0 h 1587"/>
              <a:gd name="T84" fmla="*/ 0 w 1587"/>
              <a:gd name="T85" fmla="*/ 0 h 1587"/>
              <a:gd name="T86" fmla="*/ 0 w 1587"/>
              <a:gd name="T87" fmla="*/ 0 h 158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587" h="1587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45" name="Freeform 1269"/>
          <p:cNvSpPr>
            <a:spLocks/>
          </p:cNvSpPr>
          <p:nvPr/>
        </p:nvSpPr>
        <p:spPr bwMode="auto">
          <a:xfrm>
            <a:off x="971552" y="530226"/>
            <a:ext cx="4233" cy="4763"/>
          </a:xfrm>
          <a:custGeom>
            <a:avLst/>
            <a:gdLst>
              <a:gd name="T0" fmla="*/ 0 w 2"/>
              <a:gd name="T1" fmla="*/ 2147483647 h 3"/>
              <a:gd name="T2" fmla="*/ 2147483647 w 2"/>
              <a:gd name="T3" fmla="*/ 0 h 3"/>
              <a:gd name="T4" fmla="*/ 2147483647 w 2"/>
              <a:gd name="T5" fmla="*/ 0 h 3"/>
              <a:gd name="T6" fmla="*/ 2147483647 w 2"/>
              <a:gd name="T7" fmla="*/ 0 h 3"/>
              <a:gd name="T8" fmla="*/ 2147483647 w 2"/>
              <a:gd name="T9" fmla="*/ 0 h 3"/>
              <a:gd name="T10" fmla="*/ 0 w 2"/>
              <a:gd name="T11" fmla="*/ 0 h 3"/>
              <a:gd name="T12" fmla="*/ 0 w 2"/>
              <a:gd name="T13" fmla="*/ 0 h 3"/>
              <a:gd name="T14" fmla="*/ 0 w 2"/>
              <a:gd name="T15" fmla="*/ 2147483647 h 3"/>
              <a:gd name="T16" fmla="*/ 0 w 2"/>
              <a:gd name="T17" fmla="*/ 2147483647 h 3"/>
              <a:gd name="T18" fmla="*/ 2147483647 w 2"/>
              <a:gd name="T19" fmla="*/ 0 h 3"/>
              <a:gd name="T20" fmla="*/ 2147483647 w 2"/>
              <a:gd name="T21" fmla="*/ 0 h 3"/>
              <a:gd name="T22" fmla="*/ 0 w 2"/>
              <a:gd name="T23" fmla="*/ 0 h 3"/>
              <a:gd name="T24" fmla="*/ 0 w 2"/>
              <a:gd name="T25" fmla="*/ 0 h 3"/>
              <a:gd name="T26" fmla="*/ 0 w 2"/>
              <a:gd name="T27" fmla="*/ 0 h 3"/>
              <a:gd name="T28" fmla="*/ 0 w 2"/>
              <a:gd name="T29" fmla="*/ 0 h 3"/>
              <a:gd name="T30" fmla="*/ 0 w 2"/>
              <a:gd name="T31" fmla="*/ 0 h 3"/>
              <a:gd name="T32" fmla="*/ 0 w 2"/>
              <a:gd name="T33" fmla="*/ 0 h 3"/>
              <a:gd name="T34" fmla="*/ 0 w 2"/>
              <a:gd name="T35" fmla="*/ 0 h 3"/>
              <a:gd name="T36" fmla="*/ 0 w 2"/>
              <a:gd name="T37" fmla="*/ 0 h 3"/>
              <a:gd name="T38" fmla="*/ 0 w 2"/>
              <a:gd name="T39" fmla="*/ 2147483647 h 3"/>
              <a:gd name="T40" fmla="*/ 0 w 2"/>
              <a:gd name="T41" fmla="*/ 2147483647 h 3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2" h="3">
                <a:moveTo>
                  <a:pt x="0" y="3"/>
                </a:moveTo>
                <a:lnTo>
                  <a:pt x="2" y="0"/>
                </a:lnTo>
                <a:lnTo>
                  <a:pt x="0" y="0"/>
                </a:lnTo>
                <a:lnTo>
                  <a:pt x="0" y="3"/>
                </a:lnTo>
                <a:lnTo>
                  <a:pt x="2" y="0"/>
                </a:lnTo>
                <a:lnTo>
                  <a:pt x="0" y="0"/>
                </a:lnTo>
                <a:lnTo>
                  <a:pt x="0" y="3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46" name="Line 1270"/>
          <p:cNvSpPr>
            <a:spLocks noChangeShapeType="1"/>
          </p:cNvSpPr>
          <p:nvPr/>
        </p:nvSpPr>
        <p:spPr bwMode="auto">
          <a:xfrm>
            <a:off x="971551" y="530225"/>
            <a:ext cx="2116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47" name="Line 1271"/>
          <p:cNvSpPr>
            <a:spLocks noChangeShapeType="1"/>
          </p:cNvSpPr>
          <p:nvPr/>
        </p:nvSpPr>
        <p:spPr bwMode="auto">
          <a:xfrm>
            <a:off x="971551" y="530225"/>
            <a:ext cx="2116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48" name="Rectangle 1272"/>
          <p:cNvSpPr>
            <a:spLocks noChangeArrowheads="1"/>
          </p:cNvSpPr>
          <p:nvPr/>
        </p:nvSpPr>
        <p:spPr bwMode="auto">
          <a:xfrm>
            <a:off x="971551" y="530225"/>
            <a:ext cx="2116" cy="15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endParaRPr lang="en-US" altLang="en-US" sz="1300" b="0" dirty="0">
              <a:cs typeface="+mn-cs"/>
            </a:endParaRPr>
          </a:p>
        </p:txBody>
      </p:sp>
      <p:sp>
        <p:nvSpPr>
          <p:cNvPr id="49" name="Rectangle 1273"/>
          <p:cNvSpPr>
            <a:spLocks noChangeArrowheads="1"/>
          </p:cNvSpPr>
          <p:nvPr/>
        </p:nvSpPr>
        <p:spPr bwMode="auto">
          <a:xfrm>
            <a:off x="971551" y="530225"/>
            <a:ext cx="2116" cy="1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endParaRPr lang="en-US" altLang="en-US" sz="1300" b="0" dirty="0">
              <a:cs typeface="+mn-cs"/>
            </a:endParaRPr>
          </a:p>
        </p:txBody>
      </p:sp>
      <p:sp>
        <p:nvSpPr>
          <p:cNvPr id="50" name="Line 1274"/>
          <p:cNvSpPr>
            <a:spLocks noChangeShapeType="1"/>
          </p:cNvSpPr>
          <p:nvPr/>
        </p:nvSpPr>
        <p:spPr bwMode="auto">
          <a:xfrm>
            <a:off x="971551" y="527050"/>
            <a:ext cx="2116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51" name="Line 1275"/>
          <p:cNvSpPr>
            <a:spLocks noChangeShapeType="1"/>
          </p:cNvSpPr>
          <p:nvPr/>
        </p:nvSpPr>
        <p:spPr bwMode="auto">
          <a:xfrm>
            <a:off x="971551" y="527050"/>
            <a:ext cx="2116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52" name="Freeform 1277"/>
          <p:cNvSpPr>
            <a:spLocks/>
          </p:cNvSpPr>
          <p:nvPr/>
        </p:nvSpPr>
        <p:spPr bwMode="auto">
          <a:xfrm>
            <a:off x="971551" y="523876"/>
            <a:ext cx="2116" cy="3175"/>
          </a:xfrm>
          <a:custGeom>
            <a:avLst/>
            <a:gdLst>
              <a:gd name="T0" fmla="*/ 0 w 1587"/>
              <a:gd name="T1" fmla="*/ 2147483647 h 2"/>
              <a:gd name="T2" fmla="*/ 0 w 1587"/>
              <a:gd name="T3" fmla="*/ 2147483647 h 2"/>
              <a:gd name="T4" fmla="*/ 0 w 1587"/>
              <a:gd name="T5" fmla="*/ 0 h 2"/>
              <a:gd name="T6" fmla="*/ 0 w 1587"/>
              <a:gd name="T7" fmla="*/ 2147483647 h 2"/>
              <a:gd name="T8" fmla="*/ 0 w 1587"/>
              <a:gd name="T9" fmla="*/ 2147483647 h 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587" h="2">
                <a:moveTo>
                  <a:pt x="0" y="2"/>
                </a:moveTo>
                <a:lnTo>
                  <a:pt x="0" y="2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53" name="Freeform 1287"/>
          <p:cNvSpPr>
            <a:spLocks/>
          </p:cNvSpPr>
          <p:nvPr/>
        </p:nvSpPr>
        <p:spPr bwMode="auto">
          <a:xfrm>
            <a:off x="958852" y="514350"/>
            <a:ext cx="4233" cy="3175"/>
          </a:xfrm>
          <a:custGeom>
            <a:avLst/>
            <a:gdLst>
              <a:gd name="T0" fmla="*/ 0 w 2"/>
              <a:gd name="T1" fmla="*/ 0 h 2"/>
              <a:gd name="T2" fmla="*/ 0 w 2"/>
              <a:gd name="T3" fmla="*/ 2147483647 h 2"/>
              <a:gd name="T4" fmla="*/ 2147483647 w 2"/>
              <a:gd name="T5" fmla="*/ 2147483647 h 2"/>
              <a:gd name="T6" fmla="*/ 2147483647 w 2"/>
              <a:gd name="T7" fmla="*/ 2147483647 h 2"/>
              <a:gd name="T8" fmla="*/ 2147483647 w 2"/>
              <a:gd name="T9" fmla="*/ 2147483647 h 2"/>
              <a:gd name="T10" fmla="*/ 2147483647 w 2"/>
              <a:gd name="T11" fmla="*/ 0 h 2"/>
              <a:gd name="T12" fmla="*/ 0 w 2"/>
              <a:gd name="T13" fmla="*/ 0 h 2"/>
              <a:gd name="T14" fmla="*/ 0 w 2"/>
              <a:gd name="T15" fmla="*/ 0 h 2"/>
              <a:gd name="T16" fmla="*/ 0 w 2"/>
              <a:gd name="T17" fmla="*/ 2147483647 h 2"/>
              <a:gd name="T18" fmla="*/ 0 w 2"/>
              <a:gd name="T19" fmla="*/ 2147483647 h 2"/>
              <a:gd name="T20" fmla="*/ 0 w 2"/>
              <a:gd name="T21" fmla="*/ 2147483647 h 2"/>
              <a:gd name="T22" fmla="*/ 0 w 2"/>
              <a:gd name="T23" fmla="*/ 2147483647 h 2"/>
              <a:gd name="T24" fmla="*/ 2147483647 w 2"/>
              <a:gd name="T25" fmla="*/ 2147483647 h 2"/>
              <a:gd name="T26" fmla="*/ 2147483647 w 2"/>
              <a:gd name="T27" fmla="*/ 2147483647 h 2"/>
              <a:gd name="T28" fmla="*/ 0 w 2"/>
              <a:gd name="T29" fmla="*/ 0 h 2"/>
              <a:gd name="T30" fmla="*/ 0 w 2"/>
              <a:gd name="T31" fmla="*/ 0 h 2"/>
              <a:gd name="T32" fmla="*/ 0 w 2"/>
              <a:gd name="T33" fmla="*/ 0 h 2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2" h="2">
                <a:moveTo>
                  <a:pt x="0" y="0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54" name="Freeform 1290"/>
          <p:cNvSpPr>
            <a:spLocks/>
          </p:cNvSpPr>
          <p:nvPr/>
        </p:nvSpPr>
        <p:spPr bwMode="auto">
          <a:xfrm>
            <a:off x="958852" y="517526"/>
            <a:ext cx="4233" cy="3175"/>
          </a:xfrm>
          <a:custGeom>
            <a:avLst/>
            <a:gdLst>
              <a:gd name="T0" fmla="*/ 0 w 2"/>
              <a:gd name="T1" fmla="*/ 2147483647 h 2"/>
              <a:gd name="T2" fmla="*/ 0 w 2"/>
              <a:gd name="T3" fmla="*/ 2147483647 h 2"/>
              <a:gd name="T4" fmla="*/ 2147483647 w 2"/>
              <a:gd name="T5" fmla="*/ 2147483647 h 2"/>
              <a:gd name="T6" fmla="*/ 2147483647 w 2"/>
              <a:gd name="T7" fmla="*/ 2147483647 h 2"/>
              <a:gd name="T8" fmla="*/ 2147483647 w 2"/>
              <a:gd name="T9" fmla="*/ 2147483647 h 2"/>
              <a:gd name="T10" fmla="*/ 2147483647 w 2"/>
              <a:gd name="T11" fmla="*/ 0 h 2"/>
              <a:gd name="T12" fmla="*/ 0 w 2"/>
              <a:gd name="T13" fmla="*/ 0 h 2"/>
              <a:gd name="T14" fmla="*/ 0 w 2"/>
              <a:gd name="T15" fmla="*/ 0 h 2"/>
              <a:gd name="T16" fmla="*/ 0 w 2"/>
              <a:gd name="T17" fmla="*/ 0 h 2"/>
              <a:gd name="T18" fmla="*/ 0 w 2"/>
              <a:gd name="T19" fmla="*/ 0 h 2"/>
              <a:gd name="T20" fmla="*/ 2147483647 w 2"/>
              <a:gd name="T21" fmla="*/ 0 h 2"/>
              <a:gd name="T22" fmla="*/ 0 w 2"/>
              <a:gd name="T23" fmla="*/ 0 h 2"/>
              <a:gd name="T24" fmla="*/ 0 w 2"/>
              <a:gd name="T25" fmla="*/ 0 h 2"/>
              <a:gd name="T26" fmla="*/ 0 w 2"/>
              <a:gd name="T27" fmla="*/ 0 h 2"/>
              <a:gd name="T28" fmla="*/ 0 w 2"/>
              <a:gd name="T29" fmla="*/ 0 h 2"/>
              <a:gd name="T30" fmla="*/ 0 w 2"/>
              <a:gd name="T31" fmla="*/ 2147483647 h 2"/>
              <a:gd name="T32" fmla="*/ 0 w 2"/>
              <a:gd name="T33" fmla="*/ 2147483647 h 2"/>
              <a:gd name="T34" fmla="*/ 0 w 2"/>
              <a:gd name="T35" fmla="*/ 2147483647 h 2"/>
              <a:gd name="T36" fmla="*/ 0 w 2"/>
              <a:gd name="T37" fmla="*/ 0 h 2"/>
              <a:gd name="T38" fmla="*/ 0 w 2"/>
              <a:gd name="T39" fmla="*/ 0 h 2"/>
              <a:gd name="T40" fmla="*/ 0 w 2"/>
              <a:gd name="T41" fmla="*/ 0 h 2"/>
              <a:gd name="T42" fmla="*/ 0 w 2"/>
              <a:gd name="T43" fmla="*/ 0 h 2"/>
              <a:gd name="T44" fmla="*/ 0 w 2"/>
              <a:gd name="T45" fmla="*/ 0 h 2"/>
              <a:gd name="T46" fmla="*/ 0 w 2"/>
              <a:gd name="T47" fmla="*/ 0 h 2"/>
              <a:gd name="T48" fmla="*/ 0 w 2"/>
              <a:gd name="T49" fmla="*/ 2147483647 h 2"/>
              <a:gd name="T50" fmla="*/ 2147483647 w 2"/>
              <a:gd name="T51" fmla="*/ 2147483647 h 2"/>
              <a:gd name="T52" fmla="*/ 2147483647 w 2"/>
              <a:gd name="T53" fmla="*/ 0 h 2"/>
              <a:gd name="T54" fmla="*/ 2147483647 w 2"/>
              <a:gd name="T55" fmla="*/ 0 h 2"/>
              <a:gd name="T56" fmla="*/ 0 w 2"/>
              <a:gd name="T57" fmla="*/ 0 h 2"/>
              <a:gd name="T58" fmla="*/ 0 w 2"/>
              <a:gd name="T59" fmla="*/ 0 h 2"/>
              <a:gd name="T60" fmla="*/ 0 w 2"/>
              <a:gd name="T61" fmla="*/ 2147483647 h 2"/>
              <a:gd name="T62" fmla="*/ 0 w 2"/>
              <a:gd name="T63" fmla="*/ 2147483647 h 2"/>
              <a:gd name="T64" fmla="*/ 2147483647 w 2"/>
              <a:gd name="T65" fmla="*/ 2147483647 h 2"/>
              <a:gd name="T66" fmla="*/ 2147483647 w 2"/>
              <a:gd name="T67" fmla="*/ 2147483647 h 2"/>
              <a:gd name="T68" fmla="*/ 0 w 2"/>
              <a:gd name="T69" fmla="*/ 2147483647 h 2"/>
              <a:gd name="T70" fmla="*/ 0 w 2"/>
              <a:gd name="T71" fmla="*/ 2147483647 h 2"/>
              <a:gd name="T72" fmla="*/ 0 w 2"/>
              <a:gd name="T73" fmla="*/ 2147483647 h 2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55" name="Rectangle 1335"/>
          <p:cNvSpPr>
            <a:spLocks noChangeArrowheads="1"/>
          </p:cNvSpPr>
          <p:nvPr/>
        </p:nvSpPr>
        <p:spPr bwMode="auto">
          <a:xfrm>
            <a:off x="624418" y="508000"/>
            <a:ext cx="2116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endParaRPr lang="en-US" altLang="en-US" sz="1300" b="0" dirty="0">
              <a:cs typeface="+mn-cs"/>
            </a:endParaRPr>
          </a:p>
        </p:txBody>
      </p:sp>
      <p:sp>
        <p:nvSpPr>
          <p:cNvPr id="56" name="Rectangle 1336"/>
          <p:cNvSpPr>
            <a:spLocks noChangeArrowheads="1"/>
          </p:cNvSpPr>
          <p:nvPr/>
        </p:nvSpPr>
        <p:spPr bwMode="auto">
          <a:xfrm>
            <a:off x="632885" y="495300"/>
            <a:ext cx="2116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endParaRPr lang="en-US" altLang="en-US" sz="1300" b="0" dirty="0">
              <a:cs typeface="+mn-cs"/>
            </a:endParaRPr>
          </a:p>
        </p:txBody>
      </p:sp>
      <p:sp>
        <p:nvSpPr>
          <p:cNvPr id="57" name="Rectangle 1337"/>
          <p:cNvSpPr>
            <a:spLocks noChangeArrowheads="1"/>
          </p:cNvSpPr>
          <p:nvPr/>
        </p:nvSpPr>
        <p:spPr bwMode="auto">
          <a:xfrm>
            <a:off x="632885" y="495300"/>
            <a:ext cx="2116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endParaRPr lang="en-US" altLang="en-US" sz="1300" b="0" dirty="0">
              <a:cs typeface="+mn-cs"/>
            </a:endParaRPr>
          </a:p>
        </p:txBody>
      </p:sp>
      <p:sp>
        <p:nvSpPr>
          <p:cNvPr id="58" name="Rectangle 1340"/>
          <p:cNvSpPr>
            <a:spLocks noChangeArrowheads="1"/>
          </p:cNvSpPr>
          <p:nvPr/>
        </p:nvSpPr>
        <p:spPr bwMode="auto">
          <a:xfrm>
            <a:off x="624418" y="508000"/>
            <a:ext cx="2116" cy="15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endParaRPr lang="en-US" altLang="en-US" sz="1300" b="0" dirty="0">
              <a:cs typeface="+mn-cs"/>
            </a:endParaRPr>
          </a:p>
        </p:txBody>
      </p:sp>
      <p:sp>
        <p:nvSpPr>
          <p:cNvPr id="59" name="Rectangle 1341"/>
          <p:cNvSpPr>
            <a:spLocks noChangeArrowheads="1"/>
          </p:cNvSpPr>
          <p:nvPr/>
        </p:nvSpPr>
        <p:spPr bwMode="auto">
          <a:xfrm>
            <a:off x="624418" y="508000"/>
            <a:ext cx="2116" cy="15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endParaRPr lang="en-US" altLang="en-US" sz="1300" b="0" dirty="0">
              <a:cs typeface="+mn-cs"/>
            </a:endParaRPr>
          </a:p>
        </p:txBody>
      </p:sp>
      <p:sp>
        <p:nvSpPr>
          <p:cNvPr id="60" name="Rectangle 1342"/>
          <p:cNvSpPr>
            <a:spLocks noChangeArrowheads="1"/>
          </p:cNvSpPr>
          <p:nvPr/>
        </p:nvSpPr>
        <p:spPr bwMode="auto">
          <a:xfrm>
            <a:off x="624418" y="508000"/>
            <a:ext cx="2116" cy="15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endParaRPr lang="en-US" altLang="en-US" sz="1300" b="0" dirty="0">
              <a:cs typeface="+mn-cs"/>
            </a:endParaRPr>
          </a:p>
        </p:txBody>
      </p:sp>
      <p:sp>
        <p:nvSpPr>
          <p:cNvPr id="61" name="Rectangle 1343"/>
          <p:cNvSpPr>
            <a:spLocks noChangeArrowheads="1"/>
          </p:cNvSpPr>
          <p:nvPr/>
        </p:nvSpPr>
        <p:spPr bwMode="auto">
          <a:xfrm>
            <a:off x="624418" y="508000"/>
            <a:ext cx="2116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endParaRPr lang="en-US" altLang="en-US" sz="1300" b="0" dirty="0">
              <a:cs typeface="+mn-cs"/>
            </a:endParaRPr>
          </a:p>
        </p:txBody>
      </p:sp>
      <p:sp>
        <p:nvSpPr>
          <p:cNvPr id="62" name="Rectangle 1344"/>
          <p:cNvSpPr>
            <a:spLocks noChangeArrowheads="1"/>
          </p:cNvSpPr>
          <p:nvPr/>
        </p:nvSpPr>
        <p:spPr bwMode="auto">
          <a:xfrm>
            <a:off x="620185" y="485776"/>
            <a:ext cx="2116" cy="31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endParaRPr lang="en-US" altLang="en-US" sz="1300" b="0" dirty="0">
              <a:cs typeface="+mn-cs"/>
            </a:endParaRPr>
          </a:p>
        </p:txBody>
      </p:sp>
      <p:sp>
        <p:nvSpPr>
          <p:cNvPr id="324" name="Title 323"/>
          <p:cNvSpPr>
            <a:spLocks noGrp="1"/>
          </p:cNvSpPr>
          <p:nvPr>
            <p:ph type="title"/>
          </p:nvPr>
        </p:nvSpPr>
        <p:spPr>
          <a:xfrm>
            <a:off x="457868" y="301626"/>
            <a:ext cx="11252869" cy="1031875"/>
          </a:xfrm>
        </p:spPr>
        <p:txBody>
          <a:bodyPr/>
          <a:lstStyle>
            <a:lvl1pPr>
              <a:defRPr b="0" i="0" cap="none" baseline="0">
                <a:solidFill>
                  <a:schemeClr val="tx1"/>
                </a:solidFill>
                <a:latin typeface="+mn-lt"/>
                <a:cs typeface="Andes ExtraLigh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31" name="Content Placeholder 330"/>
          <p:cNvSpPr>
            <a:spLocks noGrp="1"/>
          </p:cNvSpPr>
          <p:nvPr>
            <p:ph sz="quarter" idx="10"/>
          </p:nvPr>
        </p:nvSpPr>
        <p:spPr>
          <a:xfrm>
            <a:off x="457869" y="1460501"/>
            <a:ext cx="11253740" cy="4600863"/>
          </a:xfrm>
        </p:spPr>
        <p:txBody>
          <a:bodyPr>
            <a:normAutofit/>
          </a:bodyPr>
          <a:lstStyle>
            <a:lvl1pPr>
              <a:lnSpc>
                <a:spcPct val="130000"/>
              </a:lnSpc>
              <a:spcBef>
                <a:spcPts val="1200"/>
              </a:spcBef>
              <a:defRPr>
                <a:solidFill>
                  <a:srgbClr val="7F7F7F"/>
                </a:solidFill>
              </a:defRPr>
            </a:lvl1pPr>
            <a:lvl2pPr>
              <a:lnSpc>
                <a:spcPct val="130000"/>
              </a:lnSpc>
              <a:spcBef>
                <a:spcPts val="1200"/>
              </a:spcBef>
              <a:buClr>
                <a:schemeClr val="tx2">
                  <a:lumMod val="50000"/>
                  <a:lumOff val="50000"/>
                </a:schemeClr>
              </a:buClr>
              <a:defRPr>
                <a:solidFill>
                  <a:srgbClr val="7F7F7F"/>
                </a:solidFill>
              </a:defRPr>
            </a:lvl2pPr>
            <a:lvl3pPr marL="557784">
              <a:lnSpc>
                <a:spcPct val="130000"/>
              </a:lnSpc>
              <a:spcBef>
                <a:spcPts val="0"/>
              </a:spcBef>
              <a:buClr>
                <a:schemeClr val="tx2">
                  <a:lumMod val="50000"/>
                  <a:lumOff val="50000"/>
                </a:schemeClr>
              </a:buClr>
              <a:defRPr>
                <a:solidFill>
                  <a:srgbClr val="7F7F7F"/>
                </a:solidFill>
              </a:defRPr>
            </a:lvl3pPr>
            <a:lvl4pPr>
              <a:lnSpc>
                <a:spcPct val="130000"/>
              </a:lnSpc>
              <a:spcBef>
                <a:spcPts val="0"/>
              </a:spcBef>
              <a:buClr>
                <a:schemeClr val="tx2">
                  <a:lumMod val="50000"/>
                  <a:lumOff val="50000"/>
                </a:schemeClr>
              </a:buClr>
              <a:defRPr>
                <a:solidFill>
                  <a:srgbClr val="7F7F7F"/>
                </a:solidFill>
              </a:defRPr>
            </a:lvl4pPr>
            <a:lvl5pPr>
              <a:lnSpc>
                <a:spcPct val="130000"/>
              </a:lnSpc>
              <a:spcBef>
                <a:spcPts val="0"/>
              </a:spcBef>
              <a:buClr>
                <a:schemeClr val="tx2">
                  <a:lumMod val="50000"/>
                  <a:lumOff val="50000"/>
                </a:schemeClr>
              </a:buClr>
              <a:defRPr>
                <a:solidFill>
                  <a:srgbClr val="7F7F7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25764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 with Sub-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682"/>
          <p:cNvSpPr>
            <a:spLocks/>
          </p:cNvSpPr>
          <p:nvPr/>
        </p:nvSpPr>
        <p:spPr bwMode="auto">
          <a:xfrm flipH="1">
            <a:off x="8506884" y="615951"/>
            <a:ext cx="1352549" cy="1895475"/>
          </a:xfrm>
          <a:custGeom>
            <a:avLst/>
            <a:gdLst>
              <a:gd name="T0" fmla="*/ 0 w 638"/>
              <a:gd name="T1" fmla="*/ 0 h 1194"/>
              <a:gd name="T2" fmla="*/ 2147483647 w 638"/>
              <a:gd name="T3" fmla="*/ 2147483647 h 1194"/>
              <a:gd name="T4" fmla="*/ 2147483647 w 638"/>
              <a:gd name="T5" fmla="*/ 2147483647 h 1194"/>
              <a:gd name="T6" fmla="*/ 2147483647 w 638"/>
              <a:gd name="T7" fmla="*/ 2147483647 h 1194"/>
              <a:gd name="T8" fmla="*/ 2147483647 w 638"/>
              <a:gd name="T9" fmla="*/ 2147483647 h 1194"/>
              <a:gd name="T10" fmla="*/ 2147483647 w 638"/>
              <a:gd name="T11" fmla="*/ 2147483647 h 1194"/>
              <a:gd name="T12" fmla="*/ 2147483647 w 638"/>
              <a:gd name="T13" fmla="*/ 2147483647 h 1194"/>
              <a:gd name="T14" fmla="*/ 2147483647 w 638"/>
              <a:gd name="T15" fmla="*/ 2147483647 h 1194"/>
              <a:gd name="T16" fmla="*/ 2147483647 w 638"/>
              <a:gd name="T17" fmla="*/ 2147483647 h 1194"/>
              <a:gd name="T18" fmla="*/ 2147483647 w 638"/>
              <a:gd name="T19" fmla="*/ 2147483647 h 1194"/>
              <a:gd name="T20" fmla="*/ 2147483647 w 638"/>
              <a:gd name="T21" fmla="*/ 2147483647 h 1194"/>
              <a:gd name="T22" fmla="*/ 2147483647 w 638"/>
              <a:gd name="T23" fmla="*/ 2147483647 h 1194"/>
              <a:gd name="T24" fmla="*/ 2147483647 w 638"/>
              <a:gd name="T25" fmla="*/ 2147483647 h 1194"/>
              <a:gd name="T26" fmla="*/ 2147483647 w 638"/>
              <a:gd name="T27" fmla="*/ 2147483647 h 1194"/>
              <a:gd name="T28" fmla="*/ 2147483647 w 638"/>
              <a:gd name="T29" fmla="*/ 2147483647 h 1194"/>
              <a:gd name="T30" fmla="*/ 2147483647 w 638"/>
              <a:gd name="T31" fmla="*/ 2147483647 h 1194"/>
              <a:gd name="T32" fmla="*/ 2147483647 w 638"/>
              <a:gd name="T33" fmla="*/ 2147483647 h 1194"/>
              <a:gd name="T34" fmla="*/ 2147483647 w 638"/>
              <a:gd name="T35" fmla="*/ 2147483647 h 1194"/>
              <a:gd name="T36" fmla="*/ 2147483647 w 638"/>
              <a:gd name="T37" fmla="*/ 2147483647 h 1194"/>
              <a:gd name="T38" fmla="*/ 2147483647 w 638"/>
              <a:gd name="T39" fmla="*/ 2147483647 h 1194"/>
              <a:gd name="T40" fmla="*/ 2147483647 w 638"/>
              <a:gd name="T41" fmla="*/ 2147483647 h 1194"/>
              <a:gd name="T42" fmla="*/ 2147483647 w 638"/>
              <a:gd name="T43" fmla="*/ 2147483647 h 1194"/>
              <a:gd name="T44" fmla="*/ 2147483647 w 638"/>
              <a:gd name="T45" fmla="*/ 2147483647 h 1194"/>
              <a:gd name="T46" fmla="*/ 2147483647 w 638"/>
              <a:gd name="T47" fmla="*/ 2147483647 h 1194"/>
              <a:gd name="T48" fmla="*/ 2147483647 w 638"/>
              <a:gd name="T49" fmla="*/ 2147483647 h 1194"/>
              <a:gd name="T50" fmla="*/ 2147483647 w 638"/>
              <a:gd name="T51" fmla="*/ 2147483647 h 1194"/>
              <a:gd name="T52" fmla="*/ 2147483647 w 638"/>
              <a:gd name="T53" fmla="*/ 2147483647 h 1194"/>
              <a:gd name="T54" fmla="*/ 2147483647 w 638"/>
              <a:gd name="T55" fmla="*/ 2147483647 h 1194"/>
              <a:gd name="T56" fmla="*/ 0 w 638"/>
              <a:gd name="T57" fmla="*/ 0 h 1194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638" h="1194">
                <a:moveTo>
                  <a:pt x="0" y="0"/>
                </a:moveTo>
                <a:lnTo>
                  <a:pt x="38" y="110"/>
                </a:lnTo>
                <a:lnTo>
                  <a:pt x="78" y="216"/>
                </a:lnTo>
                <a:lnTo>
                  <a:pt x="106" y="304"/>
                </a:lnTo>
                <a:lnTo>
                  <a:pt x="136" y="398"/>
                </a:lnTo>
                <a:lnTo>
                  <a:pt x="164" y="506"/>
                </a:lnTo>
                <a:lnTo>
                  <a:pt x="206" y="672"/>
                </a:lnTo>
                <a:lnTo>
                  <a:pt x="236" y="788"/>
                </a:lnTo>
                <a:lnTo>
                  <a:pt x="272" y="990"/>
                </a:lnTo>
                <a:lnTo>
                  <a:pt x="286" y="1086"/>
                </a:lnTo>
                <a:lnTo>
                  <a:pt x="302" y="1194"/>
                </a:lnTo>
                <a:lnTo>
                  <a:pt x="638" y="1194"/>
                </a:lnTo>
                <a:lnTo>
                  <a:pt x="624" y="1142"/>
                </a:lnTo>
                <a:lnTo>
                  <a:pt x="598" y="1060"/>
                </a:lnTo>
                <a:lnTo>
                  <a:pt x="572" y="980"/>
                </a:lnTo>
                <a:lnTo>
                  <a:pt x="548" y="912"/>
                </a:lnTo>
                <a:lnTo>
                  <a:pt x="494" y="784"/>
                </a:lnTo>
                <a:lnTo>
                  <a:pt x="456" y="698"/>
                </a:lnTo>
                <a:lnTo>
                  <a:pt x="424" y="626"/>
                </a:lnTo>
                <a:lnTo>
                  <a:pt x="378" y="532"/>
                </a:lnTo>
                <a:lnTo>
                  <a:pt x="340" y="470"/>
                </a:lnTo>
                <a:lnTo>
                  <a:pt x="306" y="414"/>
                </a:lnTo>
                <a:lnTo>
                  <a:pt x="268" y="342"/>
                </a:lnTo>
                <a:lnTo>
                  <a:pt x="228" y="286"/>
                </a:lnTo>
                <a:lnTo>
                  <a:pt x="174" y="210"/>
                </a:lnTo>
                <a:lnTo>
                  <a:pt x="122" y="140"/>
                </a:lnTo>
                <a:lnTo>
                  <a:pt x="58" y="52"/>
                </a:lnTo>
                <a:lnTo>
                  <a:pt x="30" y="2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wrap="none" anchor="ctr"/>
          <a:lstStyle/>
          <a:p>
            <a:endParaRPr lang="en-US" sz="1600" dirty="0"/>
          </a:p>
        </p:txBody>
      </p:sp>
      <p:sp>
        <p:nvSpPr>
          <p:cNvPr id="7" name="Freeform 1683"/>
          <p:cNvSpPr>
            <a:spLocks/>
          </p:cNvSpPr>
          <p:nvPr/>
        </p:nvSpPr>
        <p:spPr bwMode="auto">
          <a:xfrm flipH="1">
            <a:off x="9880600" y="3175"/>
            <a:ext cx="950384" cy="584200"/>
          </a:xfrm>
          <a:custGeom>
            <a:avLst/>
            <a:gdLst>
              <a:gd name="T0" fmla="*/ 2147483647 w 448"/>
              <a:gd name="T1" fmla="*/ 2147483647 h 372"/>
              <a:gd name="T2" fmla="*/ 2147483647 w 448"/>
              <a:gd name="T3" fmla="*/ 2147483647 h 372"/>
              <a:gd name="T4" fmla="*/ 2147483647 w 448"/>
              <a:gd name="T5" fmla="*/ 2147483647 h 372"/>
              <a:gd name="T6" fmla="*/ 2147483647 w 448"/>
              <a:gd name="T7" fmla="*/ 2147483647 h 372"/>
              <a:gd name="T8" fmla="*/ 2147483647 w 448"/>
              <a:gd name="T9" fmla="*/ 2147483647 h 372"/>
              <a:gd name="T10" fmla="*/ 2147483647 w 448"/>
              <a:gd name="T11" fmla="*/ 2147483647 h 372"/>
              <a:gd name="T12" fmla="*/ 0 w 448"/>
              <a:gd name="T13" fmla="*/ 0 h 372"/>
              <a:gd name="T14" fmla="*/ 2147483647 w 448"/>
              <a:gd name="T15" fmla="*/ 0 h 372"/>
              <a:gd name="T16" fmla="*/ 2147483647 w 448"/>
              <a:gd name="T17" fmla="*/ 2147483647 h 372"/>
              <a:gd name="T18" fmla="*/ 2147483647 w 448"/>
              <a:gd name="T19" fmla="*/ 2147483647 h 372"/>
              <a:gd name="T20" fmla="*/ 2147483647 w 448"/>
              <a:gd name="T21" fmla="*/ 2147483647 h 372"/>
              <a:gd name="T22" fmla="*/ 2147483647 w 448"/>
              <a:gd name="T23" fmla="*/ 2147483647 h 372"/>
              <a:gd name="T24" fmla="*/ 2147483647 w 448"/>
              <a:gd name="T25" fmla="*/ 2147483647 h 372"/>
              <a:gd name="T26" fmla="*/ 2147483647 w 448"/>
              <a:gd name="T27" fmla="*/ 2147483647 h 372"/>
              <a:gd name="T28" fmla="*/ 2147483647 w 448"/>
              <a:gd name="T29" fmla="*/ 2147483647 h 372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448" h="372">
                <a:moveTo>
                  <a:pt x="448" y="372"/>
                </a:moveTo>
                <a:lnTo>
                  <a:pt x="388" y="302"/>
                </a:lnTo>
                <a:lnTo>
                  <a:pt x="280" y="208"/>
                </a:lnTo>
                <a:lnTo>
                  <a:pt x="210" y="142"/>
                </a:lnTo>
                <a:lnTo>
                  <a:pt x="140" y="94"/>
                </a:lnTo>
                <a:lnTo>
                  <a:pt x="64" y="44"/>
                </a:lnTo>
                <a:lnTo>
                  <a:pt x="0" y="0"/>
                </a:lnTo>
                <a:lnTo>
                  <a:pt x="280" y="0"/>
                </a:lnTo>
                <a:lnTo>
                  <a:pt x="300" y="36"/>
                </a:lnTo>
                <a:lnTo>
                  <a:pt x="324" y="82"/>
                </a:lnTo>
                <a:lnTo>
                  <a:pt x="346" y="134"/>
                </a:lnTo>
                <a:lnTo>
                  <a:pt x="378" y="206"/>
                </a:lnTo>
                <a:lnTo>
                  <a:pt x="408" y="264"/>
                </a:lnTo>
                <a:lnTo>
                  <a:pt x="434" y="334"/>
                </a:lnTo>
                <a:lnTo>
                  <a:pt x="448" y="372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wrap="none" anchor="ctr"/>
          <a:lstStyle/>
          <a:p>
            <a:endParaRPr lang="en-US" sz="1600" dirty="0"/>
          </a:p>
        </p:txBody>
      </p:sp>
      <p:sp>
        <p:nvSpPr>
          <p:cNvPr id="324" name="Title 323"/>
          <p:cNvSpPr>
            <a:spLocks noGrp="1"/>
          </p:cNvSpPr>
          <p:nvPr>
            <p:ph type="title"/>
          </p:nvPr>
        </p:nvSpPr>
        <p:spPr>
          <a:xfrm>
            <a:off x="475913" y="301625"/>
            <a:ext cx="11252649" cy="667338"/>
          </a:xfrm>
        </p:spPr>
        <p:txBody>
          <a:bodyPr/>
          <a:lstStyle>
            <a:lvl1pPr>
              <a:defRPr b="0" i="0" cap="none" baseline="0">
                <a:solidFill>
                  <a:srgbClr val="021F43"/>
                </a:solidFill>
                <a:latin typeface="+mn-lt"/>
                <a:cs typeface="Andes ExtraLigh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31" name="Content Placeholder 330"/>
          <p:cNvSpPr>
            <a:spLocks noGrp="1"/>
          </p:cNvSpPr>
          <p:nvPr>
            <p:ph sz="quarter" idx="10"/>
          </p:nvPr>
        </p:nvSpPr>
        <p:spPr>
          <a:xfrm>
            <a:off x="475913" y="1599260"/>
            <a:ext cx="11253740" cy="4462104"/>
          </a:xfrm>
        </p:spPr>
        <p:txBody>
          <a:bodyPr/>
          <a:lstStyle>
            <a:lvl1pPr>
              <a:defRPr>
                <a:solidFill>
                  <a:srgbClr val="7F7F7F"/>
                </a:solidFill>
              </a:defRPr>
            </a:lvl1pPr>
            <a:lvl2pPr>
              <a:buClr>
                <a:schemeClr val="tx2">
                  <a:lumMod val="50000"/>
                  <a:lumOff val="50000"/>
                </a:schemeClr>
              </a:buClr>
              <a:defRPr>
                <a:solidFill>
                  <a:srgbClr val="7F7F7F"/>
                </a:solidFill>
              </a:defRPr>
            </a:lvl2pPr>
            <a:lvl3pPr marL="557784">
              <a:buClr>
                <a:schemeClr val="tx2">
                  <a:lumMod val="50000"/>
                  <a:lumOff val="50000"/>
                </a:schemeClr>
              </a:buClr>
              <a:defRPr>
                <a:solidFill>
                  <a:srgbClr val="7F7F7F"/>
                </a:solidFill>
              </a:defRPr>
            </a:lvl3pPr>
            <a:lvl4pPr>
              <a:buClr>
                <a:schemeClr val="tx2">
                  <a:lumMod val="50000"/>
                  <a:lumOff val="50000"/>
                </a:schemeClr>
              </a:buClr>
              <a:defRPr>
                <a:solidFill>
                  <a:srgbClr val="7F7F7F"/>
                </a:solidFill>
              </a:defRPr>
            </a:lvl4pPr>
            <a:lvl5pPr>
              <a:buClr>
                <a:schemeClr val="tx2">
                  <a:lumMod val="50000"/>
                  <a:lumOff val="50000"/>
                </a:schemeClr>
              </a:buClr>
              <a:defRPr>
                <a:solidFill>
                  <a:srgbClr val="7F7F7F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475913" y="1025408"/>
            <a:ext cx="11247297" cy="517408"/>
          </a:xfrm>
        </p:spPr>
        <p:txBody>
          <a:bodyPr>
            <a:norm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1600" b="0" cap="none" baseline="0">
                <a:solidFill>
                  <a:schemeClr val="tx1"/>
                </a:solidFill>
              </a:defRPr>
            </a:lvl1pPr>
            <a:lvl2pPr>
              <a:defRPr sz="1600" cap="all">
                <a:solidFill>
                  <a:schemeClr val="tx2">
                    <a:lumMod val="50000"/>
                    <a:lumOff val="50000"/>
                  </a:schemeClr>
                </a:solidFill>
              </a:defRPr>
            </a:lvl2pPr>
            <a:lvl3pPr>
              <a:defRPr sz="1600" cap="all">
                <a:solidFill>
                  <a:schemeClr val="tx2">
                    <a:lumMod val="50000"/>
                    <a:lumOff val="50000"/>
                  </a:schemeClr>
                </a:solidFill>
              </a:defRPr>
            </a:lvl3pPr>
            <a:lvl4pPr>
              <a:defRPr sz="1600" cap="all">
                <a:solidFill>
                  <a:schemeClr val="tx2">
                    <a:lumMod val="50000"/>
                    <a:lumOff val="50000"/>
                  </a:schemeClr>
                </a:solidFill>
              </a:defRPr>
            </a:lvl4pPr>
            <a:lvl5pPr>
              <a:defRPr sz="1600" cap="all">
                <a:solidFill>
                  <a:schemeClr val="tx2">
                    <a:lumMod val="50000"/>
                    <a:lumOff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2"/>
          <p:cNvSpPr>
            <a:spLocks noGrp="1"/>
          </p:cNvSpPr>
          <p:nvPr>
            <p:ph type="sldNum" sz="quarter" idx="16"/>
          </p:nvPr>
        </p:nvSpPr>
        <p:spPr>
          <a:xfrm>
            <a:off x="480484" y="6356351"/>
            <a:ext cx="423333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DC8BB1DF-3404-4AA7-AEA8-AA8B87F7DDB5}" type="slidenum">
              <a:rPr lang="en-US" altLang="en-US"/>
              <a:pPr/>
              <a:t>‹N°›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440576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5912" y="306742"/>
            <a:ext cx="4014520" cy="5616076"/>
          </a:xfrm>
        </p:spPr>
        <p:txBody>
          <a:bodyPr anchor="ctr"/>
          <a:lstStyle>
            <a:lvl1pPr algn="l">
              <a:defRPr sz="2400" b="0" i="0" cap="all" baseline="0">
                <a:solidFill>
                  <a:schemeClr val="tx1"/>
                </a:solidFill>
                <a:latin typeface="+mn-lt"/>
                <a:cs typeface="Andes ExtraLight"/>
              </a:defRPr>
            </a:lvl1pPr>
            <a:lvl2pPr algn="l">
              <a:defRPr sz="2400" b="0" i="0" cap="all">
                <a:solidFill>
                  <a:schemeClr val="tx2">
                    <a:lumMod val="50000"/>
                    <a:lumOff val="50000"/>
                  </a:schemeClr>
                </a:solidFill>
                <a:latin typeface="+mn-lt"/>
                <a:cs typeface="Andes ExtraLight"/>
              </a:defRPr>
            </a:lvl2pPr>
            <a:lvl3pPr algn="l">
              <a:defRPr sz="2400" b="0" i="0" cap="all">
                <a:solidFill>
                  <a:schemeClr val="tx2">
                    <a:lumMod val="50000"/>
                    <a:lumOff val="50000"/>
                  </a:schemeClr>
                </a:solidFill>
                <a:latin typeface="+mn-lt"/>
                <a:cs typeface="Andes ExtraLight"/>
              </a:defRPr>
            </a:lvl3pPr>
            <a:lvl4pPr algn="l">
              <a:defRPr sz="2400" b="0" i="0" cap="all">
                <a:solidFill>
                  <a:schemeClr val="tx2">
                    <a:lumMod val="50000"/>
                    <a:lumOff val="50000"/>
                  </a:schemeClr>
                </a:solidFill>
                <a:latin typeface="+mn-lt"/>
                <a:cs typeface="Andes ExtraLight"/>
              </a:defRPr>
            </a:lvl4pPr>
            <a:lvl5pPr algn="l">
              <a:defRPr sz="2400" b="0" i="0" cap="all">
                <a:solidFill>
                  <a:schemeClr val="tx2">
                    <a:lumMod val="50000"/>
                    <a:lumOff val="50000"/>
                  </a:schemeClr>
                </a:solidFill>
                <a:latin typeface="+mn-lt"/>
                <a:cs typeface="Andes ExtraLigh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0667" y="295616"/>
            <a:ext cx="6942667" cy="5592567"/>
          </a:xfrm>
        </p:spPr>
        <p:txBody>
          <a:bodyPr anchor="ctr"/>
          <a:lstStyle>
            <a:lvl1pPr>
              <a:defRPr sz="16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  <a:lvl2pPr>
              <a:buClr>
                <a:schemeClr val="tx2">
                  <a:lumMod val="50000"/>
                  <a:lumOff val="50000"/>
                </a:schemeClr>
              </a:buClr>
              <a:defRPr sz="1600">
                <a:solidFill>
                  <a:schemeClr val="tx2">
                    <a:lumMod val="50000"/>
                    <a:lumOff val="50000"/>
                  </a:schemeClr>
                </a:solidFill>
              </a:defRPr>
            </a:lvl2pPr>
            <a:lvl3pPr marL="557784">
              <a:buClr>
                <a:schemeClr val="tx2">
                  <a:lumMod val="50000"/>
                  <a:lumOff val="50000"/>
                </a:schemeClr>
              </a:buClr>
              <a:defRPr sz="1600">
                <a:solidFill>
                  <a:schemeClr val="tx2">
                    <a:lumMod val="50000"/>
                    <a:lumOff val="50000"/>
                  </a:schemeClr>
                </a:solidFill>
              </a:defRPr>
            </a:lvl3pPr>
            <a:lvl4pPr>
              <a:buClr>
                <a:schemeClr val="tx2">
                  <a:lumMod val="50000"/>
                  <a:lumOff val="50000"/>
                </a:schemeClr>
              </a:buClr>
              <a:defRPr sz="1600">
                <a:solidFill>
                  <a:schemeClr val="tx2">
                    <a:lumMod val="50000"/>
                    <a:lumOff val="50000"/>
                  </a:schemeClr>
                </a:solidFill>
              </a:defRPr>
            </a:lvl4pPr>
            <a:lvl5pPr>
              <a:buClr>
                <a:schemeClr val="tx2">
                  <a:lumMod val="50000"/>
                  <a:lumOff val="50000"/>
                </a:schemeClr>
              </a:buClr>
              <a:defRPr sz="1600">
                <a:solidFill>
                  <a:schemeClr val="tx2">
                    <a:lumMod val="50000"/>
                    <a:lumOff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80484" y="6356351"/>
            <a:ext cx="423333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0F67FA86-F7CB-4E52-A5E5-76FD327109D0}" type="slidenum">
              <a:rPr lang="en-US" altLang="en-US"/>
              <a:pPr/>
              <a:t>‹N°›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034096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911" y="288637"/>
            <a:ext cx="11377423" cy="461819"/>
          </a:xfrm>
        </p:spPr>
        <p:txBody>
          <a:bodyPr/>
          <a:lstStyle>
            <a:lvl1pPr>
              <a:defRPr sz="2200" b="0" i="0" baseline="0">
                <a:solidFill>
                  <a:srgbClr val="021F43"/>
                </a:solidFill>
                <a:latin typeface="+mn-lt"/>
                <a:cs typeface="Andes ExtraLigh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0667" y="983838"/>
            <a:ext cx="6942667" cy="4904344"/>
          </a:xfrm>
        </p:spPr>
        <p:txBody>
          <a:bodyPr anchor="ctr"/>
          <a:lstStyle>
            <a:lvl1pPr>
              <a:defRPr sz="16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  <a:lvl2pPr>
              <a:buClr>
                <a:schemeClr val="tx2">
                  <a:lumMod val="50000"/>
                  <a:lumOff val="50000"/>
                </a:schemeClr>
              </a:buClr>
              <a:defRPr sz="1600">
                <a:solidFill>
                  <a:schemeClr val="tx2">
                    <a:lumMod val="50000"/>
                    <a:lumOff val="50000"/>
                  </a:schemeClr>
                </a:solidFill>
              </a:defRPr>
            </a:lvl2pPr>
            <a:lvl3pPr marL="557784">
              <a:buClr>
                <a:schemeClr val="tx2">
                  <a:lumMod val="50000"/>
                  <a:lumOff val="50000"/>
                </a:schemeClr>
              </a:buClr>
              <a:defRPr sz="1600">
                <a:solidFill>
                  <a:schemeClr val="tx2">
                    <a:lumMod val="50000"/>
                    <a:lumOff val="50000"/>
                  </a:schemeClr>
                </a:solidFill>
              </a:defRPr>
            </a:lvl3pPr>
            <a:lvl4pPr>
              <a:buClr>
                <a:schemeClr val="tx2">
                  <a:lumMod val="50000"/>
                  <a:lumOff val="50000"/>
                </a:schemeClr>
              </a:buClr>
              <a:defRPr sz="1600">
                <a:solidFill>
                  <a:schemeClr val="tx2">
                    <a:lumMod val="50000"/>
                    <a:lumOff val="50000"/>
                  </a:schemeClr>
                </a:solidFill>
              </a:defRPr>
            </a:lvl4pPr>
            <a:lvl5pPr>
              <a:buClr>
                <a:schemeClr val="tx2">
                  <a:lumMod val="50000"/>
                  <a:lumOff val="50000"/>
                </a:schemeClr>
              </a:buClr>
              <a:defRPr sz="1600">
                <a:solidFill>
                  <a:schemeClr val="tx2">
                    <a:lumMod val="50000"/>
                    <a:lumOff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80484" y="6356351"/>
            <a:ext cx="423333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B420D6F-98A7-4F09-A3A0-9BEEFEE0C65B}" type="slidenum">
              <a:rPr lang="en-US" altLang="en-US"/>
              <a:pPr/>
              <a:t>‹N°›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075486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agraph with Graphic El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7789" y="288637"/>
            <a:ext cx="11425544" cy="461819"/>
          </a:xfrm>
        </p:spPr>
        <p:txBody>
          <a:bodyPr/>
          <a:lstStyle>
            <a:lvl1pPr>
              <a:defRPr sz="2200" b="0" i="0" cap="none" baseline="0">
                <a:solidFill>
                  <a:srgbClr val="021F43"/>
                </a:solidFill>
                <a:latin typeface="+mn-lt"/>
                <a:cs typeface="Andes ExtraLigh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30455" y="1443790"/>
            <a:ext cx="7076351" cy="4545263"/>
          </a:xfrm>
        </p:spPr>
        <p:txBody>
          <a:bodyPr/>
          <a:lstStyle>
            <a:lvl1pPr>
              <a:defRPr sz="16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  <a:lvl2pPr>
              <a:buClr>
                <a:schemeClr val="tx2">
                  <a:lumMod val="50000"/>
                  <a:lumOff val="50000"/>
                </a:schemeClr>
              </a:buClr>
              <a:defRPr sz="1600">
                <a:solidFill>
                  <a:schemeClr val="tx2">
                    <a:lumMod val="50000"/>
                    <a:lumOff val="50000"/>
                  </a:schemeClr>
                </a:solidFill>
              </a:defRPr>
            </a:lvl2pPr>
            <a:lvl3pPr marL="557784">
              <a:buClr>
                <a:schemeClr val="tx2">
                  <a:lumMod val="50000"/>
                  <a:lumOff val="50000"/>
                </a:schemeClr>
              </a:buClr>
              <a:defRPr sz="1600">
                <a:solidFill>
                  <a:schemeClr val="tx2">
                    <a:lumMod val="50000"/>
                    <a:lumOff val="50000"/>
                  </a:schemeClr>
                </a:solidFill>
              </a:defRPr>
            </a:lvl3pPr>
            <a:lvl4pPr>
              <a:buClr>
                <a:schemeClr val="tx2">
                  <a:lumMod val="50000"/>
                  <a:lumOff val="50000"/>
                </a:schemeClr>
              </a:buClr>
              <a:defRPr sz="1600">
                <a:solidFill>
                  <a:schemeClr val="tx2">
                    <a:lumMod val="50000"/>
                    <a:lumOff val="50000"/>
                  </a:schemeClr>
                </a:solidFill>
              </a:defRPr>
            </a:lvl4pPr>
            <a:lvl5pPr>
              <a:buClr>
                <a:schemeClr val="tx2">
                  <a:lumMod val="50000"/>
                  <a:lumOff val="50000"/>
                </a:schemeClr>
              </a:buClr>
              <a:defRPr sz="1600">
                <a:solidFill>
                  <a:schemeClr val="tx2">
                    <a:lumMod val="50000"/>
                    <a:lumOff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428125" y="1003049"/>
            <a:ext cx="4117137" cy="4972050"/>
          </a:xfrm>
        </p:spPr>
        <p:txBody>
          <a:bodyPr rIns="182880" anchor="ctr"/>
          <a:lstStyle>
            <a:lvl1pPr>
              <a:defRPr sz="160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4830234" y="976313"/>
            <a:ext cx="7058749" cy="414003"/>
          </a:xfrm>
        </p:spPr>
        <p:txBody>
          <a:bodyPr/>
          <a:lstStyle>
            <a:lvl1pPr algn="ctr">
              <a:defRPr sz="1600" b="0" cap="all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5"/>
          </p:nvPr>
        </p:nvSpPr>
        <p:spPr>
          <a:xfrm>
            <a:off x="480484" y="6356351"/>
            <a:ext cx="423333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CEBF579E-BE67-4DE9-9D56-329AA6B6E63F}" type="slidenum">
              <a:rPr lang="en-US" altLang="en-US"/>
              <a:pPr/>
              <a:t>‹N°›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656796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s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912" y="307475"/>
            <a:ext cx="11213472" cy="983693"/>
          </a:xfrm>
        </p:spPr>
        <p:txBody>
          <a:bodyPr/>
          <a:lstStyle>
            <a:lvl1pPr>
              <a:defRPr sz="2200" b="0" i="0" cap="none" baseline="0">
                <a:solidFill>
                  <a:srgbClr val="021F43"/>
                </a:solidFill>
                <a:latin typeface="+mj-lt"/>
                <a:cs typeface="Andes ExtraLigh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912" y="1788583"/>
            <a:ext cx="5511031" cy="4399780"/>
          </a:xfrm>
        </p:spPr>
        <p:txBody>
          <a:bodyPr lIns="182880" rIns="182880" anchor="ctr"/>
          <a:lstStyle>
            <a:lvl1pPr marL="0" marR="0" indent="0" algn="l" defTabSz="914400" rtl="0" eaLnBrk="0" fontAlgn="base" latinLnBrk="0" hangingPunct="0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>
                <a:schemeClr val="tx2">
                  <a:lumMod val="75000"/>
                  <a:lumOff val="25000"/>
                </a:schemeClr>
              </a:buClr>
              <a:buSzTx/>
              <a:buFontTx/>
              <a:buNone/>
              <a:tabLst/>
              <a:defRPr sz="1600">
                <a:solidFill>
                  <a:srgbClr val="595959"/>
                </a:solidFill>
              </a:defRPr>
            </a:lvl1pPr>
            <a:lvl2pPr>
              <a:defRPr sz="1600">
                <a:solidFill>
                  <a:srgbClr val="595959"/>
                </a:solidFill>
              </a:defRPr>
            </a:lvl2pPr>
            <a:lvl3pPr>
              <a:defRPr sz="1600">
                <a:solidFill>
                  <a:srgbClr val="595959"/>
                </a:solidFill>
              </a:defRPr>
            </a:lvl3pPr>
            <a:lvl4pPr>
              <a:defRPr sz="1600">
                <a:solidFill>
                  <a:srgbClr val="595959"/>
                </a:solidFill>
              </a:defRPr>
            </a:lvl4pPr>
            <a:lvl5pPr>
              <a:defRPr sz="1600">
                <a:solidFill>
                  <a:srgbClr val="595959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11"/>
          </p:nvPr>
        </p:nvSpPr>
        <p:spPr>
          <a:xfrm>
            <a:off x="6209904" y="1788510"/>
            <a:ext cx="5510784" cy="4402163"/>
          </a:xfrm>
        </p:spPr>
        <p:txBody>
          <a:bodyPr lIns="182880" rIns="182880" anchor="ctr"/>
          <a:lstStyle>
            <a:lvl1pPr marL="0" marR="0" indent="0" algn="l" defTabSz="914400" rtl="0" eaLnBrk="0" fontAlgn="base" latinLnBrk="0" hangingPunct="0">
              <a:lnSpc>
                <a:spcPct val="130000"/>
              </a:lnSpc>
              <a:spcBef>
                <a:spcPts val="1800"/>
              </a:spcBef>
              <a:spcAft>
                <a:spcPct val="0"/>
              </a:spcAft>
              <a:buClr>
                <a:schemeClr val="tx2">
                  <a:lumMod val="75000"/>
                  <a:lumOff val="25000"/>
                </a:schemeClr>
              </a:buClr>
              <a:buSzTx/>
              <a:buFontTx/>
              <a:buNone/>
              <a:tabLst/>
              <a:defRPr sz="1600">
                <a:solidFill>
                  <a:srgbClr val="595959"/>
                </a:solidFill>
              </a:defRPr>
            </a:lvl1pPr>
            <a:lvl2pPr>
              <a:defRPr sz="1600">
                <a:solidFill>
                  <a:srgbClr val="595959"/>
                </a:solidFill>
              </a:defRPr>
            </a:lvl2pPr>
            <a:lvl3pPr>
              <a:defRPr sz="1600">
                <a:solidFill>
                  <a:srgbClr val="595959"/>
                </a:solidFill>
              </a:defRPr>
            </a:lvl3pPr>
            <a:lvl4pPr>
              <a:defRPr sz="1600">
                <a:solidFill>
                  <a:srgbClr val="595959"/>
                </a:solidFill>
              </a:defRPr>
            </a:lvl4pPr>
            <a:lvl5pPr>
              <a:defRPr sz="1600">
                <a:solidFill>
                  <a:srgbClr val="595959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half" idx="13"/>
          </p:nvPr>
        </p:nvSpPr>
        <p:spPr>
          <a:xfrm>
            <a:off x="475912" y="1429561"/>
            <a:ext cx="5511031" cy="264331"/>
          </a:xfrm>
        </p:spPr>
        <p:txBody>
          <a:bodyPr anchor="ctr">
            <a:normAutofit/>
          </a:bodyPr>
          <a:lstStyle>
            <a:lvl1pPr algn="ctr">
              <a:defRPr sz="1400" cap="all">
                <a:solidFill>
                  <a:srgbClr val="595959"/>
                </a:solidFill>
              </a:defRPr>
            </a:lvl1pPr>
            <a:lvl2pPr>
              <a:defRPr sz="1600">
                <a:solidFill>
                  <a:srgbClr val="595959"/>
                </a:solidFill>
              </a:defRPr>
            </a:lvl2pPr>
            <a:lvl3pPr>
              <a:defRPr sz="1600">
                <a:solidFill>
                  <a:srgbClr val="595959"/>
                </a:solidFill>
              </a:defRPr>
            </a:lvl3pPr>
            <a:lvl4pPr>
              <a:defRPr sz="1600">
                <a:solidFill>
                  <a:srgbClr val="595959"/>
                </a:solidFill>
              </a:defRPr>
            </a:lvl4pPr>
            <a:lvl5pPr>
              <a:defRPr sz="1600">
                <a:solidFill>
                  <a:srgbClr val="595959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half" idx="14"/>
          </p:nvPr>
        </p:nvSpPr>
        <p:spPr>
          <a:xfrm>
            <a:off x="6209905" y="1421540"/>
            <a:ext cx="5510784" cy="264331"/>
          </a:xfrm>
        </p:spPr>
        <p:txBody>
          <a:bodyPr anchor="ctr">
            <a:normAutofit/>
          </a:bodyPr>
          <a:lstStyle>
            <a:lvl1pPr algn="ctr">
              <a:defRPr sz="1400" cap="all">
                <a:solidFill>
                  <a:srgbClr val="595959"/>
                </a:solidFill>
              </a:defRPr>
            </a:lvl1pPr>
            <a:lvl2pPr>
              <a:defRPr sz="1600">
                <a:solidFill>
                  <a:srgbClr val="595959"/>
                </a:solidFill>
              </a:defRPr>
            </a:lvl2pPr>
            <a:lvl3pPr>
              <a:defRPr sz="1600">
                <a:solidFill>
                  <a:srgbClr val="595959"/>
                </a:solidFill>
              </a:defRPr>
            </a:lvl3pPr>
            <a:lvl4pPr>
              <a:defRPr sz="1600">
                <a:solidFill>
                  <a:srgbClr val="595959"/>
                </a:solidFill>
              </a:defRPr>
            </a:lvl4pPr>
            <a:lvl5pPr>
              <a:defRPr sz="1600">
                <a:solidFill>
                  <a:srgbClr val="595959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15"/>
          </p:nvPr>
        </p:nvSpPr>
        <p:spPr>
          <a:xfrm>
            <a:off x="480484" y="6356351"/>
            <a:ext cx="423333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4120D652-1F9A-431D-9871-A0392D463C00}" type="slidenum">
              <a:rPr lang="en-US" altLang="en-US"/>
              <a:pPr/>
              <a:t>‹N°›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474315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Highligh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912" y="346364"/>
            <a:ext cx="4194123" cy="5784272"/>
          </a:xfrm>
        </p:spPr>
        <p:txBody>
          <a:bodyPr anchor="ctr"/>
          <a:lstStyle>
            <a:lvl1pPr>
              <a:defRPr sz="3200" b="0" i="0">
                <a:solidFill>
                  <a:schemeClr val="bg2"/>
                </a:solidFill>
                <a:latin typeface="+mn-lt"/>
                <a:cs typeface="Andes ExtraLigh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0666" y="346365"/>
            <a:ext cx="6889193" cy="5784271"/>
          </a:xfrm>
        </p:spPr>
        <p:txBody>
          <a:bodyPr anchor="ctr"/>
          <a:lstStyle>
            <a:lvl1pPr>
              <a:lnSpc>
                <a:spcPct val="125000"/>
              </a:lnSpc>
              <a:spcBef>
                <a:spcPts val="0"/>
              </a:spcBef>
              <a:spcAft>
                <a:spcPts val="2200"/>
              </a:spcAft>
              <a:defRPr sz="22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  <a:lvl2pPr marL="0" indent="0">
              <a:lnSpc>
                <a:spcPct val="125000"/>
              </a:lnSpc>
              <a:spcBef>
                <a:spcPts val="0"/>
              </a:spcBef>
              <a:spcAft>
                <a:spcPts val="2200"/>
              </a:spcAft>
              <a:buNone/>
              <a:defRPr sz="2000" baseline="0">
                <a:solidFill>
                  <a:schemeClr val="tx2">
                    <a:lumMod val="50000"/>
                    <a:lumOff val="50000"/>
                  </a:schemeClr>
                </a:solidFill>
              </a:defRPr>
            </a:lvl2pPr>
            <a:lvl3pPr marL="0" indent="0">
              <a:lnSpc>
                <a:spcPct val="130000"/>
              </a:lnSpc>
              <a:buNone/>
              <a:defRPr sz="1600">
                <a:solidFill>
                  <a:schemeClr val="tx2">
                    <a:lumMod val="50000"/>
                    <a:lumOff val="50000"/>
                  </a:schemeClr>
                </a:solidFill>
              </a:defRPr>
            </a:lvl3pPr>
            <a:lvl4pPr marL="182880" indent="0">
              <a:lnSpc>
                <a:spcPct val="130000"/>
              </a:lnSpc>
              <a:buNone/>
              <a:defRPr sz="1600">
                <a:solidFill>
                  <a:schemeClr val="tx2">
                    <a:lumMod val="50000"/>
                    <a:lumOff val="50000"/>
                  </a:schemeClr>
                </a:solidFill>
              </a:defRPr>
            </a:lvl4pPr>
            <a:lvl5pPr marL="454914" indent="0">
              <a:lnSpc>
                <a:spcPct val="130000"/>
              </a:lnSpc>
              <a:buNone/>
              <a:defRPr sz="1600">
                <a:solidFill>
                  <a:schemeClr val="tx2">
                    <a:lumMod val="50000"/>
                    <a:lumOff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80484" y="6356351"/>
            <a:ext cx="423333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31E7EDD-80CC-47D3-B530-94C3C94EC488}" type="slidenum">
              <a:rPr lang="en-US" altLang="en-US"/>
              <a:pPr/>
              <a:t>‹N°›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426756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Highligh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912" y="346364"/>
            <a:ext cx="4194123" cy="5784272"/>
          </a:xfrm>
        </p:spPr>
        <p:txBody>
          <a:bodyPr anchor="ctr"/>
          <a:lstStyle>
            <a:lvl1pPr>
              <a:defRPr sz="3200" b="0" i="0">
                <a:solidFill>
                  <a:schemeClr val="tx1"/>
                </a:solidFill>
                <a:latin typeface="+mn-lt"/>
                <a:cs typeface="Andes ExtraLigh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0666" y="346365"/>
            <a:ext cx="6889193" cy="5784271"/>
          </a:xfrm>
        </p:spPr>
        <p:txBody>
          <a:bodyPr anchor="ctr"/>
          <a:lstStyle>
            <a:lvl1pPr>
              <a:lnSpc>
                <a:spcPct val="125000"/>
              </a:lnSpc>
              <a:spcBef>
                <a:spcPts val="0"/>
              </a:spcBef>
              <a:spcAft>
                <a:spcPts val="2200"/>
              </a:spcAft>
              <a:defRPr sz="22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  <a:lvl2pPr marL="0" indent="0">
              <a:lnSpc>
                <a:spcPct val="125000"/>
              </a:lnSpc>
              <a:spcBef>
                <a:spcPts val="0"/>
              </a:spcBef>
              <a:spcAft>
                <a:spcPts val="2200"/>
              </a:spcAft>
              <a:buNone/>
              <a:defRPr sz="2000" baseline="0">
                <a:solidFill>
                  <a:schemeClr val="tx2">
                    <a:lumMod val="50000"/>
                    <a:lumOff val="50000"/>
                  </a:schemeClr>
                </a:solidFill>
              </a:defRPr>
            </a:lvl2pPr>
            <a:lvl3pPr marL="0" indent="0">
              <a:lnSpc>
                <a:spcPct val="130000"/>
              </a:lnSpc>
              <a:buNone/>
              <a:defRPr sz="1600">
                <a:solidFill>
                  <a:schemeClr val="tx2">
                    <a:lumMod val="50000"/>
                    <a:lumOff val="50000"/>
                  </a:schemeClr>
                </a:solidFill>
              </a:defRPr>
            </a:lvl3pPr>
            <a:lvl4pPr marL="182880" indent="0">
              <a:lnSpc>
                <a:spcPct val="130000"/>
              </a:lnSpc>
              <a:buNone/>
              <a:defRPr sz="1600">
                <a:solidFill>
                  <a:schemeClr val="tx2">
                    <a:lumMod val="50000"/>
                    <a:lumOff val="50000"/>
                  </a:schemeClr>
                </a:solidFill>
              </a:defRPr>
            </a:lvl4pPr>
            <a:lvl5pPr marL="454914" indent="0">
              <a:lnSpc>
                <a:spcPct val="130000"/>
              </a:lnSpc>
              <a:buNone/>
              <a:defRPr sz="1600">
                <a:solidFill>
                  <a:schemeClr val="tx2">
                    <a:lumMod val="50000"/>
                    <a:lumOff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80484" y="6356351"/>
            <a:ext cx="423333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CBA55698-BBEF-4A53-A3A9-A3414505BC44}" type="slidenum">
              <a:rPr lang="en-US" altLang="en-US"/>
              <a:pPr/>
              <a:t>‹N°›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75424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b St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Freeform 1683"/>
          <p:cNvSpPr>
            <a:spLocks/>
          </p:cNvSpPr>
          <p:nvPr/>
        </p:nvSpPr>
        <p:spPr bwMode="auto">
          <a:xfrm flipH="1">
            <a:off x="9880600" y="3175"/>
            <a:ext cx="950384" cy="584200"/>
          </a:xfrm>
          <a:custGeom>
            <a:avLst/>
            <a:gdLst>
              <a:gd name="T0" fmla="*/ 2147483647 w 448"/>
              <a:gd name="T1" fmla="*/ 2147483647 h 372"/>
              <a:gd name="T2" fmla="*/ 2147483647 w 448"/>
              <a:gd name="T3" fmla="*/ 2147483647 h 372"/>
              <a:gd name="T4" fmla="*/ 2147483647 w 448"/>
              <a:gd name="T5" fmla="*/ 2147483647 h 372"/>
              <a:gd name="T6" fmla="*/ 2147483647 w 448"/>
              <a:gd name="T7" fmla="*/ 2147483647 h 372"/>
              <a:gd name="T8" fmla="*/ 2147483647 w 448"/>
              <a:gd name="T9" fmla="*/ 2147483647 h 372"/>
              <a:gd name="T10" fmla="*/ 2147483647 w 448"/>
              <a:gd name="T11" fmla="*/ 2147483647 h 372"/>
              <a:gd name="T12" fmla="*/ 0 w 448"/>
              <a:gd name="T13" fmla="*/ 0 h 372"/>
              <a:gd name="T14" fmla="*/ 2147483647 w 448"/>
              <a:gd name="T15" fmla="*/ 0 h 372"/>
              <a:gd name="T16" fmla="*/ 2147483647 w 448"/>
              <a:gd name="T17" fmla="*/ 2147483647 h 372"/>
              <a:gd name="T18" fmla="*/ 2147483647 w 448"/>
              <a:gd name="T19" fmla="*/ 2147483647 h 372"/>
              <a:gd name="T20" fmla="*/ 2147483647 w 448"/>
              <a:gd name="T21" fmla="*/ 2147483647 h 372"/>
              <a:gd name="T22" fmla="*/ 2147483647 w 448"/>
              <a:gd name="T23" fmla="*/ 2147483647 h 372"/>
              <a:gd name="T24" fmla="*/ 2147483647 w 448"/>
              <a:gd name="T25" fmla="*/ 2147483647 h 372"/>
              <a:gd name="T26" fmla="*/ 2147483647 w 448"/>
              <a:gd name="T27" fmla="*/ 2147483647 h 372"/>
              <a:gd name="T28" fmla="*/ 2147483647 w 448"/>
              <a:gd name="T29" fmla="*/ 2147483647 h 372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448" h="372">
                <a:moveTo>
                  <a:pt x="448" y="372"/>
                </a:moveTo>
                <a:lnTo>
                  <a:pt x="388" y="302"/>
                </a:lnTo>
                <a:lnTo>
                  <a:pt x="280" y="208"/>
                </a:lnTo>
                <a:lnTo>
                  <a:pt x="210" y="142"/>
                </a:lnTo>
                <a:lnTo>
                  <a:pt x="140" y="94"/>
                </a:lnTo>
                <a:lnTo>
                  <a:pt x="64" y="44"/>
                </a:lnTo>
                <a:lnTo>
                  <a:pt x="0" y="0"/>
                </a:lnTo>
                <a:lnTo>
                  <a:pt x="280" y="0"/>
                </a:lnTo>
                <a:lnTo>
                  <a:pt x="300" y="36"/>
                </a:lnTo>
                <a:lnTo>
                  <a:pt x="324" y="82"/>
                </a:lnTo>
                <a:lnTo>
                  <a:pt x="346" y="134"/>
                </a:lnTo>
                <a:lnTo>
                  <a:pt x="378" y="206"/>
                </a:lnTo>
                <a:lnTo>
                  <a:pt x="408" y="264"/>
                </a:lnTo>
                <a:lnTo>
                  <a:pt x="434" y="334"/>
                </a:lnTo>
                <a:lnTo>
                  <a:pt x="448" y="372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wrap="none" anchor="ctr"/>
          <a:lstStyle/>
          <a:p>
            <a:endParaRPr lang="en-US" sz="1600" dirty="0"/>
          </a:p>
        </p:txBody>
      </p:sp>
      <p:sp>
        <p:nvSpPr>
          <p:cNvPr id="74" name="Line 1086"/>
          <p:cNvSpPr>
            <a:spLocks noChangeShapeType="1"/>
          </p:cNvSpPr>
          <p:nvPr/>
        </p:nvSpPr>
        <p:spPr bwMode="auto">
          <a:xfrm>
            <a:off x="645585" y="617539"/>
            <a:ext cx="2116" cy="15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75" name="Line 1087"/>
          <p:cNvSpPr>
            <a:spLocks noChangeShapeType="1"/>
          </p:cNvSpPr>
          <p:nvPr/>
        </p:nvSpPr>
        <p:spPr bwMode="auto">
          <a:xfrm>
            <a:off x="645585" y="617539"/>
            <a:ext cx="2116" cy="15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76" name="Rectangle 1088"/>
          <p:cNvSpPr>
            <a:spLocks noChangeArrowheads="1"/>
          </p:cNvSpPr>
          <p:nvPr/>
        </p:nvSpPr>
        <p:spPr bwMode="auto">
          <a:xfrm>
            <a:off x="645585" y="617539"/>
            <a:ext cx="2116" cy="1587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endParaRPr lang="en-US" altLang="en-US" sz="1300" b="0" dirty="0">
              <a:cs typeface="+mn-cs"/>
            </a:endParaRPr>
          </a:p>
        </p:txBody>
      </p:sp>
      <p:sp>
        <p:nvSpPr>
          <p:cNvPr id="77" name="Rectangle 1089"/>
          <p:cNvSpPr>
            <a:spLocks noChangeArrowheads="1"/>
          </p:cNvSpPr>
          <p:nvPr/>
        </p:nvSpPr>
        <p:spPr bwMode="auto">
          <a:xfrm>
            <a:off x="645585" y="617539"/>
            <a:ext cx="2116" cy="1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endParaRPr lang="en-US" altLang="en-US" sz="1300" b="0" dirty="0">
              <a:cs typeface="+mn-cs"/>
            </a:endParaRPr>
          </a:p>
        </p:txBody>
      </p:sp>
      <p:sp>
        <p:nvSpPr>
          <p:cNvPr id="78" name="Freeform 1098"/>
          <p:cNvSpPr>
            <a:spLocks/>
          </p:cNvSpPr>
          <p:nvPr/>
        </p:nvSpPr>
        <p:spPr bwMode="auto">
          <a:xfrm>
            <a:off x="649818" y="617539"/>
            <a:ext cx="4233" cy="1587"/>
          </a:xfrm>
          <a:custGeom>
            <a:avLst/>
            <a:gdLst>
              <a:gd name="T0" fmla="*/ 0 w 2"/>
              <a:gd name="T1" fmla="*/ 0 h 1587"/>
              <a:gd name="T2" fmla="*/ 2147483647 w 2"/>
              <a:gd name="T3" fmla="*/ 0 h 1587"/>
              <a:gd name="T4" fmla="*/ 2147483647 w 2"/>
              <a:gd name="T5" fmla="*/ 0 h 1587"/>
              <a:gd name="T6" fmla="*/ 2147483647 w 2"/>
              <a:gd name="T7" fmla="*/ 0 h 1587"/>
              <a:gd name="T8" fmla="*/ 0 w 2"/>
              <a:gd name="T9" fmla="*/ 0 h 1587"/>
              <a:gd name="T10" fmla="*/ 0 w 2"/>
              <a:gd name="T11" fmla="*/ 0 h 1587"/>
              <a:gd name="T12" fmla="*/ 0 w 2"/>
              <a:gd name="T13" fmla="*/ 0 h 1587"/>
              <a:gd name="T14" fmla="*/ 0 w 2"/>
              <a:gd name="T15" fmla="*/ 0 h 1587"/>
              <a:gd name="T16" fmla="*/ 0 w 2"/>
              <a:gd name="T17" fmla="*/ 0 h 1587"/>
              <a:gd name="T18" fmla="*/ 0 w 2"/>
              <a:gd name="T19" fmla="*/ 0 h 1587"/>
              <a:gd name="T20" fmla="*/ 0 w 2"/>
              <a:gd name="T21" fmla="*/ 0 h 1587"/>
              <a:gd name="T22" fmla="*/ 0 w 2"/>
              <a:gd name="T23" fmla="*/ 0 h 1587"/>
              <a:gd name="T24" fmla="*/ 0 w 2"/>
              <a:gd name="T25" fmla="*/ 0 h 1587"/>
              <a:gd name="T26" fmla="*/ 0 w 2"/>
              <a:gd name="T27" fmla="*/ 0 h 1587"/>
              <a:gd name="T28" fmla="*/ 0 w 2"/>
              <a:gd name="T29" fmla="*/ 0 h 1587"/>
              <a:gd name="T30" fmla="*/ 0 w 2"/>
              <a:gd name="T31" fmla="*/ 0 h 1587"/>
              <a:gd name="T32" fmla="*/ 0 w 2"/>
              <a:gd name="T33" fmla="*/ 0 h 1587"/>
              <a:gd name="T34" fmla="*/ 2147483647 w 2"/>
              <a:gd name="T35" fmla="*/ 0 h 1587"/>
              <a:gd name="T36" fmla="*/ 2147483647 w 2"/>
              <a:gd name="T37" fmla="*/ 0 h 1587"/>
              <a:gd name="T38" fmla="*/ 2147483647 w 2"/>
              <a:gd name="T39" fmla="*/ 0 h 1587"/>
              <a:gd name="T40" fmla="*/ 0 w 2"/>
              <a:gd name="T41" fmla="*/ 0 h 1587"/>
              <a:gd name="T42" fmla="*/ 0 w 2"/>
              <a:gd name="T43" fmla="*/ 0 h 1587"/>
              <a:gd name="T44" fmla="*/ 0 w 2"/>
              <a:gd name="T45" fmla="*/ 0 h 1587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2" h="1587">
                <a:moveTo>
                  <a:pt x="0" y="0"/>
                </a:moveTo>
                <a:lnTo>
                  <a:pt x="2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79" name="Freeform 1115"/>
          <p:cNvSpPr>
            <a:spLocks/>
          </p:cNvSpPr>
          <p:nvPr/>
        </p:nvSpPr>
        <p:spPr bwMode="auto">
          <a:xfrm>
            <a:off x="611718" y="473075"/>
            <a:ext cx="4233" cy="3175"/>
          </a:xfrm>
          <a:custGeom>
            <a:avLst/>
            <a:gdLst>
              <a:gd name="T0" fmla="*/ 0 w 2"/>
              <a:gd name="T1" fmla="*/ 2147483647 h 2"/>
              <a:gd name="T2" fmla="*/ 0 w 2"/>
              <a:gd name="T3" fmla="*/ 2147483647 h 2"/>
              <a:gd name="T4" fmla="*/ 0 w 2"/>
              <a:gd name="T5" fmla="*/ 2147483647 h 2"/>
              <a:gd name="T6" fmla="*/ 0 w 2"/>
              <a:gd name="T7" fmla="*/ 2147483647 h 2"/>
              <a:gd name="T8" fmla="*/ 0 w 2"/>
              <a:gd name="T9" fmla="*/ 2147483647 h 2"/>
              <a:gd name="T10" fmla="*/ 0 w 2"/>
              <a:gd name="T11" fmla="*/ 2147483647 h 2"/>
              <a:gd name="T12" fmla="*/ 2147483647 w 2"/>
              <a:gd name="T13" fmla="*/ 2147483647 h 2"/>
              <a:gd name="T14" fmla="*/ 2147483647 w 2"/>
              <a:gd name="T15" fmla="*/ 2147483647 h 2"/>
              <a:gd name="T16" fmla="*/ 2147483647 w 2"/>
              <a:gd name="T17" fmla="*/ 0 h 2"/>
              <a:gd name="T18" fmla="*/ 0 w 2"/>
              <a:gd name="T19" fmla="*/ 2147483647 h 2"/>
              <a:gd name="T20" fmla="*/ 0 w 2"/>
              <a:gd name="T21" fmla="*/ 2147483647 h 2"/>
              <a:gd name="T22" fmla="*/ 0 w 2"/>
              <a:gd name="T23" fmla="*/ 2147483647 h 2"/>
              <a:gd name="T24" fmla="*/ 0 w 2"/>
              <a:gd name="T25" fmla="*/ 2147483647 h 2"/>
              <a:gd name="T26" fmla="*/ 0 w 2"/>
              <a:gd name="T27" fmla="*/ 2147483647 h 2"/>
              <a:gd name="T28" fmla="*/ 2147483647 w 2"/>
              <a:gd name="T29" fmla="*/ 2147483647 h 2"/>
              <a:gd name="T30" fmla="*/ 2147483647 w 2"/>
              <a:gd name="T31" fmla="*/ 2147483647 h 2"/>
              <a:gd name="T32" fmla="*/ 2147483647 w 2"/>
              <a:gd name="T33" fmla="*/ 2147483647 h 2"/>
              <a:gd name="T34" fmla="*/ 2147483647 w 2"/>
              <a:gd name="T35" fmla="*/ 2147483647 h 2"/>
              <a:gd name="T36" fmla="*/ 2147483647 w 2"/>
              <a:gd name="T37" fmla="*/ 2147483647 h 2"/>
              <a:gd name="T38" fmla="*/ 2147483647 w 2"/>
              <a:gd name="T39" fmla="*/ 2147483647 h 2"/>
              <a:gd name="T40" fmla="*/ 0 w 2"/>
              <a:gd name="T41" fmla="*/ 2147483647 h 2"/>
              <a:gd name="T42" fmla="*/ 0 w 2"/>
              <a:gd name="T43" fmla="*/ 2147483647 h 2"/>
              <a:gd name="T44" fmla="*/ 0 w 2"/>
              <a:gd name="T45" fmla="*/ 2147483647 h 2"/>
              <a:gd name="T46" fmla="*/ 0 w 2"/>
              <a:gd name="T47" fmla="*/ 2147483647 h 2"/>
              <a:gd name="T48" fmla="*/ 0 w 2"/>
              <a:gd name="T49" fmla="*/ 2147483647 h 2"/>
              <a:gd name="T50" fmla="*/ 0 w 2"/>
              <a:gd name="T51" fmla="*/ 2147483647 h 2"/>
              <a:gd name="T52" fmla="*/ 0 w 2"/>
              <a:gd name="T53" fmla="*/ 2147483647 h 2"/>
              <a:gd name="T54" fmla="*/ 2147483647 w 2"/>
              <a:gd name="T55" fmla="*/ 2147483647 h 2"/>
              <a:gd name="T56" fmla="*/ 0 w 2"/>
              <a:gd name="T57" fmla="*/ 2147483647 h 2"/>
              <a:gd name="T58" fmla="*/ 2147483647 w 2"/>
              <a:gd name="T59" fmla="*/ 2147483647 h 2"/>
              <a:gd name="T60" fmla="*/ 2147483647 w 2"/>
              <a:gd name="T61" fmla="*/ 2147483647 h 2"/>
              <a:gd name="T62" fmla="*/ 2147483647 w 2"/>
              <a:gd name="T63" fmla="*/ 2147483647 h 2"/>
              <a:gd name="T64" fmla="*/ 0 w 2"/>
              <a:gd name="T65" fmla="*/ 2147483647 h 2"/>
              <a:gd name="T66" fmla="*/ 0 w 2"/>
              <a:gd name="T67" fmla="*/ 2147483647 h 2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80" name="Freeform 1120"/>
          <p:cNvSpPr>
            <a:spLocks/>
          </p:cNvSpPr>
          <p:nvPr/>
        </p:nvSpPr>
        <p:spPr bwMode="auto">
          <a:xfrm>
            <a:off x="611718" y="463551"/>
            <a:ext cx="4233" cy="3175"/>
          </a:xfrm>
          <a:custGeom>
            <a:avLst/>
            <a:gdLst>
              <a:gd name="T0" fmla="*/ 0 w 2"/>
              <a:gd name="T1" fmla="*/ 0 h 2"/>
              <a:gd name="T2" fmla="*/ 0 w 2"/>
              <a:gd name="T3" fmla="*/ 2147483647 h 2"/>
              <a:gd name="T4" fmla="*/ 0 w 2"/>
              <a:gd name="T5" fmla="*/ 2147483647 h 2"/>
              <a:gd name="T6" fmla="*/ 0 w 2"/>
              <a:gd name="T7" fmla="*/ 2147483647 h 2"/>
              <a:gd name="T8" fmla="*/ 2147483647 w 2"/>
              <a:gd name="T9" fmla="*/ 2147483647 h 2"/>
              <a:gd name="T10" fmla="*/ 2147483647 w 2"/>
              <a:gd name="T11" fmla="*/ 0 h 2"/>
              <a:gd name="T12" fmla="*/ 2147483647 w 2"/>
              <a:gd name="T13" fmla="*/ 0 h 2"/>
              <a:gd name="T14" fmla="*/ 2147483647 w 2"/>
              <a:gd name="T15" fmla="*/ 0 h 2"/>
              <a:gd name="T16" fmla="*/ 0 w 2"/>
              <a:gd name="T17" fmla="*/ 0 h 2"/>
              <a:gd name="T18" fmla="*/ 0 w 2"/>
              <a:gd name="T19" fmla="*/ 2147483647 h 2"/>
              <a:gd name="T20" fmla="*/ 0 w 2"/>
              <a:gd name="T21" fmla="*/ 2147483647 h 2"/>
              <a:gd name="T22" fmla="*/ 2147483647 w 2"/>
              <a:gd name="T23" fmla="*/ 0 h 2"/>
              <a:gd name="T24" fmla="*/ 2147483647 w 2"/>
              <a:gd name="T25" fmla="*/ 0 h 2"/>
              <a:gd name="T26" fmla="*/ 2147483647 w 2"/>
              <a:gd name="T27" fmla="*/ 0 h 2"/>
              <a:gd name="T28" fmla="*/ 2147483647 w 2"/>
              <a:gd name="T29" fmla="*/ 2147483647 h 2"/>
              <a:gd name="T30" fmla="*/ 0 w 2"/>
              <a:gd name="T31" fmla="*/ 2147483647 h 2"/>
              <a:gd name="T32" fmla="*/ 0 w 2"/>
              <a:gd name="T33" fmla="*/ 2147483647 h 2"/>
              <a:gd name="T34" fmla="*/ 0 w 2"/>
              <a:gd name="T35" fmla="*/ 2147483647 h 2"/>
              <a:gd name="T36" fmla="*/ 0 w 2"/>
              <a:gd name="T37" fmla="*/ 2147483647 h 2"/>
              <a:gd name="T38" fmla="*/ 0 w 2"/>
              <a:gd name="T39" fmla="*/ 2147483647 h 2"/>
              <a:gd name="T40" fmla="*/ 0 w 2"/>
              <a:gd name="T41" fmla="*/ 2147483647 h 2"/>
              <a:gd name="T42" fmla="*/ 0 w 2"/>
              <a:gd name="T43" fmla="*/ 2147483647 h 2"/>
              <a:gd name="T44" fmla="*/ 0 w 2"/>
              <a:gd name="T45" fmla="*/ 2147483647 h 2"/>
              <a:gd name="T46" fmla="*/ 2147483647 w 2"/>
              <a:gd name="T47" fmla="*/ 2147483647 h 2"/>
              <a:gd name="T48" fmla="*/ 0 w 2"/>
              <a:gd name="T49" fmla="*/ 2147483647 h 2"/>
              <a:gd name="T50" fmla="*/ 0 w 2"/>
              <a:gd name="T51" fmla="*/ 2147483647 h 2"/>
              <a:gd name="T52" fmla="*/ 2147483647 w 2"/>
              <a:gd name="T53" fmla="*/ 2147483647 h 2"/>
              <a:gd name="T54" fmla="*/ 2147483647 w 2"/>
              <a:gd name="T55" fmla="*/ 2147483647 h 2"/>
              <a:gd name="T56" fmla="*/ 2147483647 w 2"/>
              <a:gd name="T57" fmla="*/ 0 h 2"/>
              <a:gd name="T58" fmla="*/ 0 w 2"/>
              <a:gd name="T59" fmla="*/ 0 h 2"/>
              <a:gd name="T60" fmla="*/ 0 w 2"/>
              <a:gd name="T61" fmla="*/ 0 h 2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2" h="2">
                <a:moveTo>
                  <a:pt x="0" y="0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0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81" name="Freeform 1134"/>
          <p:cNvSpPr>
            <a:spLocks/>
          </p:cNvSpPr>
          <p:nvPr/>
        </p:nvSpPr>
        <p:spPr bwMode="auto">
          <a:xfrm>
            <a:off x="937685" y="514350"/>
            <a:ext cx="4233" cy="6350"/>
          </a:xfrm>
          <a:custGeom>
            <a:avLst/>
            <a:gdLst>
              <a:gd name="T0" fmla="*/ 2147483647 w 2"/>
              <a:gd name="T1" fmla="*/ 2147483647 h 4"/>
              <a:gd name="T2" fmla="*/ 2147483647 w 2"/>
              <a:gd name="T3" fmla="*/ 2147483647 h 4"/>
              <a:gd name="T4" fmla="*/ 2147483647 w 2"/>
              <a:gd name="T5" fmla="*/ 2147483647 h 4"/>
              <a:gd name="T6" fmla="*/ 2147483647 w 2"/>
              <a:gd name="T7" fmla="*/ 2147483647 h 4"/>
              <a:gd name="T8" fmla="*/ 2147483647 w 2"/>
              <a:gd name="T9" fmla="*/ 0 h 4"/>
              <a:gd name="T10" fmla="*/ 2147483647 w 2"/>
              <a:gd name="T11" fmla="*/ 0 h 4"/>
              <a:gd name="T12" fmla="*/ 2147483647 w 2"/>
              <a:gd name="T13" fmla="*/ 0 h 4"/>
              <a:gd name="T14" fmla="*/ 0 w 2"/>
              <a:gd name="T15" fmla="*/ 2147483647 h 4"/>
              <a:gd name="T16" fmla="*/ 2147483647 w 2"/>
              <a:gd name="T17" fmla="*/ 2147483647 h 4"/>
              <a:gd name="T18" fmla="*/ 2147483647 w 2"/>
              <a:gd name="T19" fmla="*/ 2147483647 h 4"/>
              <a:gd name="T20" fmla="*/ 2147483647 w 2"/>
              <a:gd name="T21" fmla="*/ 2147483647 h 4"/>
              <a:gd name="T22" fmla="*/ 2147483647 w 2"/>
              <a:gd name="T23" fmla="*/ 0 h 4"/>
              <a:gd name="T24" fmla="*/ 2147483647 w 2"/>
              <a:gd name="T25" fmla="*/ 2147483647 h 4"/>
              <a:gd name="T26" fmla="*/ 2147483647 w 2"/>
              <a:gd name="T27" fmla="*/ 2147483647 h 4"/>
              <a:gd name="T28" fmla="*/ 2147483647 w 2"/>
              <a:gd name="T29" fmla="*/ 2147483647 h 4"/>
              <a:gd name="T30" fmla="*/ 2147483647 w 2"/>
              <a:gd name="T31" fmla="*/ 2147483647 h 4"/>
              <a:gd name="T32" fmla="*/ 2147483647 w 2"/>
              <a:gd name="T33" fmla="*/ 2147483647 h 4"/>
              <a:gd name="T34" fmla="*/ 2147483647 w 2"/>
              <a:gd name="T35" fmla="*/ 2147483647 h 4"/>
              <a:gd name="T36" fmla="*/ 2147483647 w 2"/>
              <a:gd name="T37" fmla="*/ 2147483647 h 4"/>
              <a:gd name="T38" fmla="*/ 2147483647 w 2"/>
              <a:gd name="T39" fmla="*/ 2147483647 h 4"/>
              <a:gd name="T40" fmla="*/ 2147483647 w 2"/>
              <a:gd name="T41" fmla="*/ 2147483647 h 4"/>
              <a:gd name="T42" fmla="*/ 2147483647 w 2"/>
              <a:gd name="T43" fmla="*/ 2147483647 h 4"/>
              <a:gd name="T44" fmla="*/ 2147483647 w 2"/>
              <a:gd name="T45" fmla="*/ 2147483647 h 4"/>
              <a:gd name="T46" fmla="*/ 2147483647 w 2"/>
              <a:gd name="T47" fmla="*/ 2147483647 h 4"/>
              <a:gd name="T48" fmla="*/ 2147483647 w 2"/>
              <a:gd name="T49" fmla="*/ 2147483647 h 4"/>
              <a:gd name="T50" fmla="*/ 2147483647 w 2"/>
              <a:gd name="T51" fmla="*/ 2147483647 h 4"/>
              <a:gd name="T52" fmla="*/ 0 w 2"/>
              <a:gd name="T53" fmla="*/ 2147483647 h 4"/>
              <a:gd name="T54" fmla="*/ 2147483647 w 2"/>
              <a:gd name="T55" fmla="*/ 2147483647 h 4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2" h="4">
                <a:moveTo>
                  <a:pt x="2" y="4"/>
                </a:moveTo>
                <a:lnTo>
                  <a:pt x="2" y="4"/>
                </a:lnTo>
                <a:lnTo>
                  <a:pt x="2" y="2"/>
                </a:lnTo>
                <a:lnTo>
                  <a:pt x="2" y="0"/>
                </a:lnTo>
                <a:lnTo>
                  <a:pt x="0" y="2"/>
                </a:lnTo>
                <a:lnTo>
                  <a:pt x="2" y="4"/>
                </a:lnTo>
                <a:lnTo>
                  <a:pt x="2" y="2"/>
                </a:lnTo>
                <a:lnTo>
                  <a:pt x="2" y="0"/>
                </a:lnTo>
                <a:lnTo>
                  <a:pt x="2" y="2"/>
                </a:lnTo>
                <a:lnTo>
                  <a:pt x="0" y="2"/>
                </a:lnTo>
                <a:lnTo>
                  <a:pt x="2" y="4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82" name="Freeform 1141"/>
          <p:cNvSpPr>
            <a:spLocks/>
          </p:cNvSpPr>
          <p:nvPr/>
        </p:nvSpPr>
        <p:spPr bwMode="auto">
          <a:xfrm>
            <a:off x="941918" y="479425"/>
            <a:ext cx="2116" cy="6350"/>
          </a:xfrm>
          <a:custGeom>
            <a:avLst/>
            <a:gdLst>
              <a:gd name="T0" fmla="*/ 0 w 1587"/>
              <a:gd name="T1" fmla="*/ 2147483647 h 4"/>
              <a:gd name="T2" fmla="*/ 0 w 1587"/>
              <a:gd name="T3" fmla="*/ 2147483647 h 4"/>
              <a:gd name="T4" fmla="*/ 0 w 1587"/>
              <a:gd name="T5" fmla="*/ 0 h 4"/>
              <a:gd name="T6" fmla="*/ 0 w 1587"/>
              <a:gd name="T7" fmla="*/ 0 h 4"/>
              <a:gd name="T8" fmla="*/ 0 w 1587"/>
              <a:gd name="T9" fmla="*/ 2147483647 h 4"/>
              <a:gd name="T10" fmla="*/ 0 w 1587"/>
              <a:gd name="T11" fmla="*/ 2147483647 h 4"/>
              <a:gd name="T12" fmla="*/ 0 w 1587"/>
              <a:gd name="T13" fmla="*/ 2147483647 h 4"/>
              <a:gd name="T14" fmla="*/ 0 w 1587"/>
              <a:gd name="T15" fmla="*/ 2147483647 h 4"/>
              <a:gd name="T16" fmla="*/ 0 w 1587"/>
              <a:gd name="T17" fmla="*/ 2147483647 h 4"/>
              <a:gd name="T18" fmla="*/ 0 w 1587"/>
              <a:gd name="T19" fmla="*/ 2147483647 h 4"/>
              <a:gd name="T20" fmla="*/ 0 w 1587"/>
              <a:gd name="T21" fmla="*/ 2147483647 h 4"/>
              <a:gd name="T22" fmla="*/ 0 w 1587"/>
              <a:gd name="T23" fmla="*/ 2147483647 h 4"/>
              <a:gd name="T24" fmla="*/ 0 w 1587"/>
              <a:gd name="T25" fmla="*/ 2147483647 h 4"/>
              <a:gd name="T26" fmla="*/ 0 w 1587"/>
              <a:gd name="T27" fmla="*/ 2147483647 h 4"/>
              <a:gd name="T28" fmla="*/ 0 w 1587"/>
              <a:gd name="T29" fmla="*/ 2147483647 h 4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1587" h="4">
                <a:moveTo>
                  <a:pt x="0" y="4"/>
                </a:moveTo>
                <a:lnTo>
                  <a:pt x="0" y="2"/>
                </a:lnTo>
                <a:lnTo>
                  <a:pt x="0" y="0"/>
                </a:lnTo>
                <a:lnTo>
                  <a:pt x="0" y="2"/>
                </a:lnTo>
                <a:lnTo>
                  <a:pt x="0" y="4"/>
                </a:lnTo>
                <a:lnTo>
                  <a:pt x="0" y="2"/>
                </a:lnTo>
                <a:lnTo>
                  <a:pt x="0" y="4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83" name="Freeform 1148"/>
          <p:cNvSpPr>
            <a:spLocks/>
          </p:cNvSpPr>
          <p:nvPr/>
        </p:nvSpPr>
        <p:spPr bwMode="auto">
          <a:xfrm>
            <a:off x="924985" y="460376"/>
            <a:ext cx="4233" cy="3175"/>
          </a:xfrm>
          <a:custGeom>
            <a:avLst/>
            <a:gdLst>
              <a:gd name="T0" fmla="*/ 2147483647 w 2"/>
              <a:gd name="T1" fmla="*/ 2147483647 h 2"/>
              <a:gd name="T2" fmla="*/ 2147483647 w 2"/>
              <a:gd name="T3" fmla="*/ 0 h 2"/>
              <a:gd name="T4" fmla="*/ 2147483647 w 2"/>
              <a:gd name="T5" fmla="*/ 0 h 2"/>
              <a:gd name="T6" fmla="*/ 2147483647 w 2"/>
              <a:gd name="T7" fmla="*/ 0 h 2"/>
              <a:gd name="T8" fmla="*/ 2147483647 w 2"/>
              <a:gd name="T9" fmla="*/ 0 h 2"/>
              <a:gd name="T10" fmla="*/ 0 w 2"/>
              <a:gd name="T11" fmla="*/ 0 h 2"/>
              <a:gd name="T12" fmla="*/ 0 w 2"/>
              <a:gd name="T13" fmla="*/ 0 h 2"/>
              <a:gd name="T14" fmla="*/ 0 w 2"/>
              <a:gd name="T15" fmla="*/ 2147483647 h 2"/>
              <a:gd name="T16" fmla="*/ 0 w 2"/>
              <a:gd name="T17" fmla="*/ 2147483647 h 2"/>
              <a:gd name="T18" fmla="*/ 0 w 2"/>
              <a:gd name="T19" fmla="*/ 2147483647 h 2"/>
              <a:gd name="T20" fmla="*/ 2147483647 w 2"/>
              <a:gd name="T21" fmla="*/ 2147483647 h 2"/>
              <a:gd name="T22" fmla="*/ 2147483647 w 2"/>
              <a:gd name="T23" fmla="*/ 2147483647 h 2"/>
              <a:gd name="T24" fmla="*/ 2147483647 w 2"/>
              <a:gd name="T25" fmla="*/ 0 h 2"/>
              <a:gd name="T26" fmla="*/ 2147483647 w 2"/>
              <a:gd name="T27" fmla="*/ 0 h 2"/>
              <a:gd name="T28" fmla="*/ 2147483647 w 2"/>
              <a:gd name="T29" fmla="*/ 0 h 2"/>
              <a:gd name="T30" fmla="*/ 0 w 2"/>
              <a:gd name="T31" fmla="*/ 2147483647 h 2"/>
              <a:gd name="T32" fmla="*/ 2147483647 w 2"/>
              <a:gd name="T33" fmla="*/ 2147483647 h 2"/>
              <a:gd name="T34" fmla="*/ 2147483647 w 2"/>
              <a:gd name="T35" fmla="*/ 0 h 2"/>
              <a:gd name="T36" fmla="*/ 0 w 2"/>
              <a:gd name="T37" fmla="*/ 2147483647 h 2"/>
              <a:gd name="T38" fmla="*/ 2147483647 w 2"/>
              <a:gd name="T39" fmla="*/ 2147483647 h 2"/>
              <a:gd name="T40" fmla="*/ 0 w 2"/>
              <a:gd name="T41" fmla="*/ 2147483647 h 2"/>
              <a:gd name="T42" fmla="*/ 0 w 2"/>
              <a:gd name="T43" fmla="*/ 2147483647 h 2"/>
              <a:gd name="T44" fmla="*/ 0 w 2"/>
              <a:gd name="T45" fmla="*/ 2147483647 h 2"/>
              <a:gd name="T46" fmla="*/ 0 w 2"/>
              <a:gd name="T47" fmla="*/ 2147483647 h 2"/>
              <a:gd name="T48" fmla="*/ 0 w 2"/>
              <a:gd name="T49" fmla="*/ 2147483647 h 2"/>
              <a:gd name="T50" fmla="*/ 0 w 2"/>
              <a:gd name="T51" fmla="*/ 2147483647 h 2"/>
              <a:gd name="T52" fmla="*/ 0 w 2"/>
              <a:gd name="T53" fmla="*/ 2147483647 h 2"/>
              <a:gd name="T54" fmla="*/ 0 w 2"/>
              <a:gd name="T55" fmla="*/ 2147483647 h 2"/>
              <a:gd name="T56" fmla="*/ 0 w 2"/>
              <a:gd name="T57" fmla="*/ 2147483647 h 2"/>
              <a:gd name="T58" fmla="*/ 2147483647 w 2"/>
              <a:gd name="T59" fmla="*/ 2147483647 h 2"/>
              <a:gd name="T60" fmla="*/ 2147483647 w 2"/>
              <a:gd name="T61" fmla="*/ 2147483647 h 2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2" h="2">
                <a:moveTo>
                  <a:pt x="2" y="2"/>
                </a:move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84" name="Freeform 1150"/>
          <p:cNvSpPr>
            <a:spLocks/>
          </p:cNvSpPr>
          <p:nvPr/>
        </p:nvSpPr>
        <p:spPr bwMode="auto">
          <a:xfrm>
            <a:off x="912285" y="447676"/>
            <a:ext cx="2116" cy="3175"/>
          </a:xfrm>
          <a:custGeom>
            <a:avLst/>
            <a:gdLst>
              <a:gd name="T0" fmla="*/ 0 w 1587"/>
              <a:gd name="T1" fmla="*/ 2147483647 h 2"/>
              <a:gd name="T2" fmla="*/ 0 w 1587"/>
              <a:gd name="T3" fmla="*/ 0 h 2"/>
              <a:gd name="T4" fmla="*/ 0 w 1587"/>
              <a:gd name="T5" fmla="*/ 2147483647 h 2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587" h="2">
                <a:moveTo>
                  <a:pt x="0" y="2"/>
                </a:move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85" name="Freeform 1152"/>
          <p:cNvSpPr>
            <a:spLocks/>
          </p:cNvSpPr>
          <p:nvPr/>
        </p:nvSpPr>
        <p:spPr bwMode="auto">
          <a:xfrm>
            <a:off x="912285" y="447676"/>
            <a:ext cx="4233" cy="3175"/>
          </a:xfrm>
          <a:custGeom>
            <a:avLst/>
            <a:gdLst>
              <a:gd name="T0" fmla="*/ 2147483647 w 2"/>
              <a:gd name="T1" fmla="*/ 0 h 2"/>
              <a:gd name="T2" fmla="*/ 0 w 2"/>
              <a:gd name="T3" fmla="*/ 0 h 2"/>
              <a:gd name="T4" fmla="*/ 0 w 2"/>
              <a:gd name="T5" fmla="*/ 0 h 2"/>
              <a:gd name="T6" fmla="*/ 0 w 2"/>
              <a:gd name="T7" fmla="*/ 0 h 2"/>
              <a:gd name="T8" fmla="*/ 0 w 2"/>
              <a:gd name="T9" fmla="*/ 2147483647 h 2"/>
              <a:gd name="T10" fmla="*/ 2147483647 w 2"/>
              <a:gd name="T11" fmla="*/ 2147483647 h 2"/>
              <a:gd name="T12" fmla="*/ 2147483647 w 2"/>
              <a:gd name="T13" fmla="*/ 0 h 2"/>
              <a:gd name="T14" fmla="*/ 0 w 2"/>
              <a:gd name="T15" fmla="*/ 0 h 2"/>
              <a:gd name="T16" fmla="*/ 0 w 2"/>
              <a:gd name="T17" fmla="*/ 0 h 2"/>
              <a:gd name="T18" fmla="*/ 0 w 2"/>
              <a:gd name="T19" fmla="*/ 0 h 2"/>
              <a:gd name="T20" fmla="*/ 0 w 2"/>
              <a:gd name="T21" fmla="*/ 2147483647 h 2"/>
              <a:gd name="T22" fmla="*/ 2147483647 w 2"/>
              <a:gd name="T23" fmla="*/ 2147483647 h 2"/>
              <a:gd name="T24" fmla="*/ 2147483647 w 2"/>
              <a:gd name="T25" fmla="*/ 0 h 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" h="2">
                <a:moveTo>
                  <a:pt x="2" y="0"/>
                </a:move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86" name="Freeform 1154"/>
          <p:cNvSpPr>
            <a:spLocks/>
          </p:cNvSpPr>
          <p:nvPr/>
        </p:nvSpPr>
        <p:spPr bwMode="auto">
          <a:xfrm>
            <a:off x="886885" y="434975"/>
            <a:ext cx="4233" cy="1588"/>
          </a:xfrm>
          <a:custGeom>
            <a:avLst/>
            <a:gdLst>
              <a:gd name="T0" fmla="*/ 2147483647 w 2"/>
              <a:gd name="T1" fmla="*/ 0 h 1588"/>
              <a:gd name="T2" fmla="*/ 0 w 2"/>
              <a:gd name="T3" fmla="*/ 0 h 1588"/>
              <a:gd name="T4" fmla="*/ 2147483647 w 2"/>
              <a:gd name="T5" fmla="*/ 0 h 158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" h="1588">
                <a:moveTo>
                  <a:pt x="2" y="0"/>
                </a:moveTo>
                <a:lnTo>
                  <a:pt x="0" y="0"/>
                </a:lnTo>
                <a:lnTo>
                  <a:pt x="2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87" name="Freeform 1156"/>
          <p:cNvSpPr>
            <a:spLocks/>
          </p:cNvSpPr>
          <p:nvPr/>
        </p:nvSpPr>
        <p:spPr bwMode="auto">
          <a:xfrm>
            <a:off x="886885" y="431801"/>
            <a:ext cx="4233" cy="3175"/>
          </a:xfrm>
          <a:custGeom>
            <a:avLst/>
            <a:gdLst>
              <a:gd name="T0" fmla="*/ 2147483647 w 2"/>
              <a:gd name="T1" fmla="*/ 2147483647 h 2"/>
              <a:gd name="T2" fmla="*/ 0 w 2"/>
              <a:gd name="T3" fmla="*/ 0 h 2"/>
              <a:gd name="T4" fmla="*/ 0 w 2"/>
              <a:gd name="T5" fmla="*/ 0 h 2"/>
              <a:gd name="T6" fmla="*/ 0 w 2"/>
              <a:gd name="T7" fmla="*/ 2147483647 h 2"/>
              <a:gd name="T8" fmla="*/ 2147483647 w 2"/>
              <a:gd name="T9" fmla="*/ 2147483647 h 2"/>
              <a:gd name="T10" fmla="*/ 2147483647 w 2"/>
              <a:gd name="T11" fmla="*/ 2147483647 h 2"/>
              <a:gd name="T12" fmla="*/ 2147483647 w 2"/>
              <a:gd name="T13" fmla="*/ 2147483647 h 2"/>
              <a:gd name="T14" fmla="*/ 0 w 2"/>
              <a:gd name="T15" fmla="*/ 0 h 2"/>
              <a:gd name="T16" fmla="*/ 0 w 2"/>
              <a:gd name="T17" fmla="*/ 0 h 2"/>
              <a:gd name="T18" fmla="*/ 0 w 2"/>
              <a:gd name="T19" fmla="*/ 2147483647 h 2"/>
              <a:gd name="T20" fmla="*/ 2147483647 w 2"/>
              <a:gd name="T21" fmla="*/ 2147483647 h 2"/>
              <a:gd name="T22" fmla="*/ 2147483647 w 2"/>
              <a:gd name="T23" fmla="*/ 2147483647 h 2"/>
              <a:gd name="T24" fmla="*/ 2147483647 w 2"/>
              <a:gd name="T25" fmla="*/ 2147483647 h 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" h="2">
                <a:moveTo>
                  <a:pt x="2" y="2"/>
                </a:move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88" name="Freeform 1163"/>
          <p:cNvSpPr>
            <a:spLocks/>
          </p:cNvSpPr>
          <p:nvPr/>
        </p:nvSpPr>
        <p:spPr bwMode="auto">
          <a:xfrm>
            <a:off x="814917" y="415926"/>
            <a:ext cx="8467" cy="3175"/>
          </a:xfrm>
          <a:custGeom>
            <a:avLst/>
            <a:gdLst>
              <a:gd name="T0" fmla="*/ 2147483647 w 4"/>
              <a:gd name="T1" fmla="*/ 2147483647 h 2"/>
              <a:gd name="T2" fmla="*/ 2147483647 w 4"/>
              <a:gd name="T3" fmla="*/ 2147483647 h 2"/>
              <a:gd name="T4" fmla="*/ 2147483647 w 4"/>
              <a:gd name="T5" fmla="*/ 2147483647 h 2"/>
              <a:gd name="T6" fmla="*/ 2147483647 w 4"/>
              <a:gd name="T7" fmla="*/ 0 h 2"/>
              <a:gd name="T8" fmla="*/ 2147483647 w 4"/>
              <a:gd name="T9" fmla="*/ 0 h 2"/>
              <a:gd name="T10" fmla="*/ 2147483647 w 4"/>
              <a:gd name="T11" fmla="*/ 0 h 2"/>
              <a:gd name="T12" fmla="*/ 2147483647 w 4"/>
              <a:gd name="T13" fmla="*/ 0 h 2"/>
              <a:gd name="T14" fmla="*/ 0 w 4"/>
              <a:gd name="T15" fmla="*/ 2147483647 h 2"/>
              <a:gd name="T16" fmla="*/ 2147483647 w 4"/>
              <a:gd name="T17" fmla="*/ 2147483647 h 2"/>
              <a:gd name="T18" fmla="*/ 2147483647 w 4"/>
              <a:gd name="T19" fmla="*/ 0 h 2"/>
              <a:gd name="T20" fmla="*/ 2147483647 w 4"/>
              <a:gd name="T21" fmla="*/ 2147483647 h 2"/>
              <a:gd name="T22" fmla="*/ 2147483647 w 4"/>
              <a:gd name="T23" fmla="*/ 0 h 2"/>
              <a:gd name="T24" fmla="*/ 2147483647 w 4"/>
              <a:gd name="T25" fmla="*/ 0 h 2"/>
              <a:gd name="T26" fmla="*/ 2147483647 w 4"/>
              <a:gd name="T27" fmla="*/ 0 h 2"/>
              <a:gd name="T28" fmla="*/ 2147483647 w 4"/>
              <a:gd name="T29" fmla="*/ 0 h 2"/>
              <a:gd name="T30" fmla="*/ 0 w 4"/>
              <a:gd name="T31" fmla="*/ 0 h 2"/>
              <a:gd name="T32" fmla="*/ 2147483647 w 4"/>
              <a:gd name="T33" fmla="*/ 2147483647 h 2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4" h="2">
                <a:moveTo>
                  <a:pt x="2" y="2"/>
                </a:moveTo>
                <a:lnTo>
                  <a:pt x="2" y="2"/>
                </a:lnTo>
                <a:lnTo>
                  <a:pt x="4" y="2"/>
                </a:lnTo>
                <a:lnTo>
                  <a:pt x="4" y="0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4" y="2"/>
                </a:lnTo>
                <a:lnTo>
                  <a:pt x="4" y="0"/>
                </a:lnTo>
                <a:lnTo>
                  <a:pt x="2" y="0"/>
                </a:lnTo>
                <a:lnTo>
                  <a:pt x="0" y="0"/>
                </a:lnTo>
                <a:lnTo>
                  <a:pt x="2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89" name="Freeform 1172"/>
          <p:cNvSpPr>
            <a:spLocks/>
          </p:cNvSpPr>
          <p:nvPr/>
        </p:nvSpPr>
        <p:spPr bwMode="auto">
          <a:xfrm>
            <a:off x="776818" y="476251"/>
            <a:ext cx="4233" cy="3175"/>
          </a:xfrm>
          <a:custGeom>
            <a:avLst/>
            <a:gdLst>
              <a:gd name="T0" fmla="*/ 0 w 2"/>
              <a:gd name="T1" fmla="*/ 2147483647 h 2"/>
              <a:gd name="T2" fmla="*/ 0 w 2"/>
              <a:gd name="T3" fmla="*/ 2147483647 h 2"/>
              <a:gd name="T4" fmla="*/ 2147483647 w 2"/>
              <a:gd name="T5" fmla="*/ 2147483647 h 2"/>
              <a:gd name="T6" fmla="*/ 0 w 2"/>
              <a:gd name="T7" fmla="*/ 0 h 2"/>
              <a:gd name="T8" fmla="*/ 0 w 2"/>
              <a:gd name="T9" fmla="*/ 0 h 2"/>
              <a:gd name="T10" fmla="*/ 0 w 2"/>
              <a:gd name="T11" fmla="*/ 0 h 2"/>
              <a:gd name="T12" fmla="*/ 0 w 2"/>
              <a:gd name="T13" fmla="*/ 2147483647 h 2"/>
              <a:gd name="T14" fmla="*/ 0 w 2"/>
              <a:gd name="T15" fmla="*/ 2147483647 h 2"/>
              <a:gd name="T16" fmla="*/ 0 w 2"/>
              <a:gd name="T17" fmla="*/ 2147483647 h 2"/>
              <a:gd name="T18" fmla="*/ 0 w 2"/>
              <a:gd name="T19" fmla="*/ 2147483647 h 2"/>
              <a:gd name="T20" fmla="*/ 0 w 2"/>
              <a:gd name="T21" fmla="*/ 2147483647 h 2"/>
              <a:gd name="T22" fmla="*/ 0 w 2"/>
              <a:gd name="T23" fmla="*/ 2147483647 h 2"/>
              <a:gd name="T24" fmla="*/ 0 w 2"/>
              <a:gd name="T25" fmla="*/ 2147483647 h 2"/>
              <a:gd name="T26" fmla="*/ 0 w 2"/>
              <a:gd name="T27" fmla="*/ 2147483647 h 2"/>
              <a:gd name="T28" fmla="*/ 0 w 2"/>
              <a:gd name="T29" fmla="*/ 2147483647 h 2"/>
              <a:gd name="T30" fmla="*/ 0 w 2"/>
              <a:gd name="T31" fmla="*/ 2147483647 h 2"/>
              <a:gd name="T32" fmla="*/ 0 w 2"/>
              <a:gd name="T33" fmla="*/ 2147483647 h 2"/>
              <a:gd name="T34" fmla="*/ 0 w 2"/>
              <a:gd name="T35" fmla="*/ 2147483647 h 2"/>
              <a:gd name="T36" fmla="*/ 0 w 2"/>
              <a:gd name="T37" fmla="*/ 2147483647 h 2"/>
              <a:gd name="T38" fmla="*/ 0 w 2"/>
              <a:gd name="T39" fmla="*/ 2147483647 h 2"/>
              <a:gd name="T40" fmla="*/ 0 w 2"/>
              <a:gd name="T41" fmla="*/ 2147483647 h 2"/>
              <a:gd name="T42" fmla="*/ 0 w 2"/>
              <a:gd name="T43" fmla="*/ 2147483647 h 2"/>
              <a:gd name="T44" fmla="*/ 0 w 2"/>
              <a:gd name="T45" fmla="*/ 2147483647 h 2"/>
              <a:gd name="T46" fmla="*/ 0 w 2"/>
              <a:gd name="T47" fmla="*/ 2147483647 h 2"/>
              <a:gd name="T48" fmla="*/ 0 w 2"/>
              <a:gd name="T49" fmla="*/ 2147483647 h 2"/>
              <a:gd name="T50" fmla="*/ 0 w 2"/>
              <a:gd name="T51" fmla="*/ 2147483647 h 2"/>
              <a:gd name="T52" fmla="*/ 0 w 2"/>
              <a:gd name="T53" fmla="*/ 2147483647 h 2"/>
              <a:gd name="T54" fmla="*/ 0 w 2"/>
              <a:gd name="T55" fmla="*/ 2147483647 h 2"/>
              <a:gd name="T56" fmla="*/ 0 w 2"/>
              <a:gd name="T57" fmla="*/ 2147483647 h 2"/>
              <a:gd name="T58" fmla="*/ 0 w 2"/>
              <a:gd name="T59" fmla="*/ 2147483647 h 2"/>
              <a:gd name="T60" fmla="*/ 0 w 2"/>
              <a:gd name="T61" fmla="*/ 2147483647 h 2"/>
              <a:gd name="T62" fmla="*/ 0 w 2"/>
              <a:gd name="T63" fmla="*/ 2147483647 h 2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90" name="Freeform 1177"/>
          <p:cNvSpPr>
            <a:spLocks/>
          </p:cNvSpPr>
          <p:nvPr/>
        </p:nvSpPr>
        <p:spPr bwMode="auto">
          <a:xfrm>
            <a:off x="742952" y="534989"/>
            <a:ext cx="4233" cy="3175"/>
          </a:xfrm>
          <a:custGeom>
            <a:avLst/>
            <a:gdLst>
              <a:gd name="T0" fmla="*/ 0 w 2"/>
              <a:gd name="T1" fmla="*/ 2147483647 h 2"/>
              <a:gd name="T2" fmla="*/ 2147483647 w 2"/>
              <a:gd name="T3" fmla="*/ 2147483647 h 2"/>
              <a:gd name="T4" fmla="*/ 2147483647 w 2"/>
              <a:gd name="T5" fmla="*/ 2147483647 h 2"/>
              <a:gd name="T6" fmla="*/ 2147483647 w 2"/>
              <a:gd name="T7" fmla="*/ 0 h 2"/>
              <a:gd name="T8" fmla="*/ 2147483647 w 2"/>
              <a:gd name="T9" fmla="*/ 0 h 2"/>
              <a:gd name="T10" fmla="*/ 2147483647 w 2"/>
              <a:gd name="T11" fmla="*/ 0 h 2"/>
              <a:gd name="T12" fmla="*/ 0 w 2"/>
              <a:gd name="T13" fmla="*/ 0 h 2"/>
              <a:gd name="T14" fmla="*/ 0 w 2"/>
              <a:gd name="T15" fmla="*/ 0 h 2"/>
              <a:gd name="T16" fmla="*/ 0 w 2"/>
              <a:gd name="T17" fmla="*/ 0 h 2"/>
              <a:gd name="T18" fmla="*/ 0 w 2"/>
              <a:gd name="T19" fmla="*/ 0 h 2"/>
              <a:gd name="T20" fmla="*/ 0 w 2"/>
              <a:gd name="T21" fmla="*/ 0 h 2"/>
              <a:gd name="T22" fmla="*/ 0 w 2"/>
              <a:gd name="T23" fmla="*/ 0 h 2"/>
              <a:gd name="T24" fmla="*/ 0 w 2"/>
              <a:gd name="T25" fmla="*/ 0 h 2"/>
              <a:gd name="T26" fmla="*/ 0 w 2"/>
              <a:gd name="T27" fmla="*/ 0 h 2"/>
              <a:gd name="T28" fmla="*/ 0 w 2"/>
              <a:gd name="T29" fmla="*/ 0 h 2"/>
              <a:gd name="T30" fmla="*/ 0 w 2"/>
              <a:gd name="T31" fmla="*/ 0 h 2"/>
              <a:gd name="T32" fmla="*/ 0 w 2"/>
              <a:gd name="T33" fmla="*/ 0 h 2"/>
              <a:gd name="T34" fmla="*/ 0 w 2"/>
              <a:gd name="T35" fmla="*/ 0 h 2"/>
              <a:gd name="T36" fmla="*/ 0 w 2"/>
              <a:gd name="T37" fmla="*/ 0 h 2"/>
              <a:gd name="T38" fmla="*/ 0 w 2"/>
              <a:gd name="T39" fmla="*/ 2147483647 h 2"/>
              <a:gd name="T40" fmla="*/ 0 w 2"/>
              <a:gd name="T41" fmla="*/ 2147483647 h 2"/>
              <a:gd name="T42" fmla="*/ 2147483647 w 2"/>
              <a:gd name="T43" fmla="*/ 2147483647 h 2"/>
              <a:gd name="T44" fmla="*/ 2147483647 w 2"/>
              <a:gd name="T45" fmla="*/ 0 h 2"/>
              <a:gd name="T46" fmla="*/ 2147483647 w 2"/>
              <a:gd name="T47" fmla="*/ 0 h 2"/>
              <a:gd name="T48" fmla="*/ 2147483647 w 2"/>
              <a:gd name="T49" fmla="*/ 0 h 2"/>
              <a:gd name="T50" fmla="*/ 2147483647 w 2"/>
              <a:gd name="T51" fmla="*/ 0 h 2"/>
              <a:gd name="T52" fmla="*/ 2147483647 w 2"/>
              <a:gd name="T53" fmla="*/ 0 h 2"/>
              <a:gd name="T54" fmla="*/ 2147483647 w 2"/>
              <a:gd name="T55" fmla="*/ 0 h 2"/>
              <a:gd name="T56" fmla="*/ 2147483647 w 2"/>
              <a:gd name="T57" fmla="*/ 0 h 2"/>
              <a:gd name="T58" fmla="*/ 2147483647 w 2"/>
              <a:gd name="T59" fmla="*/ 0 h 2"/>
              <a:gd name="T60" fmla="*/ 2147483647 w 2"/>
              <a:gd name="T61" fmla="*/ 0 h 2"/>
              <a:gd name="T62" fmla="*/ 2147483647 w 2"/>
              <a:gd name="T63" fmla="*/ 0 h 2"/>
              <a:gd name="T64" fmla="*/ 2147483647 w 2"/>
              <a:gd name="T65" fmla="*/ 0 h 2"/>
              <a:gd name="T66" fmla="*/ 2147483647 w 2"/>
              <a:gd name="T67" fmla="*/ 2147483647 h 2"/>
              <a:gd name="T68" fmla="*/ 2147483647 w 2"/>
              <a:gd name="T69" fmla="*/ 0 h 2"/>
              <a:gd name="T70" fmla="*/ 2147483647 w 2"/>
              <a:gd name="T71" fmla="*/ 0 h 2"/>
              <a:gd name="T72" fmla="*/ 0 w 2"/>
              <a:gd name="T73" fmla="*/ 0 h 2"/>
              <a:gd name="T74" fmla="*/ 0 w 2"/>
              <a:gd name="T75" fmla="*/ 0 h 2"/>
              <a:gd name="T76" fmla="*/ 0 w 2"/>
              <a:gd name="T77" fmla="*/ 2147483647 h 2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91" name="Freeform 1180"/>
          <p:cNvSpPr>
            <a:spLocks/>
          </p:cNvSpPr>
          <p:nvPr/>
        </p:nvSpPr>
        <p:spPr bwMode="auto">
          <a:xfrm>
            <a:off x="747185" y="530226"/>
            <a:ext cx="4233" cy="4763"/>
          </a:xfrm>
          <a:custGeom>
            <a:avLst/>
            <a:gdLst>
              <a:gd name="T0" fmla="*/ 0 w 2"/>
              <a:gd name="T1" fmla="*/ 2147483647 h 3"/>
              <a:gd name="T2" fmla="*/ 0 w 2"/>
              <a:gd name="T3" fmla="*/ 2147483647 h 3"/>
              <a:gd name="T4" fmla="*/ 2147483647 w 2"/>
              <a:gd name="T5" fmla="*/ 2147483647 h 3"/>
              <a:gd name="T6" fmla="*/ 2147483647 w 2"/>
              <a:gd name="T7" fmla="*/ 2147483647 h 3"/>
              <a:gd name="T8" fmla="*/ 0 w 2"/>
              <a:gd name="T9" fmla="*/ 0 h 3"/>
              <a:gd name="T10" fmla="*/ 0 w 2"/>
              <a:gd name="T11" fmla="*/ 0 h 3"/>
              <a:gd name="T12" fmla="*/ 0 w 2"/>
              <a:gd name="T13" fmla="*/ 0 h 3"/>
              <a:gd name="T14" fmla="*/ 0 w 2"/>
              <a:gd name="T15" fmla="*/ 2147483647 h 3"/>
              <a:gd name="T16" fmla="*/ 0 w 2"/>
              <a:gd name="T17" fmla="*/ 2147483647 h 3"/>
              <a:gd name="T18" fmla="*/ 0 w 2"/>
              <a:gd name="T19" fmla="*/ 2147483647 h 3"/>
              <a:gd name="T20" fmla="*/ 0 w 2"/>
              <a:gd name="T21" fmla="*/ 2147483647 h 3"/>
              <a:gd name="T22" fmla="*/ 0 w 2"/>
              <a:gd name="T23" fmla="*/ 0 h 3"/>
              <a:gd name="T24" fmla="*/ 0 w 2"/>
              <a:gd name="T25" fmla="*/ 2147483647 h 3"/>
              <a:gd name="T26" fmla="*/ 0 w 2"/>
              <a:gd name="T27" fmla="*/ 2147483647 h 3"/>
              <a:gd name="T28" fmla="*/ 0 w 2"/>
              <a:gd name="T29" fmla="*/ 2147483647 h 3"/>
              <a:gd name="T30" fmla="*/ 0 w 2"/>
              <a:gd name="T31" fmla="*/ 2147483647 h 3"/>
              <a:gd name="T32" fmla="*/ 0 w 2"/>
              <a:gd name="T33" fmla="*/ 2147483647 h 3"/>
              <a:gd name="T34" fmla="*/ 0 w 2"/>
              <a:gd name="T35" fmla="*/ 2147483647 h 3"/>
              <a:gd name="T36" fmla="*/ 0 w 2"/>
              <a:gd name="T37" fmla="*/ 2147483647 h 3"/>
              <a:gd name="T38" fmla="*/ 0 w 2"/>
              <a:gd name="T39" fmla="*/ 2147483647 h 3"/>
              <a:gd name="T40" fmla="*/ 0 w 2"/>
              <a:gd name="T41" fmla="*/ 2147483647 h 3"/>
              <a:gd name="T42" fmla="*/ 0 w 2"/>
              <a:gd name="T43" fmla="*/ 2147483647 h 3"/>
              <a:gd name="T44" fmla="*/ 0 w 2"/>
              <a:gd name="T45" fmla="*/ 2147483647 h 3"/>
              <a:gd name="T46" fmla="*/ 0 w 2"/>
              <a:gd name="T47" fmla="*/ 2147483647 h 3"/>
              <a:gd name="T48" fmla="*/ 0 w 2"/>
              <a:gd name="T49" fmla="*/ 2147483647 h 3"/>
              <a:gd name="T50" fmla="*/ 0 w 2"/>
              <a:gd name="T51" fmla="*/ 2147483647 h 3"/>
              <a:gd name="T52" fmla="*/ 0 w 2"/>
              <a:gd name="T53" fmla="*/ 2147483647 h 3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2" h="3">
                <a:moveTo>
                  <a:pt x="0" y="3"/>
                </a:moveTo>
                <a:lnTo>
                  <a:pt x="0" y="3"/>
                </a:lnTo>
                <a:lnTo>
                  <a:pt x="2" y="3"/>
                </a:lnTo>
                <a:lnTo>
                  <a:pt x="0" y="0"/>
                </a:lnTo>
                <a:lnTo>
                  <a:pt x="0" y="3"/>
                </a:lnTo>
                <a:lnTo>
                  <a:pt x="0" y="0"/>
                </a:lnTo>
                <a:lnTo>
                  <a:pt x="0" y="3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92" name="Line 1187"/>
          <p:cNvSpPr>
            <a:spLocks noChangeShapeType="1"/>
          </p:cNvSpPr>
          <p:nvPr/>
        </p:nvSpPr>
        <p:spPr bwMode="auto">
          <a:xfrm>
            <a:off x="759885" y="520700"/>
            <a:ext cx="2116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93" name="Line 1188"/>
          <p:cNvSpPr>
            <a:spLocks noChangeShapeType="1"/>
          </p:cNvSpPr>
          <p:nvPr/>
        </p:nvSpPr>
        <p:spPr bwMode="auto">
          <a:xfrm>
            <a:off x="759885" y="520700"/>
            <a:ext cx="2116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94" name="Freeform 1208"/>
          <p:cNvSpPr>
            <a:spLocks/>
          </p:cNvSpPr>
          <p:nvPr/>
        </p:nvSpPr>
        <p:spPr bwMode="auto">
          <a:xfrm>
            <a:off x="793751" y="557214"/>
            <a:ext cx="2116" cy="1587"/>
          </a:xfrm>
          <a:custGeom>
            <a:avLst/>
            <a:gdLst>
              <a:gd name="T0" fmla="*/ 0 w 1587"/>
              <a:gd name="T1" fmla="*/ 0 h 1587"/>
              <a:gd name="T2" fmla="*/ 0 w 1587"/>
              <a:gd name="T3" fmla="*/ 0 h 1587"/>
              <a:gd name="T4" fmla="*/ 0 w 1587"/>
              <a:gd name="T5" fmla="*/ 0 h 158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587" h="1587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95" name="Freeform 1210"/>
          <p:cNvSpPr>
            <a:spLocks/>
          </p:cNvSpPr>
          <p:nvPr/>
        </p:nvSpPr>
        <p:spPr bwMode="auto">
          <a:xfrm>
            <a:off x="793752" y="557214"/>
            <a:ext cx="4233" cy="3175"/>
          </a:xfrm>
          <a:custGeom>
            <a:avLst/>
            <a:gdLst>
              <a:gd name="T0" fmla="*/ 0 w 2"/>
              <a:gd name="T1" fmla="*/ 2147483647 h 2"/>
              <a:gd name="T2" fmla="*/ 0 w 2"/>
              <a:gd name="T3" fmla="*/ 2147483647 h 2"/>
              <a:gd name="T4" fmla="*/ 2147483647 w 2"/>
              <a:gd name="T5" fmla="*/ 2147483647 h 2"/>
              <a:gd name="T6" fmla="*/ 2147483647 w 2"/>
              <a:gd name="T7" fmla="*/ 0 h 2"/>
              <a:gd name="T8" fmla="*/ 2147483647 w 2"/>
              <a:gd name="T9" fmla="*/ 0 h 2"/>
              <a:gd name="T10" fmla="*/ 0 w 2"/>
              <a:gd name="T11" fmla="*/ 0 h 2"/>
              <a:gd name="T12" fmla="*/ 0 w 2"/>
              <a:gd name="T13" fmla="*/ 0 h 2"/>
              <a:gd name="T14" fmla="*/ 0 w 2"/>
              <a:gd name="T15" fmla="*/ 0 h 2"/>
              <a:gd name="T16" fmla="*/ 0 w 2"/>
              <a:gd name="T17" fmla="*/ 2147483647 h 2"/>
              <a:gd name="T18" fmla="*/ 0 w 2"/>
              <a:gd name="T19" fmla="*/ 2147483647 h 2"/>
              <a:gd name="T20" fmla="*/ 2147483647 w 2"/>
              <a:gd name="T21" fmla="*/ 2147483647 h 2"/>
              <a:gd name="T22" fmla="*/ 2147483647 w 2"/>
              <a:gd name="T23" fmla="*/ 0 h 2"/>
              <a:gd name="T24" fmla="*/ 2147483647 w 2"/>
              <a:gd name="T25" fmla="*/ 0 h 2"/>
              <a:gd name="T26" fmla="*/ 0 w 2"/>
              <a:gd name="T27" fmla="*/ 0 h 2"/>
              <a:gd name="T28" fmla="*/ 0 w 2"/>
              <a:gd name="T29" fmla="*/ 0 h 2"/>
              <a:gd name="T30" fmla="*/ 0 w 2"/>
              <a:gd name="T31" fmla="*/ 0 h 2"/>
              <a:gd name="T32" fmla="*/ 0 w 2"/>
              <a:gd name="T33" fmla="*/ 2147483647 h 2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96" name="Freeform 1214"/>
          <p:cNvSpPr>
            <a:spLocks/>
          </p:cNvSpPr>
          <p:nvPr/>
        </p:nvSpPr>
        <p:spPr bwMode="auto">
          <a:xfrm>
            <a:off x="793752" y="557214"/>
            <a:ext cx="4233" cy="3175"/>
          </a:xfrm>
          <a:custGeom>
            <a:avLst/>
            <a:gdLst>
              <a:gd name="T0" fmla="*/ 0 w 2"/>
              <a:gd name="T1" fmla="*/ 2147483647 h 2"/>
              <a:gd name="T2" fmla="*/ 2147483647 w 2"/>
              <a:gd name="T3" fmla="*/ 2147483647 h 2"/>
              <a:gd name="T4" fmla="*/ 0 w 2"/>
              <a:gd name="T5" fmla="*/ 0 h 2"/>
              <a:gd name="T6" fmla="*/ 0 w 2"/>
              <a:gd name="T7" fmla="*/ 2147483647 h 2"/>
              <a:gd name="T8" fmla="*/ 0 w 2"/>
              <a:gd name="T9" fmla="*/ 2147483647 h 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97" name="Rectangle 1215"/>
          <p:cNvSpPr>
            <a:spLocks noChangeArrowheads="1"/>
          </p:cNvSpPr>
          <p:nvPr/>
        </p:nvSpPr>
        <p:spPr bwMode="auto">
          <a:xfrm>
            <a:off x="793751" y="627064"/>
            <a:ext cx="2116" cy="1587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endParaRPr lang="en-US" altLang="en-US" sz="1300" b="0" dirty="0">
              <a:cs typeface="+mn-cs"/>
            </a:endParaRPr>
          </a:p>
        </p:txBody>
      </p:sp>
      <p:sp>
        <p:nvSpPr>
          <p:cNvPr id="98" name="Freeform 1217"/>
          <p:cNvSpPr>
            <a:spLocks/>
          </p:cNvSpPr>
          <p:nvPr/>
        </p:nvSpPr>
        <p:spPr bwMode="auto">
          <a:xfrm>
            <a:off x="793751" y="627064"/>
            <a:ext cx="2116" cy="1587"/>
          </a:xfrm>
          <a:custGeom>
            <a:avLst/>
            <a:gdLst>
              <a:gd name="T0" fmla="*/ 0 w 1587"/>
              <a:gd name="T1" fmla="*/ 0 h 1587"/>
              <a:gd name="T2" fmla="*/ 0 w 1587"/>
              <a:gd name="T3" fmla="*/ 0 h 1587"/>
              <a:gd name="T4" fmla="*/ 0 w 1587"/>
              <a:gd name="T5" fmla="*/ 0 h 1587"/>
              <a:gd name="T6" fmla="*/ 0 w 1587"/>
              <a:gd name="T7" fmla="*/ 0 h 1587"/>
              <a:gd name="T8" fmla="*/ 0 w 1587"/>
              <a:gd name="T9" fmla="*/ 0 h 1587"/>
              <a:gd name="T10" fmla="*/ 0 w 1587"/>
              <a:gd name="T11" fmla="*/ 0 h 1587"/>
              <a:gd name="T12" fmla="*/ 0 w 1587"/>
              <a:gd name="T13" fmla="*/ 0 h 1587"/>
              <a:gd name="T14" fmla="*/ 0 w 1587"/>
              <a:gd name="T15" fmla="*/ 0 h 1587"/>
              <a:gd name="T16" fmla="*/ 0 w 1587"/>
              <a:gd name="T17" fmla="*/ 0 h 1587"/>
              <a:gd name="T18" fmla="*/ 0 w 1587"/>
              <a:gd name="T19" fmla="*/ 0 h 1587"/>
              <a:gd name="T20" fmla="*/ 0 w 1587"/>
              <a:gd name="T21" fmla="*/ 0 h 1587"/>
              <a:gd name="T22" fmla="*/ 0 w 1587"/>
              <a:gd name="T23" fmla="*/ 0 h 1587"/>
              <a:gd name="T24" fmla="*/ 0 w 1587"/>
              <a:gd name="T25" fmla="*/ 0 h 1587"/>
              <a:gd name="T26" fmla="*/ 0 w 1587"/>
              <a:gd name="T27" fmla="*/ 0 h 1587"/>
              <a:gd name="T28" fmla="*/ 0 w 1587"/>
              <a:gd name="T29" fmla="*/ 0 h 1587"/>
              <a:gd name="T30" fmla="*/ 0 w 1587"/>
              <a:gd name="T31" fmla="*/ 0 h 1587"/>
              <a:gd name="T32" fmla="*/ 0 w 1587"/>
              <a:gd name="T33" fmla="*/ 0 h 1587"/>
              <a:gd name="T34" fmla="*/ 0 w 1587"/>
              <a:gd name="T35" fmla="*/ 0 h 1587"/>
              <a:gd name="T36" fmla="*/ 0 w 1587"/>
              <a:gd name="T37" fmla="*/ 0 h 1587"/>
              <a:gd name="T38" fmla="*/ 0 w 1587"/>
              <a:gd name="T39" fmla="*/ 0 h 1587"/>
              <a:gd name="T40" fmla="*/ 0 w 1587"/>
              <a:gd name="T41" fmla="*/ 0 h 1587"/>
              <a:gd name="T42" fmla="*/ 0 w 1587"/>
              <a:gd name="T43" fmla="*/ 0 h 1587"/>
              <a:gd name="T44" fmla="*/ 0 w 1587"/>
              <a:gd name="T45" fmla="*/ 0 h 1587"/>
              <a:gd name="T46" fmla="*/ 0 w 1587"/>
              <a:gd name="T47" fmla="*/ 0 h 1587"/>
              <a:gd name="T48" fmla="*/ 0 w 1587"/>
              <a:gd name="T49" fmla="*/ 0 h 1587"/>
              <a:gd name="T50" fmla="*/ 0 w 1587"/>
              <a:gd name="T51" fmla="*/ 0 h 1587"/>
              <a:gd name="T52" fmla="*/ 0 w 1587"/>
              <a:gd name="T53" fmla="*/ 0 h 1587"/>
              <a:gd name="T54" fmla="*/ 0 w 1587"/>
              <a:gd name="T55" fmla="*/ 0 h 1587"/>
              <a:gd name="T56" fmla="*/ 0 w 1587"/>
              <a:gd name="T57" fmla="*/ 0 h 1587"/>
              <a:gd name="T58" fmla="*/ 0 w 1587"/>
              <a:gd name="T59" fmla="*/ 0 h 1587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1587" h="1587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99" name="Freeform 1219"/>
          <p:cNvSpPr>
            <a:spLocks/>
          </p:cNvSpPr>
          <p:nvPr/>
        </p:nvSpPr>
        <p:spPr bwMode="auto">
          <a:xfrm>
            <a:off x="975785" y="541339"/>
            <a:ext cx="2116" cy="1587"/>
          </a:xfrm>
          <a:custGeom>
            <a:avLst/>
            <a:gdLst>
              <a:gd name="T0" fmla="*/ 0 w 1587"/>
              <a:gd name="T1" fmla="*/ 0 h 1587"/>
              <a:gd name="T2" fmla="*/ 0 w 1587"/>
              <a:gd name="T3" fmla="*/ 0 h 1587"/>
              <a:gd name="T4" fmla="*/ 0 w 1587"/>
              <a:gd name="T5" fmla="*/ 0 h 158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587" h="1587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100" name="Freeform 1221"/>
          <p:cNvSpPr>
            <a:spLocks/>
          </p:cNvSpPr>
          <p:nvPr/>
        </p:nvSpPr>
        <p:spPr bwMode="auto">
          <a:xfrm>
            <a:off x="975785" y="541339"/>
            <a:ext cx="4233" cy="3175"/>
          </a:xfrm>
          <a:custGeom>
            <a:avLst/>
            <a:gdLst>
              <a:gd name="T0" fmla="*/ 2147483647 w 2"/>
              <a:gd name="T1" fmla="*/ 0 h 2"/>
              <a:gd name="T2" fmla="*/ 2147483647 w 2"/>
              <a:gd name="T3" fmla="*/ 0 h 2"/>
              <a:gd name="T4" fmla="*/ 2147483647 w 2"/>
              <a:gd name="T5" fmla="*/ 0 h 2"/>
              <a:gd name="T6" fmla="*/ 0 w 2"/>
              <a:gd name="T7" fmla="*/ 0 h 2"/>
              <a:gd name="T8" fmla="*/ 0 w 2"/>
              <a:gd name="T9" fmla="*/ 0 h 2"/>
              <a:gd name="T10" fmla="*/ 0 w 2"/>
              <a:gd name="T11" fmla="*/ 2147483647 h 2"/>
              <a:gd name="T12" fmla="*/ 2147483647 w 2"/>
              <a:gd name="T13" fmla="*/ 0 h 2"/>
              <a:gd name="T14" fmla="*/ 2147483647 w 2"/>
              <a:gd name="T15" fmla="*/ 0 h 2"/>
              <a:gd name="T16" fmla="*/ 2147483647 w 2"/>
              <a:gd name="T17" fmla="*/ 0 h 2"/>
              <a:gd name="T18" fmla="*/ 0 w 2"/>
              <a:gd name="T19" fmla="*/ 0 h 2"/>
              <a:gd name="T20" fmla="*/ 0 w 2"/>
              <a:gd name="T21" fmla="*/ 0 h 2"/>
              <a:gd name="T22" fmla="*/ 0 w 2"/>
              <a:gd name="T23" fmla="*/ 2147483647 h 2"/>
              <a:gd name="T24" fmla="*/ 2147483647 w 2"/>
              <a:gd name="T25" fmla="*/ 0 h 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" h="2">
                <a:moveTo>
                  <a:pt x="2" y="0"/>
                </a:move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101" name="Freeform 1234"/>
          <p:cNvSpPr>
            <a:spLocks/>
          </p:cNvSpPr>
          <p:nvPr/>
        </p:nvSpPr>
        <p:spPr bwMode="auto">
          <a:xfrm>
            <a:off x="963085" y="550864"/>
            <a:ext cx="4233" cy="1587"/>
          </a:xfrm>
          <a:custGeom>
            <a:avLst/>
            <a:gdLst>
              <a:gd name="T0" fmla="*/ 0 w 2"/>
              <a:gd name="T1" fmla="*/ 0 h 1587"/>
              <a:gd name="T2" fmla="*/ 0 w 2"/>
              <a:gd name="T3" fmla="*/ 0 h 1587"/>
              <a:gd name="T4" fmla="*/ 2147483647 w 2"/>
              <a:gd name="T5" fmla="*/ 0 h 1587"/>
              <a:gd name="T6" fmla="*/ 2147483647 w 2"/>
              <a:gd name="T7" fmla="*/ 0 h 1587"/>
              <a:gd name="T8" fmla="*/ 2147483647 w 2"/>
              <a:gd name="T9" fmla="*/ 0 h 1587"/>
              <a:gd name="T10" fmla="*/ 2147483647 w 2"/>
              <a:gd name="T11" fmla="*/ 0 h 1587"/>
              <a:gd name="T12" fmla="*/ 0 w 2"/>
              <a:gd name="T13" fmla="*/ 0 h 1587"/>
              <a:gd name="T14" fmla="*/ 0 w 2"/>
              <a:gd name="T15" fmla="*/ 0 h 1587"/>
              <a:gd name="T16" fmla="*/ 0 w 2"/>
              <a:gd name="T17" fmla="*/ 0 h 1587"/>
              <a:gd name="T18" fmla="*/ 0 w 2"/>
              <a:gd name="T19" fmla="*/ 0 h 1587"/>
              <a:gd name="T20" fmla="*/ 0 w 2"/>
              <a:gd name="T21" fmla="*/ 0 h 1587"/>
              <a:gd name="T22" fmla="*/ 0 w 2"/>
              <a:gd name="T23" fmla="*/ 0 h 1587"/>
              <a:gd name="T24" fmla="*/ 2147483647 w 2"/>
              <a:gd name="T25" fmla="*/ 0 h 1587"/>
              <a:gd name="T26" fmla="*/ 2147483647 w 2"/>
              <a:gd name="T27" fmla="*/ 0 h 1587"/>
              <a:gd name="T28" fmla="*/ 2147483647 w 2"/>
              <a:gd name="T29" fmla="*/ 0 h 1587"/>
              <a:gd name="T30" fmla="*/ 0 w 2"/>
              <a:gd name="T31" fmla="*/ 0 h 1587"/>
              <a:gd name="T32" fmla="*/ 0 w 2"/>
              <a:gd name="T33" fmla="*/ 0 h 1587"/>
              <a:gd name="T34" fmla="*/ 2147483647 w 2"/>
              <a:gd name="T35" fmla="*/ 0 h 1587"/>
              <a:gd name="T36" fmla="*/ 0 w 2"/>
              <a:gd name="T37" fmla="*/ 0 h 1587"/>
              <a:gd name="T38" fmla="*/ 0 w 2"/>
              <a:gd name="T39" fmla="*/ 0 h 1587"/>
              <a:gd name="T40" fmla="*/ 0 w 2"/>
              <a:gd name="T41" fmla="*/ 0 h 1587"/>
              <a:gd name="T42" fmla="*/ 0 w 2"/>
              <a:gd name="T43" fmla="*/ 0 h 1587"/>
              <a:gd name="T44" fmla="*/ 0 w 2"/>
              <a:gd name="T45" fmla="*/ 0 h 1587"/>
              <a:gd name="T46" fmla="*/ 0 w 2"/>
              <a:gd name="T47" fmla="*/ 0 h 1587"/>
              <a:gd name="T48" fmla="*/ 0 w 2"/>
              <a:gd name="T49" fmla="*/ 0 h 1587"/>
              <a:gd name="T50" fmla="*/ 0 w 2"/>
              <a:gd name="T51" fmla="*/ 0 h 1587"/>
              <a:gd name="T52" fmla="*/ 0 w 2"/>
              <a:gd name="T53" fmla="*/ 0 h 1587"/>
              <a:gd name="T54" fmla="*/ 0 w 2"/>
              <a:gd name="T55" fmla="*/ 0 h 1587"/>
              <a:gd name="T56" fmla="*/ 0 w 2"/>
              <a:gd name="T57" fmla="*/ 0 h 1587"/>
              <a:gd name="T58" fmla="*/ 0 w 2"/>
              <a:gd name="T59" fmla="*/ 0 h 1587"/>
              <a:gd name="T60" fmla="*/ 0 w 2"/>
              <a:gd name="T61" fmla="*/ 0 h 1587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2" h="1587">
                <a:moveTo>
                  <a:pt x="0" y="0"/>
                </a:move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102" name="Line 1237"/>
          <p:cNvSpPr>
            <a:spLocks noChangeShapeType="1"/>
          </p:cNvSpPr>
          <p:nvPr/>
        </p:nvSpPr>
        <p:spPr bwMode="auto">
          <a:xfrm>
            <a:off x="971551" y="544514"/>
            <a:ext cx="2116" cy="15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103" name="Line 1238"/>
          <p:cNvSpPr>
            <a:spLocks noChangeShapeType="1"/>
          </p:cNvSpPr>
          <p:nvPr/>
        </p:nvSpPr>
        <p:spPr bwMode="auto">
          <a:xfrm>
            <a:off x="971551" y="544514"/>
            <a:ext cx="2116" cy="15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104" name="Freeform 1240"/>
          <p:cNvSpPr>
            <a:spLocks/>
          </p:cNvSpPr>
          <p:nvPr/>
        </p:nvSpPr>
        <p:spPr bwMode="auto">
          <a:xfrm>
            <a:off x="971551" y="541339"/>
            <a:ext cx="2116" cy="3175"/>
          </a:xfrm>
          <a:custGeom>
            <a:avLst/>
            <a:gdLst>
              <a:gd name="T0" fmla="*/ 0 w 1587"/>
              <a:gd name="T1" fmla="*/ 2147483647 h 2"/>
              <a:gd name="T2" fmla="*/ 0 w 1587"/>
              <a:gd name="T3" fmla="*/ 2147483647 h 2"/>
              <a:gd name="T4" fmla="*/ 0 w 1587"/>
              <a:gd name="T5" fmla="*/ 0 h 2"/>
              <a:gd name="T6" fmla="*/ 0 w 1587"/>
              <a:gd name="T7" fmla="*/ 2147483647 h 2"/>
              <a:gd name="T8" fmla="*/ 0 w 1587"/>
              <a:gd name="T9" fmla="*/ 2147483647 h 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587" h="2">
                <a:moveTo>
                  <a:pt x="0" y="2"/>
                </a:moveTo>
                <a:lnTo>
                  <a:pt x="0" y="2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105" name="Freeform 1243"/>
          <p:cNvSpPr>
            <a:spLocks/>
          </p:cNvSpPr>
          <p:nvPr/>
        </p:nvSpPr>
        <p:spPr bwMode="auto">
          <a:xfrm>
            <a:off x="971552" y="538164"/>
            <a:ext cx="4233" cy="3175"/>
          </a:xfrm>
          <a:custGeom>
            <a:avLst/>
            <a:gdLst>
              <a:gd name="T0" fmla="*/ 2147483647 w 2"/>
              <a:gd name="T1" fmla="*/ 2147483647 h 2"/>
              <a:gd name="T2" fmla="*/ 2147483647 w 2"/>
              <a:gd name="T3" fmla="*/ 2147483647 h 2"/>
              <a:gd name="T4" fmla="*/ 2147483647 w 2"/>
              <a:gd name="T5" fmla="*/ 2147483647 h 2"/>
              <a:gd name="T6" fmla="*/ 2147483647 w 2"/>
              <a:gd name="T7" fmla="*/ 2147483647 h 2"/>
              <a:gd name="T8" fmla="*/ 0 w 2"/>
              <a:gd name="T9" fmla="*/ 2147483647 h 2"/>
              <a:gd name="T10" fmla="*/ 0 w 2"/>
              <a:gd name="T11" fmla="*/ 2147483647 h 2"/>
              <a:gd name="T12" fmla="*/ 2147483647 w 2"/>
              <a:gd name="T13" fmla="*/ 2147483647 h 2"/>
              <a:gd name="T14" fmla="*/ 0 w 2"/>
              <a:gd name="T15" fmla="*/ 2147483647 h 2"/>
              <a:gd name="T16" fmla="*/ 0 w 2"/>
              <a:gd name="T17" fmla="*/ 2147483647 h 2"/>
              <a:gd name="T18" fmla="*/ 0 w 2"/>
              <a:gd name="T19" fmla="*/ 2147483647 h 2"/>
              <a:gd name="T20" fmla="*/ 0 w 2"/>
              <a:gd name="T21" fmla="*/ 2147483647 h 2"/>
              <a:gd name="T22" fmla="*/ 0 w 2"/>
              <a:gd name="T23" fmla="*/ 2147483647 h 2"/>
              <a:gd name="T24" fmla="*/ 0 w 2"/>
              <a:gd name="T25" fmla="*/ 2147483647 h 2"/>
              <a:gd name="T26" fmla="*/ 0 w 2"/>
              <a:gd name="T27" fmla="*/ 2147483647 h 2"/>
              <a:gd name="T28" fmla="*/ 0 w 2"/>
              <a:gd name="T29" fmla="*/ 2147483647 h 2"/>
              <a:gd name="T30" fmla="*/ 0 w 2"/>
              <a:gd name="T31" fmla="*/ 2147483647 h 2"/>
              <a:gd name="T32" fmla="*/ 0 w 2"/>
              <a:gd name="T33" fmla="*/ 2147483647 h 2"/>
              <a:gd name="T34" fmla="*/ 0 w 2"/>
              <a:gd name="T35" fmla="*/ 2147483647 h 2"/>
              <a:gd name="T36" fmla="*/ 0 w 2"/>
              <a:gd name="T37" fmla="*/ 2147483647 h 2"/>
              <a:gd name="T38" fmla="*/ 2147483647 w 2"/>
              <a:gd name="T39" fmla="*/ 2147483647 h 2"/>
              <a:gd name="T40" fmla="*/ 2147483647 w 2"/>
              <a:gd name="T41" fmla="*/ 2147483647 h 2"/>
              <a:gd name="T42" fmla="*/ 2147483647 w 2"/>
              <a:gd name="T43" fmla="*/ 2147483647 h 2"/>
              <a:gd name="T44" fmla="*/ 2147483647 w 2"/>
              <a:gd name="T45" fmla="*/ 2147483647 h 2"/>
              <a:gd name="T46" fmla="*/ 2147483647 w 2"/>
              <a:gd name="T47" fmla="*/ 2147483647 h 2"/>
              <a:gd name="T48" fmla="*/ 0 w 2"/>
              <a:gd name="T49" fmla="*/ 0 h 2"/>
              <a:gd name="T50" fmla="*/ 0 w 2"/>
              <a:gd name="T51" fmla="*/ 2147483647 h 2"/>
              <a:gd name="T52" fmla="*/ 0 w 2"/>
              <a:gd name="T53" fmla="*/ 2147483647 h 2"/>
              <a:gd name="T54" fmla="*/ 0 w 2"/>
              <a:gd name="T55" fmla="*/ 2147483647 h 2"/>
              <a:gd name="T56" fmla="*/ 2147483647 w 2"/>
              <a:gd name="T57" fmla="*/ 2147483647 h 2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2" h="2">
                <a:moveTo>
                  <a:pt x="2" y="2"/>
                </a:move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106" name="Freeform 1246"/>
          <p:cNvSpPr>
            <a:spLocks/>
          </p:cNvSpPr>
          <p:nvPr/>
        </p:nvSpPr>
        <p:spPr bwMode="auto">
          <a:xfrm>
            <a:off x="967318" y="547689"/>
            <a:ext cx="4233" cy="3175"/>
          </a:xfrm>
          <a:custGeom>
            <a:avLst/>
            <a:gdLst>
              <a:gd name="T0" fmla="*/ 0 w 2"/>
              <a:gd name="T1" fmla="*/ 2147483647 h 2"/>
              <a:gd name="T2" fmla="*/ 0 w 2"/>
              <a:gd name="T3" fmla="*/ 2147483647 h 2"/>
              <a:gd name="T4" fmla="*/ 2147483647 w 2"/>
              <a:gd name="T5" fmla="*/ 0 h 2"/>
              <a:gd name="T6" fmla="*/ 2147483647 w 2"/>
              <a:gd name="T7" fmla="*/ 0 h 2"/>
              <a:gd name="T8" fmla="*/ 0 w 2"/>
              <a:gd name="T9" fmla="*/ 0 h 2"/>
              <a:gd name="T10" fmla="*/ 0 w 2"/>
              <a:gd name="T11" fmla="*/ 0 h 2"/>
              <a:gd name="T12" fmla="*/ 0 w 2"/>
              <a:gd name="T13" fmla="*/ 2147483647 h 2"/>
              <a:gd name="T14" fmla="*/ 0 w 2"/>
              <a:gd name="T15" fmla="*/ 2147483647 h 2"/>
              <a:gd name="T16" fmla="*/ 2147483647 w 2"/>
              <a:gd name="T17" fmla="*/ 0 h 2"/>
              <a:gd name="T18" fmla="*/ 2147483647 w 2"/>
              <a:gd name="T19" fmla="*/ 0 h 2"/>
              <a:gd name="T20" fmla="*/ 0 w 2"/>
              <a:gd name="T21" fmla="*/ 0 h 2"/>
              <a:gd name="T22" fmla="*/ 0 w 2"/>
              <a:gd name="T23" fmla="*/ 0 h 2"/>
              <a:gd name="T24" fmla="*/ 0 w 2"/>
              <a:gd name="T25" fmla="*/ 0 h 2"/>
              <a:gd name="T26" fmla="*/ 0 w 2"/>
              <a:gd name="T27" fmla="*/ 0 h 2"/>
              <a:gd name="T28" fmla="*/ 0 w 2"/>
              <a:gd name="T29" fmla="*/ 0 h 2"/>
              <a:gd name="T30" fmla="*/ 0 w 2"/>
              <a:gd name="T31" fmla="*/ 0 h 2"/>
              <a:gd name="T32" fmla="*/ 0 w 2"/>
              <a:gd name="T33" fmla="*/ 0 h 2"/>
              <a:gd name="T34" fmla="*/ 0 w 2"/>
              <a:gd name="T35" fmla="*/ 0 h 2"/>
              <a:gd name="T36" fmla="*/ 0 w 2"/>
              <a:gd name="T37" fmla="*/ 0 h 2"/>
              <a:gd name="T38" fmla="*/ 0 w 2"/>
              <a:gd name="T39" fmla="*/ 0 h 2"/>
              <a:gd name="T40" fmla="*/ 0 w 2"/>
              <a:gd name="T41" fmla="*/ 0 h 2"/>
              <a:gd name="T42" fmla="*/ 0 w 2"/>
              <a:gd name="T43" fmla="*/ 0 h 2"/>
              <a:gd name="T44" fmla="*/ 0 w 2"/>
              <a:gd name="T45" fmla="*/ 0 h 2"/>
              <a:gd name="T46" fmla="*/ 0 w 2"/>
              <a:gd name="T47" fmla="*/ 2147483647 h 2"/>
              <a:gd name="T48" fmla="*/ 0 w 2"/>
              <a:gd name="T49" fmla="*/ 2147483647 h 2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107" name="Freeform 1250"/>
          <p:cNvSpPr>
            <a:spLocks/>
          </p:cNvSpPr>
          <p:nvPr/>
        </p:nvSpPr>
        <p:spPr bwMode="auto">
          <a:xfrm>
            <a:off x="975785" y="530225"/>
            <a:ext cx="4233" cy="1588"/>
          </a:xfrm>
          <a:custGeom>
            <a:avLst/>
            <a:gdLst>
              <a:gd name="T0" fmla="*/ 2147483647 w 2"/>
              <a:gd name="T1" fmla="*/ 0 h 1588"/>
              <a:gd name="T2" fmla="*/ 0 w 2"/>
              <a:gd name="T3" fmla="*/ 0 h 1588"/>
              <a:gd name="T4" fmla="*/ 2147483647 w 2"/>
              <a:gd name="T5" fmla="*/ 0 h 158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" h="1588">
                <a:moveTo>
                  <a:pt x="2" y="0"/>
                </a:moveTo>
                <a:lnTo>
                  <a:pt x="0" y="0"/>
                </a:lnTo>
                <a:lnTo>
                  <a:pt x="2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108" name="Freeform 1252"/>
          <p:cNvSpPr>
            <a:spLocks/>
          </p:cNvSpPr>
          <p:nvPr/>
        </p:nvSpPr>
        <p:spPr bwMode="auto">
          <a:xfrm>
            <a:off x="975785" y="527050"/>
            <a:ext cx="4233" cy="7938"/>
          </a:xfrm>
          <a:custGeom>
            <a:avLst/>
            <a:gdLst>
              <a:gd name="T0" fmla="*/ 2147483647 w 2"/>
              <a:gd name="T1" fmla="*/ 2147483647 h 5"/>
              <a:gd name="T2" fmla="*/ 2147483647 w 2"/>
              <a:gd name="T3" fmla="*/ 2147483647 h 5"/>
              <a:gd name="T4" fmla="*/ 0 w 2"/>
              <a:gd name="T5" fmla="*/ 0 h 5"/>
              <a:gd name="T6" fmla="*/ 0 w 2"/>
              <a:gd name="T7" fmla="*/ 2147483647 h 5"/>
              <a:gd name="T8" fmla="*/ 0 w 2"/>
              <a:gd name="T9" fmla="*/ 2147483647 h 5"/>
              <a:gd name="T10" fmla="*/ 2147483647 w 2"/>
              <a:gd name="T11" fmla="*/ 2147483647 h 5"/>
              <a:gd name="T12" fmla="*/ 2147483647 w 2"/>
              <a:gd name="T13" fmla="*/ 2147483647 h 5"/>
              <a:gd name="T14" fmla="*/ 2147483647 w 2"/>
              <a:gd name="T15" fmla="*/ 2147483647 h 5"/>
              <a:gd name="T16" fmla="*/ 0 w 2"/>
              <a:gd name="T17" fmla="*/ 0 h 5"/>
              <a:gd name="T18" fmla="*/ 0 w 2"/>
              <a:gd name="T19" fmla="*/ 2147483647 h 5"/>
              <a:gd name="T20" fmla="*/ 0 w 2"/>
              <a:gd name="T21" fmla="*/ 2147483647 h 5"/>
              <a:gd name="T22" fmla="*/ 2147483647 w 2"/>
              <a:gd name="T23" fmla="*/ 2147483647 h 5"/>
              <a:gd name="T24" fmla="*/ 2147483647 w 2"/>
              <a:gd name="T25" fmla="*/ 2147483647 h 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" h="5">
                <a:moveTo>
                  <a:pt x="2" y="2"/>
                </a:move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2" y="5"/>
                </a:ln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2" y="5"/>
                </a:lnTo>
                <a:lnTo>
                  <a:pt x="2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109" name="Freeform 1255"/>
          <p:cNvSpPr>
            <a:spLocks/>
          </p:cNvSpPr>
          <p:nvPr/>
        </p:nvSpPr>
        <p:spPr bwMode="auto">
          <a:xfrm>
            <a:off x="950385" y="550864"/>
            <a:ext cx="4233" cy="1587"/>
          </a:xfrm>
          <a:custGeom>
            <a:avLst/>
            <a:gdLst>
              <a:gd name="T0" fmla="*/ 0 w 2"/>
              <a:gd name="T1" fmla="*/ 0 h 1587"/>
              <a:gd name="T2" fmla="*/ 2147483647 w 2"/>
              <a:gd name="T3" fmla="*/ 0 h 1587"/>
              <a:gd name="T4" fmla="*/ 2147483647 w 2"/>
              <a:gd name="T5" fmla="*/ 0 h 1587"/>
              <a:gd name="T6" fmla="*/ 2147483647 w 2"/>
              <a:gd name="T7" fmla="*/ 0 h 1587"/>
              <a:gd name="T8" fmla="*/ 2147483647 w 2"/>
              <a:gd name="T9" fmla="*/ 0 h 1587"/>
              <a:gd name="T10" fmla="*/ 0 w 2"/>
              <a:gd name="T11" fmla="*/ 0 h 1587"/>
              <a:gd name="T12" fmla="*/ 0 w 2"/>
              <a:gd name="T13" fmla="*/ 0 h 1587"/>
              <a:gd name="T14" fmla="*/ 0 w 2"/>
              <a:gd name="T15" fmla="*/ 0 h 1587"/>
              <a:gd name="T16" fmla="*/ 0 w 2"/>
              <a:gd name="T17" fmla="*/ 0 h 1587"/>
              <a:gd name="T18" fmla="*/ 2147483647 w 2"/>
              <a:gd name="T19" fmla="*/ 0 h 1587"/>
              <a:gd name="T20" fmla="*/ 2147483647 w 2"/>
              <a:gd name="T21" fmla="*/ 0 h 1587"/>
              <a:gd name="T22" fmla="*/ 2147483647 w 2"/>
              <a:gd name="T23" fmla="*/ 0 h 1587"/>
              <a:gd name="T24" fmla="*/ 2147483647 w 2"/>
              <a:gd name="T25" fmla="*/ 0 h 1587"/>
              <a:gd name="T26" fmla="*/ 2147483647 w 2"/>
              <a:gd name="T27" fmla="*/ 0 h 1587"/>
              <a:gd name="T28" fmla="*/ 2147483647 w 2"/>
              <a:gd name="T29" fmla="*/ 0 h 1587"/>
              <a:gd name="T30" fmla="*/ 2147483647 w 2"/>
              <a:gd name="T31" fmla="*/ 0 h 1587"/>
              <a:gd name="T32" fmla="*/ 2147483647 w 2"/>
              <a:gd name="T33" fmla="*/ 0 h 1587"/>
              <a:gd name="T34" fmla="*/ 2147483647 w 2"/>
              <a:gd name="T35" fmla="*/ 0 h 1587"/>
              <a:gd name="T36" fmla="*/ 2147483647 w 2"/>
              <a:gd name="T37" fmla="*/ 0 h 1587"/>
              <a:gd name="T38" fmla="*/ 2147483647 w 2"/>
              <a:gd name="T39" fmla="*/ 0 h 1587"/>
              <a:gd name="T40" fmla="*/ 2147483647 w 2"/>
              <a:gd name="T41" fmla="*/ 0 h 1587"/>
              <a:gd name="T42" fmla="*/ 2147483647 w 2"/>
              <a:gd name="T43" fmla="*/ 0 h 1587"/>
              <a:gd name="T44" fmla="*/ 2147483647 w 2"/>
              <a:gd name="T45" fmla="*/ 0 h 1587"/>
              <a:gd name="T46" fmla="*/ 2147483647 w 2"/>
              <a:gd name="T47" fmla="*/ 0 h 1587"/>
              <a:gd name="T48" fmla="*/ 2147483647 w 2"/>
              <a:gd name="T49" fmla="*/ 0 h 1587"/>
              <a:gd name="T50" fmla="*/ 2147483647 w 2"/>
              <a:gd name="T51" fmla="*/ 0 h 1587"/>
              <a:gd name="T52" fmla="*/ 2147483647 w 2"/>
              <a:gd name="T53" fmla="*/ 0 h 1587"/>
              <a:gd name="T54" fmla="*/ 2147483647 w 2"/>
              <a:gd name="T55" fmla="*/ 0 h 1587"/>
              <a:gd name="T56" fmla="*/ 2147483647 w 2"/>
              <a:gd name="T57" fmla="*/ 0 h 1587"/>
              <a:gd name="T58" fmla="*/ 0 w 2"/>
              <a:gd name="T59" fmla="*/ 0 h 1587"/>
              <a:gd name="T60" fmla="*/ 0 w 2"/>
              <a:gd name="T61" fmla="*/ 0 h 1587"/>
              <a:gd name="T62" fmla="*/ 0 w 2"/>
              <a:gd name="T63" fmla="*/ 0 h 158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2" h="1587">
                <a:moveTo>
                  <a:pt x="0" y="0"/>
                </a:moveTo>
                <a:lnTo>
                  <a:pt x="2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110" name="Rectangle 1256"/>
          <p:cNvSpPr>
            <a:spLocks noChangeArrowheads="1"/>
          </p:cNvSpPr>
          <p:nvPr/>
        </p:nvSpPr>
        <p:spPr bwMode="auto">
          <a:xfrm>
            <a:off x="963085" y="550864"/>
            <a:ext cx="2116" cy="158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endParaRPr lang="en-US" altLang="en-US" sz="1300" b="0" dirty="0">
              <a:cs typeface="+mn-cs"/>
            </a:endParaRPr>
          </a:p>
        </p:txBody>
      </p:sp>
      <p:sp>
        <p:nvSpPr>
          <p:cNvPr id="111" name="Freeform 1258"/>
          <p:cNvSpPr>
            <a:spLocks/>
          </p:cNvSpPr>
          <p:nvPr/>
        </p:nvSpPr>
        <p:spPr bwMode="auto">
          <a:xfrm>
            <a:off x="963085" y="550864"/>
            <a:ext cx="2116" cy="1587"/>
          </a:xfrm>
          <a:custGeom>
            <a:avLst/>
            <a:gdLst>
              <a:gd name="T0" fmla="*/ 0 w 1587"/>
              <a:gd name="T1" fmla="*/ 0 h 1587"/>
              <a:gd name="T2" fmla="*/ 0 w 1587"/>
              <a:gd name="T3" fmla="*/ 0 h 1587"/>
              <a:gd name="T4" fmla="*/ 0 w 1587"/>
              <a:gd name="T5" fmla="*/ 0 h 1587"/>
              <a:gd name="T6" fmla="*/ 0 w 1587"/>
              <a:gd name="T7" fmla="*/ 0 h 1587"/>
              <a:gd name="T8" fmla="*/ 0 w 1587"/>
              <a:gd name="T9" fmla="*/ 0 h 1587"/>
              <a:gd name="T10" fmla="*/ 0 w 1587"/>
              <a:gd name="T11" fmla="*/ 0 h 1587"/>
              <a:gd name="T12" fmla="*/ 0 w 1587"/>
              <a:gd name="T13" fmla="*/ 0 h 1587"/>
              <a:gd name="T14" fmla="*/ 0 w 1587"/>
              <a:gd name="T15" fmla="*/ 0 h 1587"/>
              <a:gd name="T16" fmla="*/ 0 w 1587"/>
              <a:gd name="T17" fmla="*/ 0 h 1587"/>
              <a:gd name="T18" fmla="*/ 0 w 1587"/>
              <a:gd name="T19" fmla="*/ 0 h 1587"/>
              <a:gd name="T20" fmla="*/ 0 w 1587"/>
              <a:gd name="T21" fmla="*/ 0 h 1587"/>
              <a:gd name="T22" fmla="*/ 0 w 1587"/>
              <a:gd name="T23" fmla="*/ 0 h 1587"/>
              <a:gd name="T24" fmla="*/ 0 w 1587"/>
              <a:gd name="T25" fmla="*/ 0 h 1587"/>
              <a:gd name="T26" fmla="*/ 0 w 1587"/>
              <a:gd name="T27" fmla="*/ 0 h 1587"/>
              <a:gd name="T28" fmla="*/ 0 w 1587"/>
              <a:gd name="T29" fmla="*/ 0 h 1587"/>
              <a:gd name="T30" fmla="*/ 0 w 1587"/>
              <a:gd name="T31" fmla="*/ 0 h 1587"/>
              <a:gd name="T32" fmla="*/ 0 w 1587"/>
              <a:gd name="T33" fmla="*/ 0 h 1587"/>
              <a:gd name="T34" fmla="*/ 0 w 1587"/>
              <a:gd name="T35" fmla="*/ 0 h 1587"/>
              <a:gd name="T36" fmla="*/ 0 w 1587"/>
              <a:gd name="T37" fmla="*/ 0 h 1587"/>
              <a:gd name="T38" fmla="*/ 0 w 1587"/>
              <a:gd name="T39" fmla="*/ 0 h 1587"/>
              <a:gd name="T40" fmla="*/ 0 w 1587"/>
              <a:gd name="T41" fmla="*/ 0 h 1587"/>
              <a:gd name="T42" fmla="*/ 0 w 1587"/>
              <a:gd name="T43" fmla="*/ 0 h 1587"/>
              <a:gd name="T44" fmla="*/ 0 w 1587"/>
              <a:gd name="T45" fmla="*/ 0 h 1587"/>
              <a:gd name="T46" fmla="*/ 0 w 1587"/>
              <a:gd name="T47" fmla="*/ 0 h 1587"/>
              <a:gd name="T48" fmla="*/ 0 w 1587"/>
              <a:gd name="T49" fmla="*/ 0 h 1587"/>
              <a:gd name="T50" fmla="*/ 0 w 1587"/>
              <a:gd name="T51" fmla="*/ 0 h 1587"/>
              <a:gd name="T52" fmla="*/ 0 w 1587"/>
              <a:gd name="T53" fmla="*/ 0 h 1587"/>
              <a:gd name="T54" fmla="*/ 0 w 1587"/>
              <a:gd name="T55" fmla="*/ 0 h 1587"/>
              <a:gd name="T56" fmla="*/ 0 w 1587"/>
              <a:gd name="T57" fmla="*/ 0 h 1587"/>
              <a:gd name="T58" fmla="*/ 0 w 1587"/>
              <a:gd name="T59" fmla="*/ 0 h 1587"/>
              <a:gd name="T60" fmla="*/ 0 w 1587"/>
              <a:gd name="T61" fmla="*/ 0 h 1587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1587" h="1587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112" name="Freeform 1266"/>
          <p:cNvSpPr>
            <a:spLocks/>
          </p:cNvSpPr>
          <p:nvPr/>
        </p:nvSpPr>
        <p:spPr bwMode="auto">
          <a:xfrm>
            <a:off x="971551" y="534989"/>
            <a:ext cx="2116" cy="1587"/>
          </a:xfrm>
          <a:custGeom>
            <a:avLst/>
            <a:gdLst>
              <a:gd name="T0" fmla="*/ 0 w 1587"/>
              <a:gd name="T1" fmla="*/ 0 h 1587"/>
              <a:gd name="T2" fmla="*/ 0 w 1587"/>
              <a:gd name="T3" fmla="*/ 0 h 1587"/>
              <a:gd name="T4" fmla="*/ 0 w 1587"/>
              <a:gd name="T5" fmla="*/ 0 h 1587"/>
              <a:gd name="T6" fmla="*/ 0 w 1587"/>
              <a:gd name="T7" fmla="*/ 0 h 1587"/>
              <a:gd name="T8" fmla="*/ 0 w 1587"/>
              <a:gd name="T9" fmla="*/ 0 h 1587"/>
              <a:gd name="T10" fmla="*/ 0 w 1587"/>
              <a:gd name="T11" fmla="*/ 0 h 1587"/>
              <a:gd name="T12" fmla="*/ 0 w 1587"/>
              <a:gd name="T13" fmla="*/ 0 h 1587"/>
              <a:gd name="T14" fmla="*/ 0 w 1587"/>
              <a:gd name="T15" fmla="*/ 0 h 1587"/>
              <a:gd name="T16" fmla="*/ 0 w 1587"/>
              <a:gd name="T17" fmla="*/ 0 h 1587"/>
              <a:gd name="T18" fmla="*/ 0 w 1587"/>
              <a:gd name="T19" fmla="*/ 0 h 1587"/>
              <a:gd name="T20" fmla="*/ 0 w 1587"/>
              <a:gd name="T21" fmla="*/ 0 h 1587"/>
              <a:gd name="T22" fmla="*/ 0 w 1587"/>
              <a:gd name="T23" fmla="*/ 0 h 1587"/>
              <a:gd name="T24" fmla="*/ 0 w 1587"/>
              <a:gd name="T25" fmla="*/ 0 h 1587"/>
              <a:gd name="T26" fmla="*/ 0 w 1587"/>
              <a:gd name="T27" fmla="*/ 0 h 1587"/>
              <a:gd name="T28" fmla="*/ 0 w 1587"/>
              <a:gd name="T29" fmla="*/ 0 h 1587"/>
              <a:gd name="T30" fmla="*/ 0 w 1587"/>
              <a:gd name="T31" fmla="*/ 0 h 1587"/>
              <a:gd name="T32" fmla="*/ 0 w 1587"/>
              <a:gd name="T33" fmla="*/ 0 h 1587"/>
              <a:gd name="T34" fmla="*/ 0 w 1587"/>
              <a:gd name="T35" fmla="*/ 0 h 1587"/>
              <a:gd name="T36" fmla="*/ 0 w 1587"/>
              <a:gd name="T37" fmla="*/ 0 h 1587"/>
              <a:gd name="T38" fmla="*/ 0 w 1587"/>
              <a:gd name="T39" fmla="*/ 0 h 1587"/>
              <a:gd name="T40" fmla="*/ 0 w 1587"/>
              <a:gd name="T41" fmla="*/ 0 h 1587"/>
              <a:gd name="T42" fmla="*/ 0 w 1587"/>
              <a:gd name="T43" fmla="*/ 0 h 1587"/>
              <a:gd name="T44" fmla="*/ 0 w 1587"/>
              <a:gd name="T45" fmla="*/ 0 h 1587"/>
              <a:gd name="T46" fmla="*/ 0 w 1587"/>
              <a:gd name="T47" fmla="*/ 0 h 1587"/>
              <a:gd name="T48" fmla="*/ 0 w 1587"/>
              <a:gd name="T49" fmla="*/ 0 h 1587"/>
              <a:gd name="T50" fmla="*/ 0 w 1587"/>
              <a:gd name="T51" fmla="*/ 0 h 1587"/>
              <a:gd name="T52" fmla="*/ 0 w 1587"/>
              <a:gd name="T53" fmla="*/ 0 h 1587"/>
              <a:gd name="T54" fmla="*/ 0 w 1587"/>
              <a:gd name="T55" fmla="*/ 0 h 1587"/>
              <a:gd name="T56" fmla="*/ 0 w 1587"/>
              <a:gd name="T57" fmla="*/ 0 h 1587"/>
              <a:gd name="T58" fmla="*/ 0 w 1587"/>
              <a:gd name="T59" fmla="*/ 0 h 1587"/>
              <a:gd name="T60" fmla="*/ 0 w 1587"/>
              <a:gd name="T61" fmla="*/ 0 h 1587"/>
              <a:gd name="T62" fmla="*/ 0 w 1587"/>
              <a:gd name="T63" fmla="*/ 0 h 1587"/>
              <a:gd name="T64" fmla="*/ 0 w 1587"/>
              <a:gd name="T65" fmla="*/ 0 h 1587"/>
              <a:gd name="T66" fmla="*/ 0 w 1587"/>
              <a:gd name="T67" fmla="*/ 0 h 1587"/>
              <a:gd name="T68" fmla="*/ 0 w 1587"/>
              <a:gd name="T69" fmla="*/ 0 h 1587"/>
              <a:gd name="T70" fmla="*/ 0 w 1587"/>
              <a:gd name="T71" fmla="*/ 0 h 1587"/>
              <a:gd name="T72" fmla="*/ 0 w 1587"/>
              <a:gd name="T73" fmla="*/ 0 h 1587"/>
              <a:gd name="T74" fmla="*/ 0 w 1587"/>
              <a:gd name="T75" fmla="*/ 0 h 1587"/>
              <a:gd name="T76" fmla="*/ 0 w 1587"/>
              <a:gd name="T77" fmla="*/ 0 h 1587"/>
              <a:gd name="T78" fmla="*/ 0 w 1587"/>
              <a:gd name="T79" fmla="*/ 0 h 1587"/>
              <a:gd name="T80" fmla="*/ 0 w 1587"/>
              <a:gd name="T81" fmla="*/ 0 h 1587"/>
              <a:gd name="T82" fmla="*/ 0 w 1587"/>
              <a:gd name="T83" fmla="*/ 0 h 1587"/>
              <a:gd name="T84" fmla="*/ 0 w 1587"/>
              <a:gd name="T85" fmla="*/ 0 h 1587"/>
              <a:gd name="T86" fmla="*/ 0 w 1587"/>
              <a:gd name="T87" fmla="*/ 0 h 158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587" h="1587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113" name="Freeform 1269"/>
          <p:cNvSpPr>
            <a:spLocks/>
          </p:cNvSpPr>
          <p:nvPr/>
        </p:nvSpPr>
        <p:spPr bwMode="auto">
          <a:xfrm>
            <a:off x="971552" y="530226"/>
            <a:ext cx="4233" cy="4763"/>
          </a:xfrm>
          <a:custGeom>
            <a:avLst/>
            <a:gdLst>
              <a:gd name="T0" fmla="*/ 0 w 2"/>
              <a:gd name="T1" fmla="*/ 2147483647 h 3"/>
              <a:gd name="T2" fmla="*/ 2147483647 w 2"/>
              <a:gd name="T3" fmla="*/ 0 h 3"/>
              <a:gd name="T4" fmla="*/ 2147483647 w 2"/>
              <a:gd name="T5" fmla="*/ 0 h 3"/>
              <a:gd name="T6" fmla="*/ 2147483647 w 2"/>
              <a:gd name="T7" fmla="*/ 0 h 3"/>
              <a:gd name="T8" fmla="*/ 2147483647 w 2"/>
              <a:gd name="T9" fmla="*/ 0 h 3"/>
              <a:gd name="T10" fmla="*/ 0 w 2"/>
              <a:gd name="T11" fmla="*/ 0 h 3"/>
              <a:gd name="T12" fmla="*/ 0 w 2"/>
              <a:gd name="T13" fmla="*/ 0 h 3"/>
              <a:gd name="T14" fmla="*/ 0 w 2"/>
              <a:gd name="T15" fmla="*/ 2147483647 h 3"/>
              <a:gd name="T16" fmla="*/ 0 w 2"/>
              <a:gd name="T17" fmla="*/ 2147483647 h 3"/>
              <a:gd name="T18" fmla="*/ 2147483647 w 2"/>
              <a:gd name="T19" fmla="*/ 0 h 3"/>
              <a:gd name="T20" fmla="*/ 2147483647 w 2"/>
              <a:gd name="T21" fmla="*/ 0 h 3"/>
              <a:gd name="T22" fmla="*/ 0 w 2"/>
              <a:gd name="T23" fmla="*/ 0 h 3"/>
              <a:gd name="T24" fmla="*/ 0 w 2"/>
              <a:gd name="T25" fmla="*/ 0 h 3"/>
              <a:gd name="T26" fmla="*/ 0 w 2"/>
              <a:gd name="T27" fmla="*/ 0 h 3"/>
              <a:gd name="T28" fmla="*/ 0 w 2"/>
              <a:gd name="T29" fmla="*/ 0 h 3"/>
              <a:gd name="T30" fmla="*/ 0 w 2"/>
              <a:gd name="T31" fmla="*/ 0 h 3"/>
              <a:gd name="T32" fmla="*/ 0 w 2"/>
              <a:gd name="T33" fmla="*/ 0 h 3"/>
              <a:gd name="T34" fmla="*/ 0 w 2"/>
              <a:gd name="T35" fmla="*/ 0 h 3"/>
              <a:gd name="T36" fmla="*/ 0 w 2"/>
              <a:gd name="T37" fmla="*/ 0 h 3"/>
              <a:gd name="T38" fmla="*/ 0 w 2"/>
              <a:gd name="T39" fmla="*/ 2147483647 h 3"/>
              <a:gd name="T40" fmla="*/ 0 w 2"/>
              <a:gd name="T41" fmla="*/ 2147483647 h 3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2" h="3">
                <a:moveTo>
                  <a:pt x="0" y="3"/>
                </a:moveTo>
                <a:lnTo>
                  <a:pt x="2" y="0"/>
                </a:lnTo>
                <a:lnTo>
                  <a:pt x="0" y="0"/>
                </a:lnTo>
                <a:lnTo>
                  <a:pt x="0" y="3"/>
                </a:lnTo>
                <a:lnTo>
                  <a:pt x="2" y="0"/>
                </a:lnTo>
                <a:lnTo>
                  <a:pt x="0" y="0"/>
                </a:lnTo>
                <a:lnTo>
                  <a:pt x="0" y="3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114" name="Line 1270"/>
          <p:cNvSpPr>
            <a:spLocks noChangeShapeType="1"/>
          </p:cNvSpPr>
          <p:nvPr/>
        </p:nvSpPr>
        <p:spPr bwMode="auto">
          <a:xfrm>
            <a:off x="971551" y="530225"/>
            <a:ext cx="2116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115" name="Line 1271"/>
          <p:cNvSpPr>
            <a:spLocks noChangeShapeType="1"/>
          </p:cNvSpPr>
          <p:nvPr/>
        </p:nvSpPr>
        <p:spPr bwMode="auto">
          <a:xfrm>
            <a:off x="971551" y="530225"/>
            <a:ext cx="2116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116" name="Rectangle 1272"/>
          <p:cNvSpPr>
            <a:spLocks noChangeArrowheads="1"/>
          </p:cNvSpPr>
          <p:nvPr/>
        </p:nvSpPr>
        <p:spPr bwMode="auto">
          <a:xfrm>
            <a:off x="971551" y="530225"/>
            <a:ext cx="2116" cy="15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endParaRPr lang="en-US" altLang="en-US" sz="1300" b="0" dirty="0">
              <a:cs typeface="+mn-cs"/>
            </a:endParaRPr>
          </a:p>
        </p:txBody>
      </p:sp>
      <p:sp>
        <p:nvSpPr>
          <p:cNvPr id="117" name="Rectangle 1273"/>
          <p:cNvSpPr>
            <a:spLocks noChangeArrowheads="1"/>
          </p:cNvSpPr>
          <p:nvPr/>
        </p:nvSpPr>
        <p:spPr bwMode="auto">
          <a:xfrm>
            <a:off x="971551" y="530225"/>
            <a:ext cx="2116" cy="1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endParaRPr lang="en-US" altLang="en-US" sz="1300" b="0" dirty="0">
              <a:cs typeface="+mn-cs"/>
            </a:endParaRPr>
          </a:p>
        </p:txBody>
      </p:sp>
      <p:sp>
        <p:nvSpPr>
          <p:cNvPr id="118" name="Line 1274"/>
          <p:cNvSpPr>
            <a:spLocks noChangeShapeType="1"/>
          </p:cNvSpPr>
          <p:nvPr/>
        </p:nvSpPr>
        <p:spPr bwMode="auto">
          <a:xfrm>
            <a:off x="971551" y="527050"/>
            <a:ext cx="2116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119" name="Line 1275"/>
          <p:cNvSpPr>
            <a:spLocks noChangeShapeType="1"/>
          </p:cNvSpPr>
          <p:nvPr/>
        </p:nvSpPr>
        <p:spPr bwMode="auto">
          <a:xfrm>
            <a:off x="971551" y="527050"/>
            <a:ext cx="2116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120" name="Freeform 1277"/>
          <p:cNvSpPr>
            <a:spLocks/>
          </p:cNvSpPr>
          <p:nvPr/>
        </p:nvSpPr>
        <p:spPr bwMode="auto">
          <a:xfrm>
            <a:off x="971551" y="523876"/>
            <a:ext cx="2116" cy="3175"/>
          </a:xfrm>
          <a:custGeom>
            <a:avLst/>
            <a:gdLst>
              <a:gd name="T0" fmla="*/ 0 w 1587"/>
              <a:gd name="T1" fmla="*/ 2147483647 h 2"/>
              <a:gd name="T2" fmla="*/ 0 w 1587"/>
              <a:gd name="T3" fmla="*/ 2147483647 h 2"/>
              <a:gd name="T4" fmla="*/ 0 w 1587"/>
              <a:gd name="T5" fmla="*/ 0 h 2"/>
              <a:gd name="T6" fmla="*/ 0 w 1587"/>
              <a:gd name="T7" fmla="*/ 2147483647 h 2"/>
              <a:gd name="T8" fmla="*/ 0 w 1587"/>
              <a:gd name="T9" fmla="*/ 2147483647 h 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587" h="2">
                <a:moveTo>
                  <a:pt x="0" y="2"/>
                </a:moveTo>
                <a:lnTo>
                  <a:pt x="0" y="2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121" name="Freeform 1287"/>
          <p:cNvSpPr>
            <a:spLocks/>
          </p:cNvSpPr>
          <p:nvPr/>
        </p:nvSpPr>
        <p:spPr bwMode="auto">
          <a:xfrm>
            <a:off x="958852" y="514350"/>
            <a:ext cx="4233" cy="3175"/>
          </a:xfrm>
          <a:custGeom>
            <a:avLst/>
            <a:gdLst>
              <a:gd name="T0" fmla="*/ 0 w 2"/>
              <a:gd name="T1" fmla="*/ 0 h 2"/>
              <a:gd name="T2" fmla="*/ 0 w 2"/>
              <a:gd name="T3" fmla="*/ 2147483647 h 2"/>
              <a:gd name="T4" fmla="*/ 2147483647 w 2"/>
              <a:gd name="T5" fmla="*/ 2147483647 h 2"/>
              <a:gd name="T6" fmla="*/ 2147483647 w 2"/>
              <a:gd name="T7" fmla="*/ 2147483647 h 2"/>
              <a:gd name="T8" fmla="*/ 2147483647 w 2"/>
              <a:gd name="T9" fmla="*/ 2147483647 h 2"/>
              <a:gd name="T10" fmla="*/ 2147483647 w 2"/>
              <a:gd name="T11" fmla="*/ 0 h 2"/>
              <a:gd name="T12" fmla="*/ 0 w 2"/>
              <a:gd name="T13" fmla="*/ 0 h 2"/>
              <a:gd name="T14" fmla="*/ 0 w 2"/>
              <a:gd name="T15" fmla="*/ 0 h 2"/>
              <a:gd name="T16" fmla="*/ 0 w 2"/>
              <a:gd name="T17" fmla="*/ 2147483647 h 2"/>
              <a:gd name="T18" fmla="*/ 0 w 2"/>
              <a:gd name="T19" fmla="*/ 2147483647 h 2"/>
              <a:gd name="T20" fmla="*/ 0 w 2"/>
              <a:gd name="T21" fmla="*/ 2147483647 h 2"/>
              <a:gd name="T22" fmla="*/ 0 w 2"/>
              <a:gd name="T23" fmla="*/ 2147483647 h 2"/>
              <a:gd name="T24" fmla="*/ 2147483647 w 2"/>
              <a:gd name="T25" fmla="*/ 2147483647 h 2"/>
              <a:gd name="T26" fmla="*/ 2147483647 w 2"/>
              <a:gd name="T27" fmla="*/ 2147483647 h 2"/>
              <a:gd name="T28" fmla="*/ 0 w 2"/>
              <a:gd name="T29" fmla="*/ 0 h 2"/>
              <a:gd name="T30" fmla="*/ 0 w 2"/>
              <a:gd name="T31" fmla="*/ 0 h 2"/>
              <a:gd name="T32" fmla="*/ 0 w 2"/>
              <a:gd name="T33" fmla="*/ 0 h 2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2" h="2">
                <a:moveTo>
                  <a:pt x="0" y="0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122" name="Freeform 1290"/>
          <p:cNvSpPr>
            <a:spLocks/>
          </p:cNvSpPr>
          <p:nvPr/>
        </p:nvSpPr>
        <p:spPr bwMode="auto">
          <a:xfrm>
            <a:off x="958852" y="517526"/>
            <a:ext cx="4233" cy="3175"/>
          </a:xfrm>
          <a:custGeom>
            <a:avLst/>
            <a:gdLst>
              <a:gd name="T0" fmla="*/ 0 w 2"/>
              <a:gd name="T1" fmla="*/ 2147483647 h 2"/>
              <a:gd name="T2" fmla="*/ 0 w 2"/>
              <a:gd name="T3" fmla="*/ 2147483647 h 2"/>
              <a:gd name="T4" fmla="*/ 2147483647 w 2"/>
              <a:gd name="T5" fmla="*/ 2147483647 h 2"/>
              <a:gd name="T6" fmla="*/ 2147483647 w 2"/>
              <a:gd name="T7" fmla="*/ 2147483647 h 2"/>
              <a:gd name="T8" fmla="*/ 2147483647 w 2"/>
              <a:gd name="T9" fmla="*/ 2147483647 h 2"/>
              <a:gd name="T10" fmla="*/ 2147483647 w 2"/>
              <a:gd name="T11" fmla="*/ 0 h 2"/>
              <a:gd name="T12" fmla="*/ 0 w 2"/>
              <a:gd name="T13" fmla="*/ 0 h 2"/>
              <a:gd name="T14" fmla="*/ 0 w 2"/>
              <a:gd name="T15" fmla="*/ 0 h 2"/>
              <a:gd name="T16" fmla="*/ 0 w 2"/>
              <a:gd name="T17" fmla="*/ 0 h 2"/>
              <a:gd name="T18" fmla="*/ 0 w 2"/>
              <a:gd name="T19" fmla="*/ 0 h 2"/>
              <a:gd name="T20" fmla="*/ 2147483647 w 2"/>
              <a:gd name="T21" fmla="*/ 0 h 2"/>
              <a:gd name="T22" fmla="*/ 0 w 2"/>
              <a:gd name="T23" fmla="*/ 0 h 2"/>
              <a:gd name="T24" fmla="*/ 0 w 2"/>
              <a:gd name="T25" fmla="*/ 0 h 2"/>
              <a:gd name="T26" fmla="*/ 0 w 2"/>
              <a:gd name="T27" fmla="*/ 0 h 2"/>
              <a:gd name="T28" fmla="*/ 0 w 2"/>
              <a:gd name="T29" fmla="*/ 0 h 2"/>
              <a:gd name="T30" fmla="*/ 0 w 2"/>
              <a:gd name="T31" fmla="*/ 2147483647 h 2"/>
              <a:gd name="T32" fmla="*/ 0 w 2"/>
              <a:gd name="T33" fmla="*/ 2147483647 h 2"/>
              <a:gd name="T34" fmla="*/ 0 w 2"/>
              <a:gd name="T35" fmla="*/ 2147483647 h 2"/>
              <a:gd name="T36" fmla="*/ 0 w 2"/>
              <a:gd name="T37" fmla="*/ 0 h 2"/>
              <a:gd name="T38" fmla="*/ 0 w 2"/>
              <a:gd name="T39" fmla="*/ 0 h 2"/>
              <a:gd name="T40" fmla="*/ 0 w 2"/>
              <a:gd name="T41" fmla="*/ 0 h 2"/>
              <a:gd name="T42" fmla="*/ 0 w 2"/>
              <a:gd name="T43" fmla="*/ 0 h 2"/>
              <a:gd name="T44" fmla="*/ 0 w 2"/>
              <a:gd name="T45" fmla="*/ 0 h 2"/>
              <a:gd name="T46" fmla="*/ 0 w 2"/>
              <a:gd name="T47" fmla="*/ 0 h 2"/>
              <a:gd name="T48" fmla="*/ 0 w 2"/>
              <a:gd name="T49" fmla="*/ 2147483647 h 2"/>
              <a:gd name="T50" fmla="*/ 2147483647 w 2"/>
              <a:gd name="T51" fmla="*/ 2147483647 h 2"/>
              <a:gd name="T52" fmla="*/ 2147483647 w 2"/>
              <a:gd name="T53" fmla="*/ 0 h 2"/>
              <a:gd name="T54" fmla="*/ 2147483647 w 2"/>
              <a:gd name="T55" fmla="*/ 0 h 2"/>
              <a:gd name="T56" fmla="*/ 0 w 2"/>
              <a:gd name="T57" fmla="*/ 0 h 2"/>
              <a:gd name="T58" fmla="*/ 0 w 2"/>
              <a:gd name="T59" fmla="*/ 0 h 2"/>
              <a:gd name="T60" fmla="*/ 0 w 2"/>
              <a:gd name="T61" fmla="*/ 2147483647 h 2"/>
              <a:gd name="T62" fmla="*/ 0 w 2"/>
              <a:gd name="T63" fmla="*/ 2147483647 h 2"/>
              <a:gd name="T64" fmla="*/ 2147483647 w 2"/>
              <a:gd name="T65" fmla="*/ 2147483647 h 2"/>
              <a:gd name="T66" fmla="*/ 2147483647 w 2"/>
              <a:gd name="T67" fmla="*/ 2147483647 h 2"/>
              <a:gd name="T68" fmla="*/ 0 w 2"/>
              <a:gd name="T69" fmla="*/ 2147483647 h 2"/>
              <a:gd name="T70" fmla="*/ 0 w 2"/>
              <a:gd name="T71" fmla="*/ 2147483647 h 2"/>
              <a:gd name="T72" fmla="*/ 0 w 2"/>
              <a:gd name="T73" fmla="*/ 2147483647 h 2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123" name="Rectangle 1335"/>
          <p:cNvSpPr>
            <a:spLocks noChangeArrowheads="1"/>
          </p:cNvSpPr>
          <p:nvPr/>
        </p:nvSpPr>
        <p:spPr bwMode="auto">
          <a:xfrm>
            <a:off x="624418" y="508000"/>
            <a:ext cx="2116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endParaRPr lang="en-US" altLang="en-US" sz="1300" b="0" dirty="0">
              <a:cs typeface="+mn-cs"/>
            </a:endParaRPr>
          </a:p>
        </p:txBody>
      </p:sp>
      <p:sp>
        <p:nvSpPr>
          <p:cNvPr id="124" name="Rectangle 1336"/>
          <p:cNvSpPr>
            <a:spLocks noChangeArrowheads="1"/>
          </p:cNvSpPr>
          <p:nvPr/>
        </p:nvSpPr>
        <p:spPr bwMode="auto">
          <a:xfrm>
            <a:off x="632885" y="495300"/>
            <a:ext cx="2116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endParaRPr lang="en-US" altLang="en-US" sz="1300" b="0" dirty="0">
              <a:cs typeface="+mn-cs"/>
            </a:endParaRPr>
          </a:p>
        </p:txBody>
      </p:sp>
      <p:sp>
        <p:nvSpPr>
          <p:cNvPr id="125" name="Rectangle 1337"/>
          <p:cNvSpPr>
            <a:spLocks noChangeArrowheads="1"/>
          </p:cNvSpPr>
          <p:nvPr/>
        </p:nvSpPr>
        <p:spPr bwMode="auto">
          <a:xfrm>
            <a:off x="632885" y="495300"/>
            <a:ext cx="2116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endParaRPr lang="en-US" altLang="en-US" sz="1300" b="0" dirty="0">
              <a:cs typeface="+mn-cs"/>
            </a:endParaRPr>
          </a:p>
        </p:txBody>
      </p:sp>
      <p:sp>
        <p:nvSpPr>
          <p:cNvPr id="126" name="Rectangle 1340"/>
          <p:cNvSpPr>
            <a:spLocks noChangeArrowheads="1"/>
          </p:cNvSpPr>
          <p:nvPr/>
        </p:nvSpPr>
        <p:spPr bwMode="auto">
          <a:xfrm>
            <a:off x="624418" y="508000"/>
            <a:ext cx="2116" cy="15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endParaRPr lang="en-US" altLang="en-US" sz="1300" b="0" dirty="0">
              <a:cs typeface="+mn-cs"/>
            </a:endParaRPr>
          </a:p>
        </p:txBody>
      </p:sp>
      <p:sp>
        <p:nvSpPr>
          <p:cNvPr id="127" name="Rectangle 1341"/>
          <p:cNvSpPr>
            <a:spLocks noChangeArrowheads="1"/>
          </p:cNvSpPr>
          <p:nvPr/>
        </p:nvSpPr>
        <p:spPr bwMode="auto">
          <a:xfrm>
            <a:off x="624418" y="508000"/>
            <a:ext cx="2116" cy="15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endParaRPr lang="en-US" altLang="en-US" sz="1300" b="0" dirty="0">
              <a:cs typeface="+mn-cs"/>
            </a:endParaRPr>
          </a:p>
        </p:txBody>
      </p:sp>
      <p:sp>
        <p:nvSpPr>
          <p:cNvPr id="128" name="Rectangle 1342"/>
          <p:cNvSpPr>
            <a:spLocks noChangeArrowheads="1"/>
          </p:cNvSpPr>
          <p:nvPr/>
        </p:nvSpPr>
        <p:spPr bwMode="auto">
          <a:xfrm>
            <a:off x="624418" y="508000"/>
            <a:ext cx="2116" cy="15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endParaRPr lang="en-US" altLang="en-US" sz="1300" b="0" dirty="0">
              <a:cs typeface="+mn-cs"/>
            </a:endParaRPr>
          </a:p>
        </p:txBody>
      </p:sp>
      <p:sp>
        <p:nvSpPr>
          <p:cNvPr id="129" name="Rectangle 1343"/>
          <p:cNvSpPr>
            <a:spLocks noChangeArrowheads="1"/>
          </p:cNvSpPr>
          <p:nvPr/>
        </p:nvSpPr>
        <p:spPr bwMode="auto">
          <a:xfrm>
            <a:off x="624418" y="508000"/>
            <a:ext cx="2116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endParaRPr lang="en-US" altLang="en-US" sz="1300" b="0" dirty="0">
              <a:cs typeface="+mn-cs"/>
            </a:endParaRPr>
          </a:p>
        </p:txBody>
      </p:sp>
      <p:sp>
        <p:nvSpPr>
          <p:cNvPr id="130" name="Rectangle 1344"/>
          <p:cNvSpPr>
            <a:spLocks noChangeArrowheads="1"/>
          </p:cNvSpPr>
          <p:nvPr/>
        </p:nvSpPr>
        <p:spPr bwMode="auto">
          <a:xfrm>
            <a:off x="620185" y="485776"/>
            <a:ext cx="2116" cy="31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endParaRPr lang="en-US" altLang="en-US" sz="1300" b="0" dirty="0">
              <a:cs typeface="+mn-cs"/>
            </a:endParaRPr>
          </a:p>
        </p:txBody>
      </p:sp>
      <p:sp>
        <p:nvSpPr>
          <p:cNvPr id="170" name="ClipArt Placeholder 9"/>
          <p:cNvSpPr>
            <a:spLocks noGrp="1"/>
          </p:cNvSpPr>
          <p:nvPr>
            <p:ph type="clipArt" sz="quarter" idx="49"/>
          </p:nvPr>
        </p:nvSpPr>
        <p:spPr>
          <a:xfrm>
            <a:off x="455779" y="3721342"/>
            <a:ext cx="1942352" cy="2023969"/>
          </a:xfrm>
          <a:prstGeom prst="roundRect">
            <a:avLst/>
          </a:prstGeom>
          <a:ln w="19050" cmpd="sng">
            <a:solidFill>
              <a:schemeClr val="bg2"/>
            </a:solidFill>
          </a:ln>
        </p:spPr>
        <p:txBody>
          <a:bodyPr/>
          <a:lstStyle>
            <a:lvl1pPr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Click icon to add clip art</a:t>
            </a:r>
          </a:p>
        </p:txBody>
      </p:sp>
      <p:sp>
        <p:nvSpPr>
          <p:cNvPr id="177" name="ClipArt Placeholder 9"/>
          <p:cNvSpPr>
            <a:spLocks noGrp="1"/>
          </p:cNvSpPr>
          <p:nvPr>
            <p:ph type="clipArt" sz="quarter" idx="56"/>
          </p:nvPr>
        </p:nvSpPr>
        <p:spPr>
          <a:xfrm>
            <a:off x="2790729" y="3721342"/>
            <a:ext cx="1942352" cy="2023969"/>
          </a:xfrm>
          <a:prstGeom prst="roundRect">
            <a:avLst/>
          </a:prstGeom>
          <a:ln w="19050" cmpd="sng">
            <a:solidFill>
              <a:schemeClr val="bg2"/>
            </a:solidFill>
          </a:ln>
        </p:spPr>
        <p:txBody>
          <a:bodyPr/>
          <a:lstStyle>
            <a:lvl1pPr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Click icon to add clip art</a:t>
            </a:r>
          </a:p>
        </p:txBody>
      </p:sp>
      <p:sp>
        <p:nvSpPr>
          <p:cNvPr id="184" name="ClipArt Placeholder 9"/>
          <p:cNvSpPr>
            <a:spLocks noGrp="1"/>
          </p:cNvSpPr>
          <p:nvPr>
            <p:ph type="clipArt" sz="quarter" idx="63"/>
          </p:nvPr>
        </p:nvSpPr>
        <p:spPr>
          <a:xfrm>
            <a:off x="5125679" y="3721342"/>
            <a:ext cx="1942352" cy="2023969"/>
          </a:xfrm>
          <a:prstGeom prst="roundRect">
            <a:avLst/>
          </a:prstGeom>
          <a:ln w="19050" cmpd="sng">
            <a:solidFill>
              <a:schemeClr val="bg2"/>
            </a:solidFill>
          </a:ln>
        </p:spPr>
        <p:txBody>
          <a:bodyPr/>
          <a:lstStyle>
            <a:lvl1pPr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Click icon to add clip art</a:t>
            </a:r>
          </a:p>
        </p:txBody>
      </p:sp>
      <p:sp>
        <p:nvSpPr>
          <p:cNvPr id="191" name="ClipArt Placeholder 9"/>
          <p:cNvSpPr>
            <a:spLocks noGrp="1"/>
          </p:cNvSpPr>
          <p:nvPr>
            <p:ph type="clipArt" sz="quarter" idx="70"/>
          </p:nvPr>
        </p:nvSpPr>
        <p:spPr>
          <a:xfrm>
            <a:off x="7460628" y="3721342"/>
            <a:ext cx="1942352" cy="2023969"/>
          </a:xfrm>
          <a:prstGeom prst="roundRect">
            <a:avLst/>
          </a:prstGeom>
          <a:ln w="19050" cmpd="sng">
            <a:solidFill>
              <a:schemeClr val="bg2"/>
            </a:solidFill>
          </a:ln>
        </p:spPr>
        <p:txBody>
          <a:bodyPr/>
          <a:lstStyle>
            <a:lvl1pPr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Click icon to add clip art</a:t>
            </a:r>
          </a:p>
        </p:txBody>
      </p:sp>
      <p:sp>
        <p:nvSpPr>
          <p:cNvPr id="198" name="ClipArt Placeholder 9"/>
          <p:cNvSpPr>
            <a:spLocks noGrp="1"/>
          </p:cNvSpPr>
          <p:nvPr>
            <p:ph type="clipArt" sz="quarter" idx="77"/>
          </p:nvPr>
        </p:nvSpPr>
        <p:spPr>
          <a:xfrm>
            <a:off x="9795579" y="3721342"/>
            <a:ext cx="1942352" cy="2023969"/>
          </a:xfrm>
          <a:prstGeom prst="roundRect">
            <a:avLst/>
          </a:prstGeom>
          <a:ln w="19050" cmpd="sng">
            <a:solidFill>
              <a:schemeClr val="bg2"/>
            </a:solidFill>
          </a:ln>
        </p:spPr>
        <p:txBody>
          <a:bodyPr/>
          <a:lstStyle>
            <a:lvl1pPr>
              <a:defRPr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Click icon to add clip art</a:t>
            </a:r>
          </a:p>
        </p:txBody>
      </p:sp>
      <p:sp>
        <p:nvSpPr>
          <p:cNvPr id="324" name="Title 323"/>
          <p:cNvSpPr>
            <a:spLocks noGrp="1"/>
          </p:cNvSpPr>
          <p:nvPr>
            <p:ph type="title"/>
          </p:nvPr>
        </p:nvSpPr>
        <p:spPr>
          <a:xfrm>
            <a:off x="457868" y="301626"/>
            <a:ext cx="11252869" cy="668193"/>
          </a:xfrm>
        </p:spPr>
        <p:txBody>
          <a:bodyPr/>
          <a:lstStyle>
            <a:lvl1pPr>
              <a:defRPr b="0" i="0">
                <a:solidFill>
                  <a:schemeClr val="bg2"/>
                </a:solidFill>
                <a:latin typeface="+mn-lt"/>
                <a:cs typeface="Andes ExtraLigh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1" name="Text Placeholder 2"/>
          <p:cNvSpPr>
            <a:spLocks noGrp="1"/>
          </p:cNvSpPr>
          <p:nvPr>
            <p:ph type="body" sz="quarter" idx="50"/>
          </p:nvPr>
        </p:nvSpPr>
        <p:spPr>
          <a:xfrm>
            <a:off x="804655" y="3775118"/>
            <a:ext cx="1244600" cy="224584"/>
          </a:xfrm>
        </p:spPr>
        <p:txBody>
          <a:bodyPr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200" b="1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2" name="Picture Placeholder 4"/>
          <p:cNvSpPr>
            <a:spLocks noGrp="1"/>
          </p:cNvSpPr>
          <p:nvPr>
            <p:ph type="pic" sz="quarter" idx="51"/>
          </p:nvPr>
        </p:nvSpPr>
        <p:spPr>
          <a:xfrm>
            <a:off x="635321" y="4049121"/>
            <a:ext cx="1583267" cy="492125"/>
          </a:xfrm>
        </p:spPr>
        <p:txBody>
          <a:bodyPr/>
          <a:lstStyle>
            <a:lvl1pPr algn="ctr">
              <a:defRPr sz="110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173" name="Text Placeholder 2"/>
          <p:cNvSpPr>
            <a:spLocks noGrp="1"/>
          </p:cNvSpPr>
          <p:nvPr>
            <p:ph type="body" sz="quarter" idx="52"/>
          </p:nvPr>
        </p:nvSpPr>
        <p:spPr>
          <a:xfrm>
            <a:off x="620133" y="4599734"/>
            <a:ext cx="1613647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000" b="1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4" name="Text Placeholder 2"/>
          <p:cNvSpPr>
            <a:spLocks noGrp="1"/>
          </p:cNvSpPr>
          <p:nvPr>
            <p:ph type="body" sz="quarter" idx="53"/>
          </p:nvPr>
        </p:nvSpPr>
        <p:spPr>
          <a:xfrm>
            <a:off x="620133" y="4873736"/>
            <a:ext cx="1613647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900" b="1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5" name="Text Placeholder 2"/>
          <p:cNvSpPr>
            <a:spLocks noGrp="1"/>
          </p:cNvSpPr>
          <p:nvPr>
            <p:ph type="body" sz="quarter" idx="54"/>
          </p:nvPr>
        </p:nvSpPr>
        <p:spPr>
          <a:xfrm>
            <a:off x="620133" y="5147738"/>
            <a:ext cx="1613647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900" b="1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6" name="Text Placeholder 2"/>
          <p:cNvSpPr>
            <a:spLocks noGrp="1"/>
          </p:cNvSpPr>
          <p:nvPr>
            <p:ph type="body" sz="quarter" idx="55"/>
          </p:nvPr>
        </p:nvSpPr>
        <p:spPr>
          <a:xfrm>
            <a:off x="620133" y="5412670"/>
            <a:ext cx="1613647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900" b="1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8" name="Text Placeholder 2"/>
          <p:cNvSpPr>
            <a:spLocks noGrp="1"/>
          </p:cNvSpPr>
          <p:nvPr>
            <p:ph type="body" sz="quarter" idx="57"/>
          </p:nvPr>
        </p:nvSpPr>
        <p:spPr>
          <a:xfrm>
            <a:off x="3095344" y="3775118"/>
            <a:ext cx="1244600" cy="224584"/>
          </a:xfrm>
        </p:spPr>
        <p:txBody>
          <a:bodyPr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200" b="1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9" name="Picture Placeholder 4"/>
          <p:cNvSpPr>
            <a:spLocks noGrp="1"/>
          </p:cNvSpPr>
          <p:nvPr>
            <p:ph type="pic" sz="quarter" idx="58"/>
          </p:nvPr>
        </p:nvSpPr>
        <p:spPr>
          <a:xfrm>
            <a:off x="2926010" y="4049121"/>
            <a:ext cx="1583267" cy="492125"/>
          </a:xfrm>
        </p:spPr>
        <p:txBody>
          <a:bodyPr/>
          <a:lstStyle>
            <a:lvl1pPr algn="ctr">
              <a:defRPr sz="110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180" name="Text Placeholder 2"/>
          <p:cNvSpPr>
            <a:spLocks noGrp="1"/>
          </p:cNvSpPr>
          <p:nvPr>
            <p:ph type="body" sz="quarter" idx="59"/>
          </p:nvPr>
        </p:nvSpPr>
        <p:spPr>
          <a:xfrm>
            <a:off x="2910822" y="4599734"/>
            <a:ext cx="1613647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000" b="1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1" name="Text Placeholder 2"/>
          <p:cNvSpPr>
            <a:spLocks noGrp="1"/>
          </p:cNvSpPr>
          <p:nvPr>
            <p:ph type="body" sz="quarter" idx="60"/>
          </p:nvPr>
        </p:nvSpPr>
        <p:spPr>
          <a:xfrm>
            <a:off x="2910822" y="4873736"/>
            <a:ext cx="1613647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900" b="1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2" name="Text Placeholder 2"/>
          <p:cNvSpPr>
            <a:spLocks noGrp="1"/>
          </p:cNvSpPr>
          <p:nvPr>
            <p:ph type="body" sz="quarter" idx="61"/>
          </p:nvPr>
        </p:nvSpPr>
        <p:spPr>
          <a:xfrm>
            <a:off x="2910822" y="5147738"/>
            <a:ext cx="1613647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900" b="1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3" name="Text Placeholder 2"/>
          <p:cNvSpPr>
            <a:spLocks noGrp="1"/>
          </p:cNvSpPr>
          <p:nvPr>
            <p:ph type="body" sz="quarter" idx="62"/>
          </p:nvPr>
        </p:nvSpPr>
        <p:spPr>
          <a:xfrm>
            <a:off x="2910822" y="5412670"/>
            <a:ext cx="1613647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900" b="1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5" name="Text Placeholder 2"/>
          <p:cNvSpPr>
            <a:spLocks noGrp="1"/>
          </p:cNvSpPr>
          <p:nvPr>
            <p:ph type="body" sz="quarter" idx="64"/>
          </p:nvPr>
        </p:nvSpPr>
        <p:spPr>
          <a:xfrm>
            <a:off x="5468585" y="3775118"/>
            <a:ext cx="1244600" cy="224584"/>
          </a:xfrm>
        </p:spPr>
        <p:txBody>
          <a:bodyPr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200" b="1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6" name="Picture Placeholder 4"/>
          <p:cNvSpPr>
            <a:spLocks noGrp="1"/>
          </p:cNvSpPr>
          <p:nvPr>
            <p:ph type="pic" sz="quarter" idx="65"/>
          </p:nvPr>
        </p:nvSpPr>
        <p:spPr>
          <a:xfrm>
            <a:off x="5299252" y="4049121"/>
            <a:ext cx="1583267" cy="492125"/>
          </a:xfrm>
        </p:spPr>
        <p:txBody>
          <a:bodyPr/>
          <a:lstStyle>
            <a:lvl1pPr algn="ctr">
              <a:defRPr sz="110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187" name="Text Placeholder 2"/>
          <p:cNvSpPr>
            <a:spLocks noGrp="1"/>
          </p:cNvSpPr>
          <p:nvPr>
            <p:ph type="body" sz="quarter" idx="66"/>
          </p:nvPr>
        </p:nvSpPr>
        <p:spPr>
          <a:xfrm>
            <a:off x="5284063" y="4599734"/>
            <a:ext cx="1613647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000" b="1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8" name="Text Placeholder 2"/>
          <p:cNvSpPr>
            <a:spLocks noGrp="1"/>
          </p:cNvSpPr>
          <p:nvPr>
            <p:ph type="body" sz="quarter" idx="67"/>
          </p:nvPr>
        </p:nvSpPr>
        <p:spPr>
          <a:xfrm>
            <a:off x="5284063" y="4873736"/>
            <a:ext cx="1613647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900" b="1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9" name="Text Placeholder 2"/>
          <p:cNvSpPr>
            <a:spLocks noGrp="1"/>
          </p:cNvSpPr>
          <p:nvPr>
            <p:ph type="body" sz="quarter" idx="68"/>
          </p:nvPr>
        </p:nvSpPr>
        <p:spPr>
          <a:xfrm>
            <a:off x="5284063" y="5147738"/>
            <a:ext cx="1613647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900" b="1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0" name="Text Placeholder 2"/>
          <p:cNvSpPr>
            <a:spLocks noGrp="1"/>
          </p:cNvSpPr>
          <p:nvPr>
            <p:ph type="body" sz="quarter" idx="69"/>
          </p:nvPr>
        </p:nvSpPr>
        <p:spPr>
          <a:xfrm>
            <a:off x="5284063" y="5412670"/>
            <a:ext cx="1613647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900" b="1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2" name="Text Placeholder 2"/>
          <p:cNvSpPr>
            <a:spLocks noGrp="1"/>
          </p:cNvSpPr>
          <p:nvPr>
            <p:ph type="body" sz="quarter" idx="71"/>
          </p:nvPr>
        </p:nvSpPr>
        <p:spPr>
          <a:xfrm>
            <a:off x="7817477" y="3775118"/>
            <a:ext cx="1244600" cy="224584"/>
          </a:xfrm>
        </p:spPr>
        <p:txBody>
          <a:bodyPr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200" b="1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3" name="Picture Placeholder 4"/>
          <p:cNvSpPr>
            <a:spLocks noGrp="1"/>
          </p:cNvSpPr>
          <p:nvPr>
            <p:ph type="pic" sz="quarter" idx="72"/>
          </p:nvPr>
        </p:nvSpPr>
        <p:spPr>
          <a:xfrm>
            <a:off x="7648144" y="4049121"/>
            <a:ext cx="1583267" cy="492125"/>
          </a:xfrm>
        </p:spPr>
        <p:txBody>
          <a:bodyPr/>
          <a:lstStyle>
            <a:lvl1pPr algn="ctr">
              <a:defRPr sz="110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194" name="Text Placeholder 2"/>
          <p:cNvSpPr>
            <a:spLocks noGrp="1"/>
          </p:cNvSpPr>
          <p:nvPr>
            <p:ph type="body" sz="quarter" idx="73"/>
          </p:nvPr>
        </p:nvSpPr>
        <p:spPr>
          <a:xfrm>
            <a:off x="7632955" y="4599734"/>
            <a:ext cx="1613647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000" b="1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5" name="Text Placeholder 2"/>
          <p:cNvSpPr>
            <a:spLocks noGrp="1"/>
          </p:cNvSpPr>
          <p:nvPr>
            <p:ph type="body" sz="quarter" idx="74"/>
          </p:nvPr>
        </p:nvSpPr>
        <p:spPr>
          <a:xfrm>
            <a:off x="7632955" y="4873736"/>
            <a:ext cx="1613647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900" b="1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6" name="Text Placeholder 2"/>
          <p:cNvSpPr>
            <a:spLocks noGrp="1"/>
          </p:cNvSpPr>
          <p:nvPr>
            <p:ph type="body" sz="quarter" idx="75"/>
          </p:nvPr>
        </p:nvSpPr>
        <p:spPr>
          <a:xfrm>
            <a:off x="7632955" y="5147738"/>
            <a:ext cx="1613647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900" b="1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7" name="Text Placeholder 2"/>
          <p:cNvSpPr>
            <a:spLocks noGrp="1"/>
          </p:cNvSpPr>
          <p:nvPr>
            <p:ph type="body" sz="quarter" idx="76"/>
          </p:nvPr>
        </p:nvSpPr>
        <p:spPr>
          <a:xfrm>
            <a:off x="7632955" y="5412670"/>
            <a:ext cx="1613647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900" b="1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9" name="Text Placeholder 2"/>
          <p:cNvSpPr>
            <a:spLocks noGrp="1"/>
          </p:cNvSpPr>
          <p:nvPr>
            <p:ph type="body" sz="quarter" idx="78"/>
          </p:nvPr>
        </p:nvSpPr>
        <p:spPr>
          <a:xfrm>
            <a:off x="10181948" y="3775118"/>
            <a:ext cx="1244600" cy="224584"/>
          </a:xfrm>
        </p:spPr>
        <p:txBody>
          <a:bodyPr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200" b="1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0" name="Picture Placeholder 4"/>
          <p:cNvSpPr>
            <a:spLocks noGrp="1"/>
          </p:cNvSpPr>
          <p:nvPr>
            <p:ph type="pic" sz="quarter" idx="79"/>
          </p:nvPr>
        </p:nvSpPr>
        <p:spPr>
          <a:xfrm>
            <a:off x="10012615" y="4049121"/>
            <a:ext cx="1583267" cy="492125"/>
          </a:xfrm>
        </p:spPr>
        <p:txBody>
          <a:bodyPr/>
          <a:lstStyle>
            <a:lvl1pPr algn="ctr">
              <a:defRPr sz="110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201" name="Text Placeholder 2"/>
          <p:cNvSpPr>
            <a:spLocks noGrp="1"/>
          </p:cNvSpPr>
          <p:nvPr>
            <p:ph type="body" sz="quarter" idx="80"/>
          </p:nvPr>
        </p:nvSpPr>
        <p:spPr>
          <a:xfrm>
            <a:off x="9997426" y="4599734"/>
            <a:ext cx="1613647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000" b="1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2" name="Text Placeholder 2"/>
          <p:cNvSpPr>
            <a:spLocks noGrp="1"/>
          </p:cNvSpPr>
          <p:nvPr>
            <p:ph type="body" sz="quarter" idx="81"/>
          </p:nvPr>
        </p:nvSpPr>
        <p:spPr>
          <a:xfrm>
            <a:off x="9997426" y="4873736"/>
            <a:ext cx="1613647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900" b="1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3" name="Text Placeholder 2"/>
          <p:cNvSpPr>
            <a:spLocks noGrp="1"/>
          </p:cNvSpPr>
          <p:nvPr>
            <p:ph type="body" sz="quarter" idx="82"/>
          </p:nvPr>
        </p:nvSpPr>
        <p:spPr>
          <a:xfrm>
            <a:off x="9997426" y="5147738"/>
            <a:ext cx="1613647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900" b="1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4" name="Text Placeholder 2"/>
          <p:cNvSpPr>
            <a:spLocks noGrp="1"/>
          </p:cNvSpPr>
          <p:nvPr>
            <p:ph type="body" sz="quarter" idx="83"/>
          </p:nvPr>
        </p:nvSpPr>
        <p:spPr>
          <a:xfrm>
            <a:off x="9997426" y="5412670"/>
            <a:ext cx="1613647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900" b="1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5" name="ClipArt Placeholder 9"/>
          <p:cNvSpPr>
            <a:spLocks noGrp="1"/>
          </p:cNvSpPr>
          <p:nvPr>
            <p:ph type="clipArt" sz="quarter" idx="84"/>
          </p:nvPr>
        </p:nvSpPr>
        <p:spPr>
          <a:xfrm>
            <a:off x="465455" y="1370028"/>
            <a:ext cx="1942352" cy="2023969"/>
          </a:xfrm>
          <a:prstGeom prst="roundRect">
            <a:avLst/>
          </a:prstGeom>
          <a:ln w="19050" cmpd="sng">
            <a:solidFill>
              <a:schemeClr val="bg2"/>
            </a:solidFill>
          </a:ln>
        </p:spPr>
        <p:txBody>
          <a:bodyPr/>
          <a:lstStyle/>
          <a:p>
            <a:pPr lvl="0"/>
            <a:r>
              <a:rPr lang="en-US" noProof="0" dirty="0"/>
              <a:t>Click icon to add clip art</a:t>
            </a:r>
          </a:p>
        </p:txBody>
      </p:sp>
      <p:sp>
        <p:nvSpPr>
          <p:cNvPr id="206" name="ClipArt Placeholder 9"/>
          <p:cNvSpPr>
            <a:spLocks noGrp="1"/>
          </p:cNvSpPr>
          <p:nvPr>
            <p:ph type="clipArt" sz="quarter" idx="85"/>
          </p:nvPr>
        </p:nvSpPr>
        <p:spPr>
          <a:xfrm>
            <a:off x="2800405" y="1370028"/>
            <a:ext cx="1942352" cy="2023969"/>
          </a:xfrm>
          <a:prstGeom prst="roundRect">
            <a:avLst/>
          </a:prstGeom>
          <a:ln w="19050" cmpd="sng">
            <a:solidFill>
              <a:schemeClr val="bg2"/>
            </a:solidFill>
          </a:ln>
        </p:spPr>
        <p:txBody>
          <a:bodyPr/>
          <a:lstStyle/>
          <a:p>
            <a:pPr lvl="0"/>
            <a:r>
              <a:rPr lang="en-US" noProof="0" dirty="0"/>
              <a:t>Click icon to add clip art</a:t>
            </a:r>
          </a:p>
        </p:txBody>
      </p:sp>
      <p:sp>
        <p:nvSpPr>
          <p:cNvPr id="207" name="ClipArt Placeholder 9"/>
          <p:cNvSpPr>
            <a:spLocks noGrp="1"/>
          </p:cNvSpPr>
          <p:nvPr>
            <p:ph type="clipArt" sz="quarter" idx="86"/>
          </p:nvPr>
        </p:nvSpPr>
        <p:spPr>
          <a:xfrm>
            <a:off x="5135355" y="1370028"/>
            <a:ext cx="1942352" cy="2023969"/>
          </a:xfrm>
          <a:prstGeom prst="roundRect">
            <a:avLst/>
          </a:prstGeom>
          <a:ln w="19050" cmpd="sng">
            <a:solidFill>
              <a:schemeClr val="bg2"/>
            </a:solidFill>
          </a:ln>
        </p:spPr>
        <p:txBody>
          <a:bodyPr/>
          <a:lstStyle/>
          <a:p>
            <a:pPr lvl="0"/>
            <a:r>
              <a:rPr lang="en-US" noProof="0" dirty="0"/>
              <a:t>Click icon to add clip art</a:t>
            </a:r>
          </a:p>
        </p:txBody>
      </p:sp>
      <p:sp>
        <p:nvSpPr>
          <p:cNvPr id="208" name="ClipArt Placeholder 9"/>
          <p:cNvSpPr>
            <a:spLocks noGrp="1"/>
          </p:cNvSpPr>
          <p:nvPr>
            <p:ph type="clipArt" sz="quarter" idx="87"/>
          </p:nvPr>
        </p:nvSpPr>
        <p:spPr>
          <a:xfrm>
            <a:off x="7470304" y="1370028"/>
            <a:ext cx="1942352" cy="2023969"/>
          </a:xfrm>
          <a:prstGeom prst="roundRect">
            <a:avLst/>
          </a:prstGeom>
          <a:ln w="19050" cmpd="sng">
            <a:solidFill>
              <a:schemeClr val="bg2"/>
            </a:solidFill>
          </a:ln>
        </p:spPr>
        <p:txBody>
          <a:bodyPr/>
          <a:lstStyle/>
          <a:p>
            <a:pPr lvl="0"/>
            <a:r>
              <a:rPr lang="en-US" noProof="0" dirty="0"/>
              <a:t>Click icon to add clip art</a:t>
            </a:r>
          </a:p>
        </p:txBody>
      </p:sp>
      <p:sp>
        <p:nvSpPr>
          <p:cNvPr id="209" name="ClipArt Placeholder 9"/>
          <p:cNvSpPr>
            <a:spLocks noGrp="1"/>
          </p:cNvSpPr>
          <p:nvPr>
            <p:ph type="clipArt" sz="quarter" idx="88"/>
          </p:nvPr>
        </p:nvSpPr>
        <p:spPr>
          <a:xfrm>
            <a:off x="9805255" y="1370028"/>
            <a:ext cx="1942352" cy="2023969"/>
          </a:xfrm>
          <a:prstGeom prst="roundRect">
            <a:avLst/>
          </a:prstGeom>
          <a:ln w="19050" cmpd="sng">
            <a:solidFill>
              <a:schemeClr val="bg2"/>
            </a:solidFill>
          </a:ln>
        </p:spPr>
        <p:txBody>
          <a:bodyPr/>
          <a:lstStyle/>
          <a:p>
            <a:pPr lvl="0"/>
            <a:r>
              <a:rPr lang="en-US" noProof="0" dirty="0"/>
              <a:t>Click icon to add clip art</a:t>
            </a:r>
          </a:p>
        </p:txBody>
      </p:sp>
      <p:sp>
        <p:nvSpPr>
          <p:cNvPr id="210" name="Text Placeholder 2"/>
          <p:cNvSpPr>
            <a:spLocks noGrp="1"/>
          </p:cNvSpPr>
          <p:nvPr>
            <p:ph type="body" sz="quarter" idx="89"/>
          </p:nvPr>
        </p:nvSpPr>
        <p:spPr>
          <a:xfrm>
            <a:off x="814331" y="1423804"/>
            <a:ext cx="1244600" cy="224584"/>
          </a:xfrm>
        </p:spPr>
        <p:txBody>
          <a:bodyPr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2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1" name="Picture Placeholder 4"/>
          <p:cNvSpPr>
            <a:spLocks noGrp="1"/>
          </p:cNvSpPr>
          <p:nvPr>
            <p:ph type="pic" sz="quarter" idx="90"/>
          </p:nvPr>
        </p:nvSpPr>
        <p:spPr>
          <a:xfrm>
            <a:off x="644997" y="1697806"/>
            <a:ext cx="1583267" cy="492125"/>
          </a:xfrm>
        </p:spPr>
        <p:txBody>
          <a:bodyPr/>
          <a:lstStyle>
            <a:lvl1pPr algn="ctr">
              <a:defRPr sz="1100"/>
            </a:lvl1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212" name="Text Placeholder 2"/>
          <p:cNvSpPr>
            <a:spLocks noGrp="1"/>
          </p:cNvSpPr>
          <p:nvPr>
            <p:ph type="body" sz="quarter" idx="91"/>
          </p:nvPr>
        </p:nvSpPr>
        <p:spPr>
          <a:xfrm>
            <a:off x="629809" y="2248420"/>
            <a:ext cx="1613647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000" b="1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3" name="Text Placeholder 2"/>
          <p:cNvSpPr>
            <a:spLocks noGrp="1"/>
          </p:cNvSpPr>
          <p:nvPr>
            <p:ph type="body" sz="quarter" idx="92"/>
          </p:nvPr>
        </p:nvSpPr>
        <p:spPr>
          <a:xfrm>
            <a:off x="629809" y="2522422"/>
            <a:ext cx="1613647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900" b="1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4" name="Text Placeholder 2"/>
          <p:cNvSpPr>
            <a:spLocks noGrp="1"/>
          </p:cNvSpPr>
          <p:nvPr>
            <p:ph type="body" sz="quarter" idx="93"/>
          </p:nvPr>
        </p:nvSpPr>
        <p:spPr>
          <a:xfrm>
            <a:off x="629809" y="2796424"/>
            <a:ext cx="1613647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900" b="1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5" name="Text Placeholder 2"/>
          <p:cNvSpPr>
            <a:spLocks noGrp="1"/>
          </p:cNvSpPr>
          <p:nvPr>
            <p:ph type="body" sz="quarter" idx="94"/>
          </p:nvPr>
        </p:nvSpPr>
        <p:spPr>
          <a:xfrm>
            <a:off x="629809" y="3061356"/>
            <a:ext cx="1613647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900" b="1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6" name="Text Placeholder 2"/>
          <p:cNvSpPr>
            <a:spLocks noGrp="1"/>
          </p:cNvSpPr>
          <p:nvPr>
            <p:ph type="body" sz="quarter" idx="95"/>
          </p:nvPr>
        </p:nvSpPr>
        <p:spPr>
          <a:xfrm>
            <a:off x="3105020" y="1423804"/>
            <a:ext cx="1244600" cy="224584"/>
          </a:xfrm>
        </p:spPr>
        <p:txBody>
          <a:bodyPr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2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7" name="Picture Placeholder 4"/>
          <p:cNvSpPr>
            <a:spLocks noGrp="1"/>
          </p:cNvSpPr>
          <p:nvPr>
            <p:ph type="pic" sz="quarter" idx="96"/>
          </p:nvPr>
        </p:nvSpPr>
        <p:spPr>
          <a:xfrm>
            <a:off x="2935687" y="1697806"/>
            <a:ext cx="1583267" cy="492125"/>
          </a:xfrm>
        </p:spPr>
        <p:txBody>
          <a:bodyPr/>
          <a:lstStyle>
            <a:lvl1pPr algn="ctr">
              <a:defRPr sz="1100"/>
            </a:lvl1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218" name="Text Placeholder 2"/>
          <p:cNvSpPr>
            <a:spLocks noGrp="1"/>
          </p:cNvSpPr>
          <p:nvPr>
            <p:ph type="body" sz="quarter" idx="97"/>
          </p:nvPr>
        </p:nvSpPr>
        <p:spPr>
          <a:xfrm>
            <a:off x="2920498" y="2248420"/>
            <a:ext cx="1613647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000" b="1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9" name="Text Placeholder 2"/>
          <p:cNvSpPr>
            <a:spLocks noGrp="1"/>
          </p:cNvSpPr>
          <p:nvPr>
            <p:ph type="body" sz="quarter" idx="98"/>
          </p:nvPr>
        </p:nvSpPr>
        <p:spPr>
          <a:xfrm>
            <a:off x="2920498" y="2522422"/>
            <a:ext cx="1613647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900" b="1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0" name="Text Placeholder 2"/>
          <p:cNvSpPr>
            <a:spLocks noGrp="1"/>
          </p:cNvSpPr>
          <p:nvPr>
            <p:ph type="body" sz="quarter" idx="99"/>
          </p:nvPr>
        </p:nvSpPr>
        <p:spPr>
          <a:xfrm>
            <a:off x="2920498" y="2796424"/>
            <a:ext cx="1613647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900" b="1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1" name="Text Placeholder 2"/>
          <p:cNvSpPr>
            <a:spLocks noGrp="1"/>
          </p:cNvSpPr>
          <p:nvPr>
            <p:ph type="body" sz="quarter" idx="100"/>
          </p:nvPr>
        </p:nvSpPr>
        <p:spPr>
          <a:xfrm>
            <a:off x="2920498" y="3061356"/>
            <a:ext cx="1613647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900" b="1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2" name="Text Placeholder 2"/>
          <p:cNvSpPr>
            <a:spLocks noGrp="1"/>
          </p:cNvSpPr>
          <p:nvPr>
            <p:ph type="body" sz="quarter" idx="101"/>
          </p:nvPr>
        </p:nvSpPr>
        <p:spPr>
          <a:xfrm>
            <a:off x="5478261" y="1423804"/>
            <a:ext cx="1244600" cy="224584"/>
          </a:xfrm>
        </p:spPr>
        <p:txBody>
          <a:bodyPr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2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3" name="Picture Placeholder 4"/>
          <p:cNvSpPr>
            <a:spLocks noGrp="1"/>
          </p:cNvSpPr>
          <p:nvPr>
            <p:ph type="pic" sz="quarter" idx="102"/>
          </p:nvPr>
        </p:nvSpPr>
        <p:spPr>
          <a:xfrm>
            <a:off x="5308928" y="1697806"/>
            <a:ext cx="1583267" cy="492125"/>
          </a:xfrm>
        </p:spPr>
        <p:txBody>
          <a:bodyPr/>
          <a:lstStyle>
            <a:lvl1pPr algn="ctr">
              <a:defRPr sz="1100"/>
            </a:lvl1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224" name="Text Placeholder 2"/>
          <p:cNvSpPr>
            <a:spLocks noGrp="1"/>
          </p:cNvSpPr>
          <p:nvPr>
            <p:ph type="body" sz="quarter" idx="103"/>
          </p:nvPr>
        </p:nvSpPr>
        <p:spPr>
          <a:xfrm>
            <a:off x="5293739" y="2248420"/>
            <a:ext cx="1613647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000" b="1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5" name="Text Placeholder 2"/>
          <p:cNvSpPr>
            <a:spLocks noGrp="1"/>
          </p:cNvSpPr>
          <p:nvPr>
            <p:ph type="body" sz="quarter" idx="104"/>
          </p:nvPr>
        </p:nvSpPr>
        <p:spPr>
          <a:xfrm>
            <a:off x="5293739" y="2522422"/>
            <a:ext cx="1613647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900" b="1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6" name="Text Placeholder 2"/>
          <p:cNvSpPr>
            <a:spLocks noGrp="1"/>
          </p:cNvSpPr>
          <p:nvPr>
            <p:ph type="body" sz="quarter" idx="105"/>
          </p:nvPr>
        </p:nvSpPr>
        <p:spPr>
          <a:xfrm>
            <a:off x="5293739" y="2796424"/>
            <a:ext cx="1613647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900" b="1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7" name="Text Placeholder 2"/>
          <p:cNvSpPr>
            <a:spLocks noGrp="1"/>
          </p:cNvSpPr>
          <p:nvPr>
            <p:ph type="body" sz="quarter" idx="106"/>
          </p:nvPr>
        </p:nvSpPr>
        <p:spPr>
          <a:xfrm>
            <a:off x="5293739" y="3061356"/>
            <a:ext cx="1613647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900" b="1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8" name="Text Placeholder 2"/>
          <p:cNvSpPr>
            <a:spLocks noGrp="1"/>
          </p:cNvSpPr>
          <p:nvPr>
            <p:ph type="body" sz="quarter" idx="107"/>
          </p:nvPr>
        </p:nvSpPr>
        <p:spPr>
          <a:xfrm>
            <a:off x="7827153" y="1423804"/>
            <a:ext cx="1244600" cy="224584"/>
          </a:xfrm>
        </p:spPr>
        <p:txBody>
          <a:bodyPr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2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9" name="Picture Placeholder 4"/>
          <p:cNvSpPr>
            <a:spLocks noGrp="1"/>
          </p:cNvSpPr>
          <p:nvPr>
            <p:ph type="pic" sz="quarter" idx="108"/>
          </p:nvPr>
        </p:nvSpPr>
        <p:spPr>
          <a:xfrm>
            <a:off x="7657820" y="1697806"/>
            <a:ext cx="1583267" cy="492125"/>
          </a:xfrm>
        </p:spPr>
        <p:txBody>
          <a:bodyPr/>
          <a:lstStyle>
            <a:lvl1pPr algn="ctr">
              <a:defRPr sz="1100"/>
            </a:lvl1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230" name="Text Placeholder 2"/>
          <p:cNvSpPr>
            <a:spLocks noGrp="1"/>
          </p:cNvSpPr>
          <p:nvPr>
            <p:ph type="body" sz="quarter" idx="109"/>
          </p:nvPr>
        </p:nvSpPr>
        <p:spPr>
          <a:xfrm>
            <a:off x="7642631" y="2248420"/>
            <a:ext cx="1613647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000" b="1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1" name="Text Placeholder 2"/>
          <p:cNvSpPr>
            <a:spLocks noGrp="1"/>
          </p:cNvSpPr>
          <p:nvPr>
            <p:ph type="body" sz="quarter" idx="110"/>
          </p:nvPr>
        </p:nvSpPr>
        <p:spPr>
          <a:xfrm>
            <a:off x="7642631" y="2522422"/>
            <a:ext cx="1613647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900" b="1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2" name="Text Placeholder 2"/>
          <p:cNvSpPr>
            <a:spLocks noGrp="1"/>
          </p:cNvSpPr>
          <p:nvPr>
            <p:ph type="body" sz="quarter" idx="111"/>
          </p:nvPr>
        </p:nvSpPr>
        <p:spPr>
          <a:xfrm>
            <a:off x="7642631" y="2796424"/>
            <a:ext cx="1613647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900" b="1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3" name="Text Placeholder 2"/>
          <p:cNvSpPr>
            <a:spLocks noGrp="1"/>
          </p:cNvSpPr>
          <p:nvPr>
            <p:ph type="body" sz="quarter" idx="112"/>
          </p:nvPr>
        </p:nvSpPr>
        <p:spPr>
          <a:xfrm>
            <a:off x="7642631" y="3061356"/>
            <a:ext cx="1613647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900" b="1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4" name="Text Placeholder 2"/>
          <p:cNvSpPr>
            <a:spLocks noGrp="1"/>
          </p:cNvSpPr>
          <p:nvPr>
            <p:ph type="body" sz="quarter" idx="113"/>
          </p:nvPr>
        </p:nvSpPr>
        <p:spPr>
          <a:xfrm>
            <a:off x="10191624" y="1423804"/>
            <a:ext cx="1244600" cy="224584"/>
          </a:xfrm>
        </p:spPr>
        <p:txBody>
          <a:bodyPr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2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5" name="Picture Placeholder 4"/>
          <p:cNvSpPr>
            <a:spLocks noGrp="1"/>
          </p:cNvSpPr>
          <p:nvPr>
            <p:ph type="pic" sz="quarter" idx="114"/>
          </p:nvPr>
        </p:nvSpPr>
        <p:spPr>
          <a:xfrm>
            <a:off x="10022291" y="1697806"/>
            <a:ext cx="1583267" cy="492125"/>
          </a:xfrm>
        </p:spPr>
        <p:txBody>
          <a:bodyPr/>
          <a:lstStyle>
            <a:lvl1pPr algn="ctr">
              <a:defRPr sz="1100"/>
            </a:lvl1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236" name="Text Placeholder 2"/>
          <p:cNvSpPr>
            <a:spLocks noGrp="1"/>
          </p:cNvSpPr>
          <p:nvPr>
            <p:ph type="body" sz="quarter" idx="115"/>
          </p:nvPr>
        </p:nvSpPr>
        <p:spPr>
          <a:xfrm>
            <a:off x="10007102" y="2248420"/>
            <a:ext cx="1613647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000" b="1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7" name="Text Placeholder 2"/>
          <p:cNvSpPr>
            <a:spLocks noGrp="1"/>
          </p:cNvSpPr>
          <p:nvPr>
            <p:ph type="body" sz="quarter" idx="116"/>
          </p:nvPr>
        </p:nvSpPr>
        <p:spPr>
          <a:xfrm>
            <a:off x="10007102" y="2522422"/>
            <a:ext cx="1613647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900" b="1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8" name="Text Placeholder 2"/>
          <p:cNvSpPr>
            <a:spLocks noGrp="1"/>
          </p:cNvSpPr>
          <p:nvPr>
            <p:ph type="body" sz="quarter" idx="117"/>
          </p:nvPr>
        </p:nvSpPr>
        <p:spPr>
          <a:xfrm>
            <a:off x="10007102" y="2796424"/>
            <a:ext cx="1613647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900" b="1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9" name="Text Placeholder 2"/>
          <p:cNvSpPr>
            <a:spLocks noGrp="1"/>
          </p:cNvSpPr>
          <p:nvPr>
            <p:ph type="body" sz="quarter" idx="118"/>
          </p:nvPr>
        </p:nvSpPr>
        <p:spPr>
          <a:xfrm>
            <a:off x="10007102" y="3061356"/>
            <a:ext cx="1613647" cy="224584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900" b="1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2" name="Slide Number Placeholder 2"/>
          <p:cNvSpPr>
            <a:spLocks noGrp="1"/>
          </p:cNvSpPr>
          <p:nvPr>
            <p:ph type="sldNum" sz="quarter" idx="120"/>
          </p:nvPr>
        </p:nvSpPr>
        <p:spPr>
          <a:xfrm>
            <a:off x="480484" y="6356351"/>
            <a:ext cx="423333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7E0B84C2-7041-4BDB-B57B-037E385A18DA}" type="slidenum">
              <a:rPr lang="en-US" altLang="en-US"/>
              <a:pPr/>
              <a:t>‹N°›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501396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136106"/>
          </a:xfr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595089" y="4064002"/>
            <a:ext cx="5305239" cy="1751263"/>
          </a:xfrm>
        </p:spPr>
        <p:txBody>
          <a:bodyPr/>
          <a:lstStyle>
            <a:lvl1pPr>
              <a:defRPr sz="3000" b="0" i="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480484" y="6356351"/>
            <a:ext cx="423333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62CC9D98-BB59-4B13-B8AC-B2D7833B63FD}" type="slidenum">
              <a:rPr lang="en-US" altLang="en-US"/>
              <a:pPr/>
              <a:t>‹N°›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219284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lee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5128685" y="5302250"/>
            <a:ext cx="7063316" cy="15557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115888" indent="-115888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endParaRPr lang="en-US" altLang="en-US" sz="1300" b="0" dirty="0">
              <a:cs typeface="+mn-cs"/>
            </a:endParaRP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algn="ctr">
              <a:defRPr baseline="0"/>
            </a:lvl1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595089" y="3075216"/>
            <a:ext cx="5305239" cy="1950356"/>
          </a:xfrm>
        </p:spPr>
        <p:txBody>
          <a:bodyPr/>
          <a:lstStyle>
            <a:lvl1pPr>
              <a:defRPr sz="3000" b="0" i="0" baseline="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92252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rt Placeholder 4"/>
          <p:cNvSpPr>
            <a:spLocks noGrp="1"/>
          </p:cNvSpPr>
          <p:nvPr>
            <p:ph type="chart" sz="quarter" idx="18"/>
          </p:nvPr>
        </p:nvSpPr>
        <p:spPr>
          <a:xfrm>
            <a:off x="465667" y="1132417"/>
            <a:ext cx="11260667" cy="5069416"/>
          </a:xfrm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912" y="307475"/>
            <a:ext cx="11213472" cy="708526"/>
          </a:xfrm>
        </p:spPr>
        <p:txBody>
          <a:bodyPr/>
          <a:lstStyle>
            <a:lvl1pPr>
              <a:defRPr sz="2200" b="0" i="0" cap="none" baseline="0">
                <a:solidFill>
                  <a:srgbClr val="021F43"/>
                </a:solidFill>
                <a:latin typeface="+mj-lt"/>
                <a:cs typeface="Andes ExtraLigh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9"/>
          </p:nvPr>
        </p:nvSpPr>
        <p:spPr>
          <a:xfrm>
            <a:off x="480484" y="6356351"/>
            <a:ext cx="423333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4689A4C9-B839-4248-AD02-E20F41060C4A}" type="slidenum">
              <a:rPr lang="en-US" altLang="en-US"/>
              <a:pPr/>
              <a:t>‹N°›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985127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ha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rt Placeholder 4"/>
          <p:cNvSpPr>
            <a:spLocks noGrp="1"/>
          </p:cNvSpPr>
          <p:nvPr>
            <p:ph type="chart" sz="quarter" idx="18"/>
          </p:nvPr>
        </p:nvSpPr>
        <p:spPr>
          <a:xfrm>
            <a:off x="465668" y="1147233"/>
            <a:ext cx="5545665" cy="5048250"/>
          </a:xfrm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912" y="307475"/>
            <a:ext cx="11213472" cy="708526"/>
          </a:xfrm>
        </p:spPr>
        <p:txBody>
          <a:bodyPr/>
          <a:lstStyle>
            <a:lvl1pPr>
              <a:defRPr sz="2200" b="0" i="0" cap="none" baseline="0">
                <a:solidFill>
                  <a:srgbClr val="021F43"/>
                </a:solidFill>
                <a:latin typeface="+mj-lt"/>
                <a:cs typeface="Andes ExtraLigh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Chart Placeholder 4"/>
          <p:cNvSpPr>
            <a:spLocks noGrp="1"/>
          </p:cNvSpPr>
          <p:nvPr>
            <p:ph type="chart" sz="quarter" idx="19"/>
          </p:nvPr>
        </p:nvSpPr>
        <p:spPr>
          <a:xfrm>
            <a:off x="6143978" y="1147233"/>
            <a:ext cx="5545665" cy="5048250"/>
          </a:xfrm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20"/>
          </p:nvPr>
        </p:nvSpPr>
        <p:spPr>
          <a:xfrm>
            <a:off x="480484" y="6356351"/>
            <a:ext cx="423333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C04F3D9B-FDF1-4B40-A17F-8123470332AE}" type="slidenum">
              <a:rPr lang="en-US" altLang="en-US"/>
              <a:pPr/>
              <a:t>‹N°›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288451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rt Placeholder 4"/>
          <p:cNvSpPr>
            <a:spLocks noGrp="1"/>
          </p:cNvSpPr>
          <p:nvPr>
            <p:ph type="chart" sz="quarter" idx="18"/>
          </p:nvPr>
        </p:nvSpPr>
        <p:spPr>
          <a:xfrm>
            <a:off x="465668" y="1147233"/>
            <a:ext cx="5545665" cy="5048250"/>
          </a:xfrm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912" y="307475"/>
            <a:ext cx="11213472" cy="708526"/>
          </a:xfrm>
        </p:spPr>
        <p:txBody>
          <a:bodyPr/>
          <a:lstStyle>
            <a:lvl1pPr>
              <a:defRPr sz="2200" b="0" i="0" cap="none" baseline="0">
                <a:solidFill>
                  <a:srgbClr val="021F43"/>
                </a:solidFill>
                <a:latin typeface="+mj-lt"/>
                <a:cs typeface="Andes ExtraLigh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Chart Placeholder 4"/>
          <p:cNvSpPr>
            <a:spLocks noGrp="1"/>
          </p:cNvSpPr>
          <p:nvPr>
            <p:ph type="chart" sz="quarter" idx="19"/>
          </p:nvPr>
        </p:nvSpPr>
        <p:spPr>
          <a:xfrm>
            <a:off x="6143978" y="1147233"/>
            <a:ext cx="5545665" cy="2461684"/>
          </a:xfrm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8" name="Chart Placeholder 4"/>
          <p:cNvSpPr>
            <a:spLocks noGrp="1"/>
          </p:cNvSpPr>
          <p:nvPr>
            <p:ph type="chart" sz="quarter" idx="20"/>
          </p:nvPr>
        </p:nvSpPr>
        <p:spPr>
          <a:xfrm>
            <a:off x="6149622" y="3723217"/>
            <a:ext cx="5545665" cy="2461684"/>
          </a:xfrm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21"/>
          </p:nvPr>
        </p:nvSpPr>
        <p:spPr>
          <a:xfrm>
            <a:off x="480484" y="6356351"/>
            <a:ext cx="423333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6B3CDDD-B42D-4EAC-A04B-0E763477F82C}" type="slidenum">
              <a:rPr lang="en-US" altLang="en-US"/>
              <a:pPr/>
              <a:t>‹N°›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443504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912" y="307475"/>
            <a:ext cx="11213472" cy="708526"/>
          </a:xfrm>
        </p:spPr>
        <p:txBody>
          <a:bodyPr/>
          <a:lstStyle>
            <a:lvl1pPr>
              <a:defRPr sz="2200" b="0" i="0" cap="none" baseline="0">
                <a:solidFill>
                  <a:srgbClr val="021F43"/>
                </a:solidFill>
                <a:latin typeface="+mj-lt"/>
                <a:cs typeface="Andes ExtraLigh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Chart Placeholder 4"/>
          <p:cNvSpPr>
            <a:spLocks noGrp="1"/>
          </p:cNvSpPr>
          <p:nvPr>
            <p:ph type="chart" sz="quarter" idx="19"/>
          </p:nvPr>
        </p:nvSpPr>
        <p:spPr>
          <a:xfrm>
            <a:off x="6143978" y="1147233"/>
            <a:ext cx="5545665" cy="2461684"/>
          </a:xfrm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8" name="Chart Placeholder 4"/>
          <p:cNvSpPr>
            <a:spLocks noGrp="1"/>
          </p:cNvSpPr>
          <p:nvPr>
            <p:ph type="chart" sz="quarter" idx="20"/>
          </p:nvPr>
        </p:nvSpPr>
        <p:spPr>
          <a:xfrm>
            <a:off x="6149622" y="3723217"/>
            <a:ext cx="5545665" cy="2461684"/>
          </a:xfrm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9" name="Chart Placeholder 4"/>
          <p:cNvSpPr>
            <a:spLocks noGrp="1"/>
          </p:cNvSpPr>
          <p:nvPr>
            <p:ph type="chart" sz="quarter" idx="21"/>
          </p:nvPr>
        </p:nvSpPr>
        <p:spPr>
          <a:xfrm>
            <a:off x="462845" y="1140883"/>
            <a:ext cx="5545665" cy="2461684"/>
          </a:xfrm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14" name="Chart Placeholder 4"/>
          <p:cNvSpPr>
            <a:spLocks noGrp="1"/>
          </p:cNvSpPr>
          <p:nvPr>
            <p:ph type="chart" sz="quarter" idx="22"/>
          </p:nvPr>
        </p:nvSpPr>
        <p:spPr>
          <a:xfrm>
            <a:off x="468489" y="3716867"/>
            <a:ext cx="5545665" cy="2461684"/>
          </a:xfrm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23"/>
          </p:nvPr>
        </p:nvSpPr>
        <p:spPr>
          <a:xfrm>
            <a:off x="480484" y="6356351"/>
            <a:ext cx="423333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D56DABB-FF3C-40B3-B69A-6648F67F47A7}" type="slidenum">
              <a:rPr lang="en-US" altLang="en-US"/>
              <a:pPr/>
              <a:t>‹N°›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776337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1086"/>
          <p:cNvSpPr>
            <a:spLocks noChangeShapeType="1"/>
          </p:cNvSpPr>
          <p:nvPr/>
        </p:nvSpPr>
        <p:spPr bwMode="auto">
          <a:xfrm>
            <a:off x="645585" y="617539"/>
            <a:ext cx="2116" cy="15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5" name="Line 1087"/>
          <p:cNvSpPr>
            <a:spLocks noChangeShapeType="1"/>
          </p:cNvSpPr>
          <p:nvPr/>
        </p:nvSpPr>
        <p:spPr bwMode="auto">
          <a:xfrm>
            <a:off x="645585" y="617539"/>
            <a:ext cx="2116" cy="15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6" name="Rectangle 1088"/>
          <p:cNvSpPr>
            <a:spLocks noChangeArrowheads="1"/>
          </p:cNvSpPr>
          <p:nvPr/>
        </p:nvSpPr>
        <p:spPr bwMode="auto">
          <a:xfrm>
            <a:off x="645585" y="617539"/>
            <a:ext cx="2116" cy="1587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endParaRPr lang="en-US" altLang="en-US" sz="1300" b="0" dirty="0">
              <a:cs typeface="+mn-cs"/>
            </a:endParaRPr>
          </a:p>
        </p:txBody>
      </p:sp>
      <p:sp>
        <p:nvSpPr>
          <p:cNvPr id="7" name="Rectangle 1089"/>
          <p:cNvSpPr>
            <a:spLocks noChangeArrowheads="1"/>
          </p:cNvSpPr>
          <p:nvPr/>
        </p:nvSpPr>
        <p:spPr bwMode="auto">
          <a:xfrm>
            <a:off x="645585" y="617539"/>
            <a:ext cx="2116" cy="1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endParaRPr lang="en-US" altLang="en-US" sz="1300" b="0" dirty="0">
              <a:cs typeface="+mn-cs"/>
            </a:endParaRPr>
          </a:p>
        </p:txBody>
      </p:sp>
      <p:sp>
        <p:nvSpPr>
          <p:cNvPr id="8" name="Freeform 1098"/>
          <p:cNvSpPr>
            <a:spLocks/>
          </p:cNvSpPr>
          <p:nvPr/>
        </p:nvSpPr>
        <p:spPr bwMode="auto">
          <a:xfrm>
            <a:off x="649818" y="617539"/>
            <a:ext cx="4233" cy="1587"/>
          </a:xfrm>
          <a:custGeom>
            <a:avLst/>
            <a:gdLst>
              <a:gd name="T0" fmla="*/ 0 w 2"/>
              <a:gd name="T1" fmla="*/ 0 h 1587"/>
              <a:gd name="T2" fmla="*/ 2147483647 w 2"/>
              <a:gd name="T3" fmla="*/ 0 h 1587"/>
              <a:gd name="T4" fmla="*/ 2147483647 w 2"/>
              <a:gd name="T5" fmla="*/ 0 h 1587"/>
              <a:gd name="T6" fmla="*/ 2147483647 w 2"/>
              <a:gd name="T7" fmla="*/ 0 h 1587"/>
              <a:gd name="T8" fmla="*/ 0 w 2"/>
              <a:gd name="T9" fmla="*/ 0 h 1587"/>
              <a:gd name="T10" fmla="*/ 0 w 2"/>
              <a:gd name="T11" fmla="*/ 0 h 1587"/>
              <a:gd name="T12" fmla="*/ 0 w 2"/>
              <a:gd name="T13" fmla="*/ 0 h 1587"/>
              <a:gd name="T14" fmla="*/ 0 w 2"/>
              <a:gd name="T15" fmla="*/ 0 h 1587"/>
              <a:gd name="T16" fmla="*/ 0 w 2"/>
              <a:gd name="T17" fmla="*/ 0 h 1587"/>
              <a:gd name="T18" fmla="*/ 0 w 2"/>
              <a:gd name="T19" fmla="*/ 0 h 1587"/>
              <a:gd name="T20" fmla="*/ 0 w 2"/>
              <a:gd name="T21" fmla="*/ 0 h 1587"/>
              <a:gd name="T22" fmla="*/ 0 w 2"/>
              <a:gd name="T23" fmla="*/ 0 h 1587"/>
              <a:gd name="T24" fmla="*/ 0 w 2"/>
              <a:gd name="T25" fmla="*/ 0 h 1587"/>
              <a:gd name="T26" fmla="*/ 0 w 2"/>
              <a:gd name="T27" fmla="*/ 0 h 1587"/>
              <a:gd name="T28" fmla="*/ 0 w 2"/>
              <a:gd name="T29" fmla="*/ 0 h 1587"/>
              <a:gd name="T30" fmla="*/ 0 w 2"/>
              <a:gd name="T31" fmla="*/ 0 h 1587"/>
              <a:gd name="T32" fmla="*/ 0 w 2"/>
              <a:gd name="T33" fmla="*/ 0 h 1587"/>
              <a:gd name="T34" fmla="*/ 2147483647 w 2"/>
              <a:gd name="T35" fmla="*/ 0 h 1587"/>
              <a:gd name="T36" fmla="*/ 2147483647 w 2"/>
              <a:gd name="T37" fmla="*/ 0 h 1587"/>
              <a:gd name="T38" fmla="*/ 2147483647 w 2"/>
              <a:gd name="T39" fmla="*/ 0 h 1587"/>
              <a:gd name="T40" fmla="*/ 0 w 2"/>
              <a:gd name="T41" fmla="*/ 0 h 1587"/>
              <a:gd name="T42" fmla="*/ 0 w 2"/>
              <a:gd name="T43" fmla="*/ 0 h 1587"/>
              <a:gd name="T44" fmla="*/ 0 w 2"/>
              <a:gd name="T45" fmla="*/ 0 h 1587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2" h="1587">
                <a:moveTo>
                  <a:pt x="0" y="0"/>
                </a:moveTo>
                <a:lnTo>
                  <a:pt x="2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9" name="Freeform 1115"/>
          <p:cNvSpPr>
            <a:spLocks/>
          </p:cNvSpPr>
          <p:nvPr/>
        </p:nvSpPr>
        <p:spPr bwMode="auto">
          <a:xfrm>
            <a:off x="611718" y="473075"/>
            <a:ext cx="4233" cy="3175"/>
          </a:xfrm>
          <a:custGeom>
            <a:avLst/>
            <a:gdLst>
              <a:gd name="T0" fmla="*/ 0 w 2"/>
              <a:gd name="T1" fmla="*/ 2147483647 h 2"/>
              <a:gd name="T2" fmla="*/ 0 w 2"/>
              <a:gd name="T3" fmla="*/ 2147483647 h 2"/>
              <a:gd name="T4" fmla="*/ 0 w 2"/>
              <a:gd name="T5" fmla="*/ 2147483647 h 2"/>
              <a:gd name="T6" fmla="*/ 0 w 2"/>
              <a:gd name="T7" fmla="*/ 2147483647 h 2"/>
              <a:gd name="T8" fmla="*/ 0 w 2"/>
              <a:gd name="T9" fmla="*/ 2147483647 h 2"/>
              <a:gd name="T10" fmla="*/ 0 w 2"/>
              <a:gd name="T11" fmla="*/ 2147483647 h 2"/>
              <a:gd name="T12" fmla="*/ 2147483647 w 2"/>
              <a:gd name="T13" fmla="*/ 2147483647 h 2"/>
              <a:gd name="T14" fmla="*/ 2147483647 w 2"/>
              <a:gd name="T15" fmla="*/ 2147483647 h 2"/>
              <a:gd name="T16" fmla="*/ 2147483647 w 2"/>
              <a:gd name="T17" fmla="*/ 0 h 2"/>
              <a:gd name="T18" fmla="*/ 0 w 2"/>
              <a:gd name="T19" fmla="*/ 2147483647 h 2"/>
              <a:gd name="T20" fmla="*/ 0 w 2"/>
              <a:gd name="T21" fmla="*/ 2147483647 h 2"/>
              <a:gd name="T22" fmla="*/ 0 w 2"/>
              <a:gd name="T23" fmla="*/ 2147483647 h 2"/>
              <a:gd name="T24" fmla="*/ 0 w 2"/>
              <a:gd name="T25" fmla="*/ 2147483647 h 2"/>
              <a:gd name="T26" fmla="*/ 0 w 2"/>
              <a:gd name="T27" fmla="*/ 2147483647 h 2"/>
              <a:gd name="T28" fmla="*/ 2147483647 w 2"/>
              <a:gd name="T29" fmla="*/ 2147483647 h 2"/>
              <a:gd name="T30" fmla="*/ 2147483647 w 2"/>
              <a:gd name="T31" fmla="*/ 2147483647 h 2"/>
              <a:gd name="T32" fmla="*/ 2147483647 w 2"/>
              <a:gd name="T33" fmla="*/ 2147483647 h 2"/>
              <a:gd name="T34" fmla="*/ 2147483647 w 2"/>
              <a:gd name="T35" fmla="*/ 2147483647 h 2"/>
              <a:gd name="T36" fmla="*/ 2147483647 w 2"/>
              <a:gd name="T37" fmla="*/ 2147483647 h 2"/>
              <a:gd name="T38" fmla="*/ 2147483647 w 2"/>
              <a:gd name="T39" fmla="*/ 2147483647 h 2"/>
              <a:gd name="T40" fmla="*/ 0 w 2"/>
              <a:gd name="T41" fmla="*/ 2147483647 h 2"/>
              <a:gd name="T42" fmla="*/ 0 w 2"/>
              <a:gd name="T43" fmla="*/ 2147483647 h 2"/>
              <a:gd name="T44" fmla="*/ 0 w 2"/>
              <a:gd name="T45" fmla="*/ 2147483647 h 2"/>
              <a:gd name="T46" fmla="*/ 0 w 2"/>
              <a:gd name="T47" fmla="*/ 2147483647 h 2"/>
              <a:gd name="T48" fmla="*/ 0 w 2"/>
              <a:gd name="T49" fmla="*/ 2147483647 h 2"/>
              <a:gd name="T50" fmla="*/ 0 w 2"/>
              <a:gd name="T51" fmla="*/ 2147483647 h 2"/>
              <a:gd name="T52" fmla="*/ 0 w 2"/>
              <a:gd name="T53" fmla="*/ 2147483647 h 2"/>
              <a:gd name="T54" fmla="*/ 2147483647 w 2"/>
              <a:gd name="T55" fmla="*/ 2147483647 h 2"/>
              <a:gd name="T56" fmla="*/ 0 w 2"/>
              <a:gd name="T57" fmla="*/ 2147483647 h 2"/>
              <a:gd name="T58" fmla="*/ 2147483647 w 2"/>
              <a:gd name="T59" fmla="*/ 2147483647 h 2"/>
              <a:gd name="T60" fmla="*/ 2147483647 w 2"/>
              <a:gd name="T61" fmla="*/ 2147483647 h 2"/>
              <a:gd name="T62" fmla="*/ 2147483647 w 2"/>
              <a:gd name="T63" fmla="*/ 2147483647 h 2"/>
              <a:gd name="T64" fmla="*/ 0 w 2"/>
              <a:gd name="T65" fmla="*/ 2147483647 h 2"/>
              <a:gd name="T66" fmla="*/ 0 w 2"/>
              <a:gd name="T67" fmla="*/ 2147483647 h 2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10" name="Freeform 1120"/>
          <p:cNvSpPr>
            <a:spLocks/>
          </p:cNvSpPr>
          <p:nvPr/>
        </p:nvSpPr>
        <p:spPr bwMode="auto">
          <a:xfrm>
            <a:off x="611718" y="463551"/>
            <a:ext cx="4233" cy="3175"/>
          </a:xfrm>
          <a:custGeom>
            <a:avLst/>
            <a:gdLst>
              <a:gd name="T0" fmla="*/ 0 w 2"/>
              <a:gd name="T1" fmla="*/ 0 h 2"/>
              <a:gd name="T2" fmla="*/ 0 w 2"/>
              <a:gd name="T3" fmla="*/ 2147483647 h 2"/>
              <a:gd name="T4" fmla="*/ 0 w 2"/>
              <a:gd name="T5" fmla="*/ 2147483647 h 2"/>
              <a:gd name="T6" fmla="*/ 0 w 2"/>
              <a:gd name="T7" fmla="*/ 2147483647 h 2"/>
              <a:gd name="T8" fmla="*/ 2147483647 w 2"/>
              <a:gd name="T9" fmla="*/ 2147483647 h 2"/>
              <a:gd name="T10" fmla="*/ 2147483647 w 2"/>
              <a:gd name="T11" fmla="*/ 0 h 2"/>
              <a:gd name="T12" fmla="*/ 2147483647 w 2"/>
              <a:gd name="T13" fmla="*/ 0 h 2"/>
              <a:gd name="T14" fmla="*/ 2147483647 w 2"/>
              <a:gd name="T15" fmla="*/ 0 h 2"/>
              <a:gd name="T16" fmla="*/ 0 w 2"/>
              <a:gd name="T17" fmla="*/ 0 h 2"/>
              <a:gd name="T18" fmla="*/ 0 w 2"/>
              <a:gd name="T19" fmla="*/ 2147483647 h 2"/>
              <a:gd name="T20" fmla="*/ 0 w 2"/>
              <a:gd name="T21" fmla="*/ 2147483647 h 2"/>
              <a:gd name="T22" fmla="*/ 2147483647 w 2"/>
              <a:gd name="T23" fmla="*/ 0 h 2"/>
              <a:gd name="T24" fmla="*/ 2147483647 w 2"/>
              <a:gd name="T25" fmla="*/ 0 h 2"/>
              <a:gd name="T26" fmla="*/ 2147483647 w 2"/>
              <a:gd name="T27" fmla="*/ 0 h 2"/>
              <a:gd name="T28" fmla="*/ 2147483647 w 2"/>
              <a:gd name="T29" fmla="*/ 2147483647 h 2"/>
              <a:gd name="T30" fmla="*/ 0 w 2"/>
              <a:gd name="T31" fmla="*/ 2147483647 h 2"/>
              <a:gd name="T32" fmla="*/ 0 w 2"/>
              <a:gd name="T33" fmla="*/ 2147483647 h 2"/>
              <a:gd name="T34" fmla="*/ 0 w 2"/>
              <a:gd name="T35" fmla="*/ 2147483647 h 2"/>
              <a:gd name="T36" fmla="*/ 0 w 2"/>
              <a:gd name="T37" fmla="*/ 2147483647 h 2"/>
              <a:gd name="T38" fmla="*/ 0 w 2"/>
              <a:gd name="T39" fmla="*/ 2147483647 h 2"/>
              <a:gd name="T40" fmla="*/ 0 w 2"/>
              <a:gd name="T41" fmla="*/ 2147483647 h 2"/>
              <a:gd name="T42" fmla="*/ 0 w 2"/>
              <a:gd name="T43" fmla="*/ 2147483647 h 2"/>
              <a:gd name="T44" fmla="*/ 0 w 2"/>
              <a:gd name="T45" fmla="*/ 2147483647 h 2"/>
              <a:gd name="T46" fmla="*/ 2147483647 w 2"/>
              <a:gd name="T47" fmla="*/ 2147483647 h 2"/>
              <a:gd name="T48" fmla="*/ 0 w 2"/>
              <a:gd name="T49" fmla="*/ 2147483647 h 2"/>
              <a:gd name="T50" fmla="*/ 0 w 2"/>
              <a:gd name="T51" fmla="*/ 2147483647 h 2"/>
              <a:gd name="T52" fmla="*/ 2147483647 w 2"/>
              <a:gd name="T53" fmla="*/ 2147483647 h 2"/>
              <a:gd name="T54" fmla="*/ 2147483647 w 2"/>
              <a:gd name="T55" fmla="*/ 2147483647 h 2"/>
              <a:gd name="T56" fmla="*/ 2147483647 w 2"/>
              <a:gd name="T57" fmla="*/ 0 h 2"/>
              <a:gd name="T58" fmla="*/ 0 w 2"/>
              <a:gd name="T59" fmla="*/ 0 h 2"/>
              <a:gd name="T60" fmla="*/ 0 w 2"/>
              <a:gd name="T61" fmla="*/ 0 h 2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2" h="2">
                <a:moveTo>
                  <a:pt x="0" y="0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0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11" name="Freeform 1134"/>
          <p:cNvSpPr>
            <a:spLocks/>
          </p:cNvSpPr>
          <p:nvPr/>
        </p:nvSpPr>
        <p:spPr bwMode="auto">
          <a:xfrm>
            <a:off x="937685" y="514350"/>
            <a:ext cx="4233" cy="6350"/>
          </a:xfrm>
          <a:custGeom>
            <a:avLst/>
            <a:gdLst>
              <a:gd name="T0" fmla="*/ 2147483647 w 2"/>
              <a:gd name="T1" fmla="*/ 2147483647 h 4"/>
              <a:gd name="T2" fmla="*/ 2147483647 w 2"/>
              <a:gd name="T3" fmla="*/ 2147483647 h 4"/>
              <a:gd name="T4" fmla="*/ 2147483647 w 2"/>
              <a:gd name="T5" fmla="*/ 2147483647 h 4"/>
              <a:gd name="T6" fmla="*/ 2147483647 w 2"/>
              <a:gd name="T7" fmla="*/ 2147483647 h 4"/>
              <a:gd name="T8" fmla="*/ 2147483647 w 2"/>
              <a:gd name="T9" fmla="*/ 0 h 4"/>
              <a:gd name="T10" fmla="*/ 2147483647 w 2"/>
              <a:gd name="T11" fmla="*/ 0 h 4"/>
              <a:gd name="T12" fmla="*/ 2147483647 w 2"/>
              <a:gd name="T13" fmla="*/ 0 h 4"/>
              <a:gd name="T14" fmla="*/ 0 w 2"/>
              <a:gd name="T15" fmla="*/ 2147483647 h 4"/>
              <a:gd name="T16" fmla="*/ 2147483647 w 2"/>
              <a:gd name="T17" fmla="*/ 2147483647 h 4"/>
              <a:gd name="T18" fmla="*/ 2147483647 w 2"/>
              <a:gd name="T19" fmla="*/ 2147483647 h 4"/>
              <a:gd name="T20" fmla="*/ 2147483647 w 2"/>
              <a:gd name="T21" fmla="*/ 2147483647 h 4"/>
              <a:gd name="T22" fmla="*/ 2147483647 w 2"/>
              <a:gd name="T23" fmla="*/ 0 h 4"/>
              <a:gd name="T24" fmla="*/ 2147483647 w 2"/>
              <a:gd name="T25" fmla="*/ 2147483647 h 4"/>
              <a:gd name="T26" fmla="*/ 2147483647 w 2"/>
              <a:gd name="T27" fmla="*/ 2147483647 h 4"/>
              <a:gd name="T28" fmla="*/ 2147483647 w 2"/>
              <a:gd name="T29" fmla="*/ 2147483647 h 4"/>
              <a:gd name="T30" fmla="*/ 2147483647 w 2"/>
              <a:gd name="T31" fmla="*/ 2147483647 h 4"/>
              <a:gd name="T32" fmla="*/ 2147483647 w 2"/>
              <a:gd name="T33" fmla="*/ 2147483647 h 4"/>
              <a:gd name="T34" fmla="*/ 2147483647 w 2"/>
              <a:gd name="T35" fmla="*/ 2147483647 h 4"/>
              <a:gd name="T36" fmla="*/ 2147483647 w 2"/>
              <a:gd name="T37" fmla="*/ 2147483647 h 4"/>
              <a:gd name="T38" fmla="*/ 2147483647 w 2"/>
              <a:gd name="T39" fmla="*/ 2147483647 h 4"/>
              <a:gd name="T40" fmla="*/ 2147483647 w 2"/>
              <a:gd name="T41" fmla="*/ 2147483647 h 4"/>
              <a:gd name="T42" fmla="*/ 2147483647 w 2"/>
              <a:gd name="T43" fmla="*/ 2147483647 h 4"/>
              <a:gd name="T44" fmla="*/ 2147483647 w 2"/>
              <a:gd name="T45" fmla="*/ 2147483647 h 4"/>
              <a:gd name="T46" fmla="*/ 2147483647 w 2"/>
              <a:gd name="T47" fmla="*/ 2147483647 h 4"/>
              <a:gd name="T48" fmla="*/ 2147483647 w 2"/>
              <a:gd name="T49" fmla="*/ 2147483647 h 4"/>
              <a:gd name="T50" fmla="*/ 2147483647 w 2"/>
              <a:gd name="T51" fmla="*/ 2147483647 h 4"/>
              <a:gd name="T52" fmla="*/ 0 w 2"/>
              <a:gd name="T53" fmla="*/ 2147483647 h 4"/>
              <a:gd name="T54" fmla="*/ 2147483647 w 2"/>
              <a:gd name="T55" fmla="*/ 2147483647 h 4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2" h="4">
                <a:moveTo>
                  <a:pt x="2" y="4"/>
                </a:moveTo>
                <a:lnTo>
                  <a:pt x="2" y="4"/>
                </a:lnTo>
                <a:lnTo>
                  <a:pt x="2" y="2"/>
                </a:lnTo>
                <a:lnTo>
                  <a:pt x="2" y="0"/>
                </a:lnTo>
                <a:lnTo>
                  <a:pt x="0" y="2"/>
                </a:lnTo>
                <a:lnTo>
                  <a:pt x="2" y="4"/>
                </a:lnTo>
                <a:lnTo>
                  <a:pt x="2" y="2"/>
                </a:lnTo>
                <a:lnTo>
                  <a:pt x="2" y="0"/>
                </a:lnTo>
                <a:lnTo>
                  <a:pt x="2" y="2"/>
                </a:lnTo>
                <a:lnTo>
                  <a:pt x="0" y="2"/>
                </a:lnTo>
                <a:lnTo>
                  <a:pt x="2" y="4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12" name="Freeform 1141"/>
          <p:cNvSpPr>
            <a:spLocks/>
          </p:cNvSpPr>
          <p:nvPr/>
        </p:nvSpPr>
        <p:spPr bwMode="auto">
          <a:xfrm>
            <a:off x="941918" y="479425"/>
            <a:ext cx="2116" cy="6350"/>
          </a:xfrm>
          <a:custGeom>
            <a:avLst/>
            <a:gdLst>
              <a:gd name="T0" fmla="*/ 0 w 1587"/>
              <a:gd name="T1" fmla="*/ 2147483647 h 4"/>
              <a:gd name="T2" fmla="*/ 0 w 1587"/>
              <a:gd name="T3" fmla="*/ 2147483647 h 4"/>
              <a:gd name="T4" fmla="*/ 0 w 1587"/>
              <a:gd name="T5" fmla="*/ 0 h 4"/>
              <a:gd name="T6" fmla="*/ 0 w 1587"/>
              <a:gd name="T7" fmla="*/ 0 h 4"/>
              <a:gd name="T8" fmla="*/ 0 w 1587"/>
              <a:gd name="T9" fmla="*/ 2147483647 h 4"/>
              <a:gd name="T10" fmla="*/ 0 w 1587"/>
              <a:gd name="T11" fmla="*/ 2147483647 h 4"/>
              <a:gd name="T12" fmla="*/ 0 w 1587"/>
              <a:gd name="T13" fmla="*/ 2147483647 h 4"/>
              <a:gd name="T14" fmla="*/ 0 w 1587"/>
              <a:gd name="T15" fmla="*/ 2147483647 h 4"/>
              <a:gd name="T16" fmla="*/ 0 w 1587"/>
              <a:gd name="T17" fmla="*/ 2147483647 h 4"/>
              <a:gd name="T18" fmla="*/ 0 w 1587"/>
              <a:gd name="T19" fmla="*/ 2147483647 h 4"/>
              <a:gd name="T20" fmla="*/ 0 w 1587"/>
              <a:gd name="T21" fmla="*/ 2147483647 h 4"/>
              <a:gd name="T22" fmla="*/ 0 w 1587"/>
              <a:gd name="T23" fmla="*/ 2147483647 h 4"/>
              <a:gd name="T24" fmla="*/ 0 w 1587"/>
              <a:gd name="T25" fmla="*/ 2147483647 h 4"/>
              <a:gd name="T26" fmla="*/ 0 w 1587"/>
              <a:gd name="T27" fmla="*/ 2147483647 h 4"/>
              <a:gd name="T28" fmla="*/ 0 w 1587"/>
              <a:gd name="T29" fmla="*/ 2147483647 h 4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1587" h="4">
                <a:moveTo>
                  <a:pt x="0" y="4"/>
                </a:moveTo>
                <a:lnTo>
                  <a:pt x="0" y="2"/>
                </a:lnTo>
                <a:lnTo>
                  <a:pt x="0" y="0"/>
                </a:lnTo>
                <a:lnTo>
                  <a:pt x="0" y="2"/>
                </a:lnTo>
                <a:lnTo>
                  <a:pt x="0" y="4"/>
                </a:lnTo>
                <a:lnTo>
                  <a:pt x="0" y="2"/>
                </a:lnTo>
                <a:lnTo>
                  <a:pt x="0" y="4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13" name="Freeform 1148"/>
          <p:cNvSpPr>
            <a:spLocks/>
          </p:cNvSpPr>
          <p:nvPr/>
        </p:nvSpPr>
        <p:spPr bwMode="auto">
          <a:xfrm>
            <a:off x="924985" y="460376"/>
            <a:ext cx="4233" cy="3175"/>
          </a:xfrm>
          <a:custGeom>
            <a:avLst/>
            <a:gdLst>
              <a:gd name="T0" fmla="*/ 2147483647 w 2"/>
              <a:gd name="T1" fmla="*/ 2147483647 h 2"/>
              <a:gd name="T2" fmla="*/ 2147483647 w 2"/>
              <a:gd name="T3" fmla="*/ 0 h 2"/>
              <a:gd name="T4" fmla="*/ 2147483647 w 2"/>
              <a:gd name="T5" fmla="*/ 0 h 2"/>
              <a:gd name="T6" fmla="*/ 2147483647 w 2"/>
              <a:gd name="T7" fmla="*/ 0 h 2"/>
              <a:gd name="T8" fmla="*/ 2147483647 w 2"/>
              <a:gd name="T9" fmla="*/ 0 h 2"/>
              <a:gd name="T10" fmla="*/ 0 w 2"/>
              <a:gd name="T11" fmla="*/ 0 h 2"/>
              <a:gd name="T12" fmla="*/ 0 w 2"/>
              <a:gd name="T13" fmla="*/ 0 h 2"/>
              <a:gd name="T14" fmla="*/ 0 w 2"/>
              <a:gd name="T15" fmla="*/ 2147483647 h 2"/>
              <a:gd name="T16" fmla="*/ 0 w 2"/>
              <a:gd name="T17" fmla="*/ 2147483647 h 2"/>
              <a:gd name="T18" fmla="*/ 0 w 2"/>
              <a:gd name="T19" fmla="*/ 2147483647 h 2"/>
              <a:gd name="T20" fmla="*/ 2147483647 w 2"/>
              <a:gd name="T21" fmla="*/ 2147483647 h 2"/>
              <a:gd name="T22" fmla="*/ 2147483647 w 2"/>
              <a:gd name="T23" fmla="*/ 2147483647 h 2"/>
              <a:gd name="T24" fmla="*/ 2147483647 w 2"/>
              <a:gd name="T25" fmla="*/ 0 h 2"/>
              <a:gd name="T26" fmla="*/ 2147483647 w 2"/>
              <a:gd name="T27" fmla="*/ 0 h 2"/>
              <a:gd name="T28" fmla="*/ 2147483647 w 2"/>
              <a:gd name="T29" fmla="*/ 0 h 2"/>
              <a:gd name="T30" fmla="*/ 0 w 2"/>
              <a:gd name="T31" fmla="*/ 2147483647 h 2"/>
              <a:gd name="T32" fmla="*/ 2147483647 w 2"/>
              <a:gd name="T33" fmla="*/ 2147483647 h 2"/>
              <a:gd name="T34" fmla="*/ 2147483647 w 2"/>
              <a:gd name="T35" fmla="*/ 0 h 2"/>
              <a:gd name="T36" fmla="*/ 0 w 2"/>
              <a:gd name="T37" fmla="*/ 2147483647 h 2"/>
              <a:gd name="T38" fmla="*/ 2147483647 w 2"/>
              <a:gd name="T39" fmla="*/ 2147483647 h 2"/>
              <a:gd name="T40" fmla="*/ 0 w 2"/>
              <a:gd name="T41" fmla="*/ 2147483647 h 2"/>
              <a:gd name="T42" fmla="*/ 0 w 2"/>
              <a:gd name="T43" fmla="*/ 2147483647 h 2"/>
              <a:gd name="T44" fmla="*/ 0 w 2"/>
              <a:gd name="T45" fmla="*/ 2147483647 h 2"/>
              <a:gd name="T46" fmla="*/ 0 w 2"/>
              <a:gd name="T47" fmla="*/ 2147483647 h 2"/>
              <a:gd name="T48" fmla="*/ 0 w 2"/>
              <a:gd name="T49" fmla="*/ 2147483647 h 2"/>
              <a:gd name="T50" fmla="*/ 0 w 2"/>
              <a:gd name="T51" fmla="*/ 2147483647 h 2"/>
              <a:gd name="T52" fmla="*/ 0 w 2"/>
              <a:gd name="T53" fmla="*/ 2147483647 h 2"/>
              <a:gd name="T54" fmla="*/ 0 w 2"/>
              <a:gd name="T55" fmla="*/ 2147483647 h 2"/>
              <a:gd name="T56" fmla="*/ 0 w 2"/>
              <a:gd name="T57" fmla="*/ 2147483647 h 2"/>
              <a:gd name="T58" fmla="*/ 2147483647 w 2"/>
              <a:gd name="T59" fmla="*/ 2147483647 h 2"/>
              <a:gd name="T60" fmla="*/ 2147483647 w 2"/>
              <a:gd name="T61" fmla="*/ 2147483647 h 2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2" h="2">
                <a:moveTo>
                  <a:pt x="2" y="2"/>
                </a:move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14" name="Freeform 1150"/>
          <p:cNvSpPr>
            <a:spLocks/>
          </p:cNvSpPr>
          <p:nvPr/>
        </p:nvSpPr>
        <p:spPr bwMode="auto">
          <a:xfrm>
            <a:off x="912285" y="447676"/>
            <a:ext cx="2116" cy="3175"/>
          </a:xfrm>
          <a:custGeom>
            <a:avLst/>
            <a:gdLst>
              <a:gd name="T0" fmla="*/ 0 w 1587"/>
              <a:gd name="T1" fmla="*/ 2147483647 h 2"/>
              <a:gd name="T2" fmla="*/ 0 w 1587"/>
              <a:gd name="T3" fmla="*/ 0 h 2"/>
              <a:gd name="T4" fmla="*/ 0 w 1587"/>
              <a:gd name="T5" fmla="*/ 2147483647 h 2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587" h="2">
                <a:moveTo>
                  <a:pt x="0" y="2"/>
                </a:move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15" name="Freeform 1152"/>
          <p:cNvSpPr>
            <a:spLocks/>
          </p:cNvSpPr>
          <p:nvPr/>
        </p:nvSpPr>
        <p:spPr bwMode="auto">
          <a:xfrm>
            <a:off x="912285" y="447676"/>
            <a:ext cx="4233" cy="3175"/>
          </a:xfrm>
          <a:custGeom>
            <a:avLst/>
            <a:gdLst>
              <a:gd name="T0" fmla="*/ 2147483647 w 2"/>
              <a:gd name="T1" fmla="*/ 0 h 2"/>
              <a:gd name="T2" fmla="*/ 0 w 2"/>
              <a:gd name="T3" fmla="*/ 0 h 2"/>
              <a:gd name="T4" fmla="*/ 0 w 2"/>
              <a:gd name="T5" fmla="*/ 0 h 2"/>
              <a:gd name="T6" fmla="*/ 0 w 2"/>
              <a:gd name="T7" fmla="*/ 0 h 2"/>
              <a:gd name="T8" fmla="*/ 0 w 2"/>
              <a:gd name="T9" fmla="*/ 2147483647 h 2"/>
              <a:gd name="T10" fmla="*/ 2147483647 w 2"/>
              <a:gd name="T11" fmla="*/ 2147483647 h 2"/>
              <a:gd name="T12" fmla="*/ 2147483647 w 2"/>
              <a:gd name="T13" fmla="*/ 0 h 2"/>
              <a:gd name="T14" fmla="*/ 0 w 2"/>
              <a:gd name="T15" fmla="*/ 0 h 2"/>
              <a:gd name="T16" fmla="*/ 0 w 2"/>
              <a:gd name="T17" fmla="*/ 0 h 2"/>
              <a:gd name="T18" fmla="*/ 0 w 2"/>
              <a:gd name="T19" fmla="*/ 0 h 2"/>
              <a:gd name="T20" fmla="*/ 0 w 2"/>
              <a:gd name="T21" fmla="*/ 2147483647 h 2"/>
              <a:gd name="T22" fmla="*/ 2147483647 w 2"/>
              <a:gd name="T23" fmla="*/ 2147483647 h 2"/>
              <a:gd name="T24" fmla="*/ 2147483647 w 2"/>
              <a:gd name="T25" fmla="*/ 0 h 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" h="2">
                <a:moveTo>
                  <a:pt x="2" y="0"/>
                </a:move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16" name="Freeform 1154"/>
          <p:cNvSpPr>
            <a:spLocks/>
          </p:cNvSpPr>
          <p:nvPr/>
        </p:nvSpPr>
        <p:spPr bwMode="auto">
          <a:xfrm>
            <a:off x="886885" y="434975"/>
            <a:ext cx="4233" cy="1588"/>
          </a:xfrm>
          <a:custGeom>
            <a:avLst/>
            <a:gdLst>
              <a:gd name="T0" fmla="*/ 2147483647 w 2"/>
              <a:gd name="T1" fmla="*/ 0 h 1588"/>
              <a:gd name="T2" fmla="*/ 0 w 2"/>
              <a:gd name="T3" fmla="*/ 0 h 1588"/>
              <a:gd name="T4" fmla="*/ 2147483647 w 2"/>
              <a:gd name="T5" fmla="*/ 0 h 158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" h="1588">
                <a:moveTo>
                  <a:pt x="2" y="0"/>
                </a:moveTo>
                <a:lnTo>
                  <a:pt x="0" y="0"/>
                </a:lnTo>
                <a:lnTo>
                  <a:pt x="2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17" name="Freeform 1156"/>
          <p:cNvSpPr>
            <a:spLocks/>
          </p:cNvSpPr>
          <p:nvPr/>
        </p:nvSpPr>
        <p:spPr bwMode="auto">
          <a:xfrm>
            <a:off x="886885" y="431801"/>
            <a:ext cx="4233" cy="3175"/>
          </a:xfrm>
          <a:custGeom>
            <a:avLst/>
            <a:gdLst>
              <a:gd name="T0" fmla="*/ 2147483647 w 2"/>
              <a:gd name="T1" fmla="*/ 2147483647 h 2"/>
              <a:gd name="T2" fmla="*/ 0 w 2"/>
              <a:gd name="T3" fmla="*/ 0 h 2"/>
              <a:gd name="T4" fmla="*/ 0 w 2"/>
              <a:gd name="T5" fmla="*/ 0 h 2"/>
              <a:gd name="T6" fmla="*/ 0 w 2"/>
              <a:gd name="T7" fmla="*/ 2147483647 h 2"/>
              <a:gd name="T8" fmla="*/ 2147483647 w 2"/>
              <a:gd name="T9" fmla="*/ 2147483647 h 2"/>
              <a:gd name="T10" fmla="*/ 2147483647 w 2"/>
              <a:gd name="T11" fmla="*/ 2147483647 h 2"/>
              <a:gd name="T12" fmla="*/ 2147483647 w 2"/>
              <a:gd name="T13" fmla="*/ 2147483647 h 2"/>
              <a:gd name="T14" fmla="*/ 0 w 2"/>
              <a:gd name="T15" fmla="*/ 0 h 2"/>
              <a:gd name="T16" fmla="*/ 0 w 2"/>
              <a:gd name="T17" fmla="*/ 0 h 2"/>
              <a:gd name="T18" fmla="*/ 0 w 2"/>
              <a:gd name="T19" fmla="*/ 2147483647 h 2"/>
              <a:gd name="T20" fmla="*/ 2147483647 w 2"/>
              <a:gd name="T21" fmla="*/ 2147483647 h 2"/>
              <a:gd name="T22" fmla="*/ 2147483647 w 2"/>
              <a:gd name="T23" fmla="*/ 2147483647 h 2"/>
              <a:gd name="T24" fmla="*/ 2147483647 w 2"/>
              <a:gd name="T25" fmla="*/ 2147483647 h 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" h="2">
                <a:moveTo>
                  <a:pt x="2" y="2"/>
                </a:move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18" name="Freeform 1163"/>
          <p:cNvSpPr>
            <a:spLocks/>
          </p:cNvSpPr>
          <p:nvPr/>
        </p:nvSpPr>
        <p:spPr bwMode="auto">
          <a:xfrm>
            <a:off x="814917" y="415926"/>
            <a:ext cx="8467" cy="3175"/>
          </a:xfrm>
          <a:custGeom>
            <a:avLst/>
            <a:gdLst>
              <a:gd name="T0" fmla="*/ 2147483647 w 4"/>
              <a:gd name="T1" fmla="*/ 2147483647 h 2"/>
              <a:gd name="T2" fmla="*/ 2147483647 w 4"/>
              <a:gd name="T3" fmla="*/ 2147483647 h 2"/>
              <a:gd name="T4" fmla="*/ 2147483647 w 4"/>
              <a:gd name="T5" fmla="*/ 2147483647 h 2"/>
              <a:gd name="T6" fmla="*/ 2147483647 w 4"/>
              <a:gd name="T7" fmla="*/ 0 h 2"/>
              <a:gd name="T8" fmla="*/ 2147483647 w 4"/>
              <a:gd name="T9" fmla="*/ 0 h 2"/>
              <a:gd name="T10" fmla="*/ 2147483647 w 4"/>
              <a:gd name="T11" fmla="*/ 0 h 2"/>
              <a:gd name="T12" fmla="*/ 2147483647 w 4"/>
              <a:gd name="T13" fmla="*/ 0 h 2"/>
              <a:gd name="T14" fmla="*/ 0 w 4"/>
              <a:gd name="T15" fmla="*/ 2147483647 h 2"/>
              <a:gd name="T16" fmla="*/ 2147483647 w 4"/>
              <a:gd name="T17" fmla="*/ 2147483647 h 2"/>
              <a:gd name="T18" fmla="*/ 2147483647 w 4"/>
              <a:gd name="T19" fmla="*/ 0 h 2"/>
              <a:gd name="T20" fmla="*/ 2147483647 w 4"/>
              <a:gd name="T21" fmla="*/ 2147483647 h 2"/>
              <a:gd name="T22" fmla="*/ 2147483647 w 4"/>
              <a:gd name="T23" fmla="*/ 0 h 2"/>
              <a:gd name="T24" fmla="*/ 2147483647 w 4"/>
              <a:gd name="T25" fmla="*/ 0 h 2"/>
              <a:gd name="T26" fmla="*/ 2147483647 w 4"/>
              <a:gd name="T27" fmla="*/ 0 h 2"/>
              <a:gd name="T28" fmla="*/ 2147483647 w 4"/>
              <a:gd name="T29" fmla="*/ 0 h 2"/>
              <a:gd name="T30" fmla="*/ 0 w 4"/>
              <a:gd name="T31" fmla="*/ 0 h 2"/>
              <a:gd name="T32" fmla="*/ 2147483647 w 4"/>
              <a:gd name="T33" fmla="*/ 2147483647 h 2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4" h="2">
                <a:moveTo>
                  <a:pt x="2" y="2"/>
                </a:moveTo>
                <a:lnTo>
                  <a:pt x="2" y="2"/>
                </a:lnTo>
                <a:lnTo>
                  <a:pt x="4" y="2"/>
                </a:lnTo>
                <a:lnTo>
                  <a:pt x="4" y="0"/>
                </a:lnTo>
                <a:lnTo>
                  <a:pt x="2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4" y="2"/>
                </a:lnTo>
                <a:lnTo>
                  <a:pt x="4" y="0"/>
                </a:lnTo>
                <a:lnTo>
                  <a:pt x="2" y="0"/>
                </a:lnTo>
                <a:lnTo>
                  <a:pt x="0" y="0"/>
                </a:lnTo>
                <a:lnTo>
                  <a:pt x="2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19" name="Freeform 1172"/>
          <p:cNvSpPr>
            <a:spLocks/>
          </p:cNvSpPr>
          <p:nvPr/>
        </p:nvSpPr>
        <p:spPr bwMode="auto">
          <a:xfrm>
            <a:off x="776818" y="476251"/>
            <a:ext cx="4233" cy="3175"/>
          </a:xfrm>
          <a:custGeom>
            <a:avLst/>
            <a:gdLst>
              <a:gd name="T0" fmla="*/ 0 w 2"/>
              <a:gd name="T1" fmla="*/ 2147483647 h 2"/>
              <a:gd name="T2" fmla="*/ 0 w 2"/>
              <a:gd name="T3" fmla="*/ 2147483647 h 2"/>
              <a:gd name="T4" fmla="*/ 2147483647 w 2"/>
              <a:gd name="T5" fmla="*/ 2147483647 h 2"/>
              <a:gd name="T6" fmla="*/ 0 w 2"/>
              <a:gd name="T7" fmla="*/ 0 h 2"/>
              <a:gd name="T8" fmla="*/ 0 w 2"/>
              <a:gd name="T9" fmla="*/ 0 h 2"/>
              <a:gd name="T10" fmla="*/ 0 w 2"/>
              <a:gd name="T11" fmla="*/ 0 h 2"/>
              <a:gd name="T12" fmla="*/ 0 w 2"/>
              <a:gd name="T13" fmla="*/ 2147483647 h 2"/>
              <a:gd name="T14" fmla="*/ 0 w 2"/>
              <a:gd name="T15" fmla="*/ 2147483647 h 2"/>
              <a:gd name="T16" fmla="*/ 0 w 2"/>
              <a:gd name="T17" fmla="*/ 2147483647 h 2"/>
              <a:gd name="T18" fmla="*/ 0 w 2"/>
              <a:gd name="T19" fmla="*/ 2147483647 h 2"/>
              <a:gd name="T20" fmla="*/ 0 w 2"/>
              <a:gd name="T21" fmla="*/ 2147483647 h 2"/>
              <a:gd name="T22" fmla="*/ 0 w 2"/>
              <a:gd name="T23" fmla="*/ 2147483647 h 2"/>
              <a:gd name="T24" fmla="*/ 0 w 2"/>
              <a:gd name="T25" fmla="*/ 2147483647 h 2"/>
              <a:gd name="T26" fmla="*/ 0 w 2"/>
              <a:gd name="T27" fmla="*/ 2147483647 h 2"/>
              <a:gd name="T28" fmla="*/ 0 w 2"/>
              <a:gd name="T29" fmla="*/ 2147483647 h 2"/>
              <a:gd name="T30" fmla="*/ 0 w 2"/>
              <a:gd name="T31" fmla="*/ 2147483647 h 2"/>
              <a:gd name="T32" fmla="*/ 0 w 2"/>
              <a:gd name="T33" fmla="*/ 2147483647 h 2"/>
              <a:gd name="T34" fmla="*/ 0 w 2"/>
              <a:gd name="T35" fmla="*/ 2147483647 h 2"/>
              <a:gd name="T36" fmla="*/ 0 w 2"/>
              <a:gd name="T37" fmla="*/ 2147483647 h 2"/>
              <a:gd name="T38" fmla="*/ 0 w 2"/>
              <a:gd name="T39" fmla="*/ 2147483647 h 2"/>
              <a:gd name="T40" fmla="*/ 0 w 2"/>
              <a:gd name="T41" fmla="*/ 2147483647 h 2"/>
              <a:gd name="T42" fmla="*/ 0 w 2"/>
              <a:gd name="T43" fmla="*/ 2147483647 h 2"/>
              <a:gd name="T44" fmla="*/ 0 w 2"/>
              <a:gd name="T45" fmla="*/ 2147483647 h 2"/>
              <a:gd name="T46" fmla="*/ 0 w 2"/>
              <a:gd name="T47" fmla="*/ 2147483647 h 2"/>
              <a:gd name="T48" fmla="*/ 0 w 2"/>
              <a:gd name="T49" fmla="*/ 2147483647 h 2"/>
              <a:gd name="T50" fmla="*/ 0 w 2"/>
              <a:gd name="T51" fmla="*/ 2147483647 h 2"/>
              <a:gd name="T52" fmla="*/ 0 w 2"/>
              <a:gd name="T53" fmla="*/ 2147483647 h 2"/>
              <a:gd name="T54" fmla="*/ 0 w 2"/>
              <a:gd name="T55" fmla="*/ 2147483647 h 2"/>
              <a:gd name="T56" fmla="*/ 0 w 2"/>
              <a:gd name="T57" fmla="*/ 2147483647 h 2"/>
              <a:gd name="T58" fmla="*/ 0 w 2"/>
              <a:gd name="T59" fmla="*/ 2147483647 h 2"/>
              <a:gd name="T60" fmla="*/ 0 w 2"/>
              <a:gd name="T61" fmla="*/ 2147483647 h 2"/>
              <a:gd name="T62" fmla="*/ 0 w 2"/>
              <a:gd name="T63" fmla="*/ 2147483647 h 2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20" name="Freeform 1177"/>
          <p:cNvSpPr>
            <a:spLocks/>
          </p:cNvSpPr>
          <p:nvPr/>
        </p:nvSpPr>
        <p:spPr bwMode="auto">
          <a:xfrm>
            <a:off x="742952" y="534989"/>
            <a:ext cx="4233" cy="3175"/>
          </a:xfrm>
          <a:custGeom>
            <a:avLst/>
            <a:gdLst>
              <a:gd name="T0" fmla="*/ 0 w 2"/>
              <a:gd name="T1" fmla="*/ 2147483647 h 2"/>
              <a:gd name="T2" fmla="*/ 2147483647 w 2"/>
              <a:gd name="T3" fmla="*/ 2147483647 h 2"/>
              <a:gd name="T4" fmla="*/ 2147483647 w 2"/>
              <a:gd name="T5" fmla="*/ 2147483647 h 2"/>
              <a:gd name="T6" fmla="*/ 2147483647 w 2"/>
              <a:gd name="T7" fmla="*/ 0 h 2"/>
              <a:gd name="T8" fmla="*/ 2147483647 w 2"/>
              <a:gd name="T9" fmla="*/ 0 h 2"/>
              <a:gd name="T10" fmla="*/ 2147483647 w 2"/>
              <a:gd name="T11" fmla="*/ 0 h 2"/>
              <a:gd name="T12" fmla="*/ 0 w 2"/>
              <a:gd name="T13" fmla="*/ 0 h 2"/>
              <a:gd name="T14" fmla="*/ 0 w 2"/>
              <a:gd name="T15" fmla="*/ 0 h 2"/>
              <a:gd name="T16" fmla="*/ 0 w 2"/>
              <a:gd name="T17" fmla="*/ 0 h 2"/>
              <a:gd name="T18" fmla="*/ 0 w 2"/>
              <a:gd name="T19" fmla="*/ 0 h 2"/>
              <a:gd name="T20" fmla="*/ 0 w 2"/>
              <a:gd name="T21" fmla="*/ 0 h 2"/>
              <a:gd name="T22" fmla="*/ 0 w 2"/>
              <a:gd name="T23" fmla="*/ 0 h 2"/>
              <a:gd name="T24" fmla="*/ 0 w 2"/>
              <a:gd name="T25" fmla="*/ 0 h 2"/>
              <a:gd name="T26" fmla="*/ 0 w 2"/>
              <a:gd name="T27" fmla="*/ 0 h 2"/>
              <a:gd name="T28" fmla="*/ 0 w 2"/>
              <a:gd name="T29" fmla="*/ 0 h 2"/>
              <a:gd name="T30" fmla="*/ 0 w 2"/>
              <a:gd name="T31" fmla="*/ 0 h 2"/>
              <a:gd name="T32" fmla="*/ 0 w 2"/>
              <a:gd name="T33" fmla="*/ 0 h 2"/>
              <a:gd name="T34" fmla="*/ 0 w 2"/>
              <a:gd name="T35" fmla="*/ 0 h 2"/>
              <a:gd name="T36" fmla="*/ 0 w 2"/>
              <a:gd name="T37" fmla="*/ 0 h 2"/>
              <a:gd name="T38" fmla="*/ 0 w 2"/>
              <a:gd name="T39" fmla="*/ 2147483647 h 2"/>
              <a:gd name="T40" fmla="*/ 0 w 2"/>
              <a:gd name="T41" fmla="*/ 2147483647 h 2"/>
              <a:gd name="T42" fmla="*/ 2147483647 w 2"/>
              <a:gd name="T43" fmla="*/ 2147483647 h 2"/>
              <a:gd name="T44" fmla="*/ 2147483647 w 2"/>
              <a:gd name="T45" fmla="*/ 0 h 2"/>
              <a:gd name="T46" fmla="*/ 2147483647 w 2"/>
              <a:gd name="T47" fmla="*/ 0 h 2"/>
              <a:gd name="T48" fmla="*/ 2147483647 w 2"/>
              <a:gd name="T49" fmla="*/ 0 h 2"/>
              <a:gd name="T50" fmla="*/ 2147483647 w 2"/>
              <a:gd name="T51" fmla="*/ 0 h 2"/>
              <a:gd name="T52" fmla="*/ 2147483647 w 2"/>
              <a:gd name="T53" fmla="*/ 0 h 2"/>
              <a:gd name="T54" fmla="*/ 2147483647 w 2"/>
              <a:gd name="T55" fmla="*/ 0 h 2"/>
              <a:gd name="T56" fmla="*/ 2147483647 w 2"/>
              <a:gd name="T57" fmla="*/ 0 h 2"/>
              <a:gd name="T58" fmla="*/ 2147483647 w 2"/>
              <a:gd name="T59" fmla="*/ 0 h 2"/>
              <a:gd name="T60" fmla="*/ 2147483647 w 2"/>
              <a:gd name="T61" fmla="*/ 0 h 2"/>
              <a:gd name="T62" fmla="*/ 2147483647 w 2"/>
              <a:gd name="T63" fmla="*/ 0 h 2"/>
              <a:gd name="T64" fmla="*/ 2147483647 w 2"/>
              <a:gd name="T65" fmla="*/ 0 h 2"/>
              <a:gd name="T66" fmla="*/ 2147483647 w 2"/>
              <a:gd name="T67" fmla="*/ 2147483647 h 2"/>
              <a:gd name="T68" fmla="*/ 2147483647 w 2"/>
              <a:gd name="T69" fmla="*/ 0 h 2"/>
              <a:gd name="T70" fmla="*/ 2147483647 w 2"/>
              <a:gd name="T71" fmla="*/ 0 h 2"/>
              <a:gd name="T72" fmla="*/ 0 w 2"/>
              <a:gd name="T73" fmla="*/ 0 h 2"/>
              <a:gd name="T74" fmla="*/ 0 w 2"/>
              <a:gd name="T75" fmla="*/ 0 h 2"/>
              <a:gd name="T76" fmla="*/ 0 w 2"/>
              <a:gd name="T77" fmla="*/ 2147483647 h 2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21" name="Freeform 1180"/>
          <p:cNvSpPr>
            <a:spLocks/>
          </p:cNvSpPr>
          <p:nvPr/>
        </p:nvSpPr>
        <p:spPr bwMode="auto">
          <a:xfrm>
            <a:off x="747185" y="530226"/>
            <a:ext cx="4233" cy="4763"/>
          </a:xfrm>
          <a:custGeom>
            <a:avLst/>
            <a:gdLst>
              <a:gd name="T0" fmla="*/ 0 w 2"/>
              <a:gd name="T1" fmla="*/ 2147483647 h 3"/>
              <a:gd name="T2" fmla="*/ 0 w 2"/>
              <a:gd name="T3" fmla="*/ 2147483647 h 3"/>
              <a:gd name="T4" fmla="*/ 2147483647 w 2"/>
              <a:gd name="T5" fmla="*/ 2147483647 h 3"/>
              <a:gd name="T6" fmla="*/ 2147483647 w 2"/>
              <a:gd name="T7" fmla="*/ 2147483647 h 3"/>
              <a:gd name="T8" fmla="*/ 0 w 2"/>
              <a:gd name="T9" fmla="*/ 0 h 3"/>
              <a:gd name="T10" fmla="*/ 0 w 2"/>
              <a:gd name="T11" fmla="*/ 0 h 3"/>
              <a:gd name="T12" fmla="*/ 0 w 2"/>
              <a:gd name="T13" fmla="*/ 0 h 3"/>
              <a:gd name="T14" fmla="*/ 0 w 2"/>
              <a:gd name="T15" fmla="*/ 2147483647 h 3"/>
              <a:gd name="T16" fmla="*/ 0 w 2"/>
              <a:gd name="T17" fmla="*/ 2147483647 h 3"/>
              <a:gd name="T18" fmla="*/ 0 w 2"/>
              <a:gd name="T19" fmla="*/ 2147483647 h 3"/>
              <a:gd name="T20" fmla="*/ 0 w 2"/>
              <a:gd name="T21" fmla="*/ 2147483647 h 3"/>
              <a:gd name="T22" fmla="*/ 0 w 2"/>
              <a:gd name="T23" fmla="*/ 0 h 3"/>
              <a:gd name="T24" fmla="*/ 0 w 2"/>
              <a:gd name="T25" fmla="*/ 2147483647 h 3"/>
              <a:gd name="T26" fmla="*/ 0 w 2"/>
              <a:gd name="T27" fmla="*/ 2147483647 h 3"/>
              <a:gd name="T28" fmla="*/ 0 w 2"/>
              <a:gd name="T29" fmla="*/ 2147483647 h 3"/>
              <a:gd name="T30" fmla="*/ 0 w 2"/>
              <a:gd name="T31" fmla="*/ 2147483647 h 3"/>
              <a:gd name="T32" fmla="*/ 0 w 2"/>
              <a:gd name="T33" fmla="*/ 2147483647 h 3"/>
              <a:gd name="T34" fmla="*/ 0 w 2"/>
              <a:gd name="T35" fmla="*/ 2147483647 h 3"/>
              <a:gd name="T36" fmla="*/ 0 w 2"/>
              <a:gd name="T37" fmla="*/ 2147483647 h 3"/>
              <a:gd name="T38" fmla="*/ 0 w 2"/>
              <a:gd name="T39" fmla="*/ 2147483647 h 3"/>
              <a:gd name="T40" fmla="*/ 0 w 2"/>
              <a:gd name="T41" fmla="*/ 2147483647 h 3"/>
              <a:gd name="T42" fmla="*/ 0 w 2"/>
              <a:gd name="T43" fmla="*/ 2147483647 h 3"/>
              <a:gd name="T44" fmla="*/ 0 w 2"/>
              <a:gd name="T45" fmla="*/ 2147483647 h 3"/>
              <a:gd name="T46" fmla="*/ 0 w 2"/>
              <a:gd name="T47" fmla="*/ 2147483647 h 3"/>
              <a:gd name="T48" fmla="*/ 0 w 2"/>
              <a:gd name="T49" fmla="*/ 2147483647 h 3"/>
              <a:gd name="T50" fmla="*/ 0 w 2"/>
              <a:gd name="T51" fmla="*/ 2147483647 h 3"/>
              <a:gd name="T52" fmla="*/ 0 w 2"/>
              <a:gd name="T53" fmla="*/ 2147483647 h 3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2" h="3">
                <a:moveTo>
                  <a:pt x="0" y="3"/>
                </a:moveTo>
                <a:lnTo>
                  <a:pt x="0" y="3"/>
                </a:lnTo>
                <a:lnTo>
                  <a:pt x="2" y="3"/>
                </a:lnTo>
                <a:lnTo>
                  <a:pt x="0" y="0"/>
                </a:lnTo>
                <a:lnTo>
                  <a:pt x="0" y="3"/>
                </a:lnTo>
                <a:lnTo>
                  <a:pt x="0" y="0"/>
                </a:lnTo>
                <a:lnTo>
                  <a:pt x="0" y="3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22" name="Line 1187"/>
          <p:cNvSpPr>
            <a:spLocks noChangeShapeType="1"/>
          </p:cNvSpPr>
          <p:nvPr/>
        </p:nvSpPr>
        <p:spPr bwMode="auto">
          <a:xfrm>
            <a:off x="759885" y="520700"/>
            <a:ext cx="2116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23" name="Line 1188"/>
          <p:cNvSpPr>
            <a:spLocks noChangeShapeType="1"/>
          </p:cNvSpPr>
          <p:nvPr/>
        </p:nvSpPr>
        <p:spPr bwMode="auto">
          <a:xfrm>
            <a:off x="759885" y="520700"/>
            <a:ext cx="2116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24" name="Freeform 1208"/>
          <p:cNvSpPr>
            <a:spLocks/>
          </p:cNvSpPr>
          <p:nvPr/>
        </p:nvSpPr>
        <p:spPr bwMode="auto">
          <a:xfrm>
            <a:off x="793751" y="557214"/>
            <a:ext cx="2116" cy="1587"/>
          </a:xfrm>
          <a:custGeom>
            <a:avLst/>
            <a:gdLst>
              <a:gd name="T0" fmla="*/ 0 w 1587"/>
              <a:gd name="T1" fmla="*/ 0 h 1587"/>
              <a:gd name="T2" fmla="*/ 0 w 1587"/>
              <a:gd name="T3" fmla="*/ 0 h 1587"/>
              <a:gd name="T4" fmla="*/ 0 w 1587"/>
              <a:gd name="T5" fmla="*/ 0 h 158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587" h="1587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25" name="Freeform 1210"/>
          <p:cNvSpPr>
            <a:spLocks/>
          </p:cNvSpPr>
          <p:nvPr/>
        </p:nvSpPr>
        <p:spPr bwMode="auto">
          <a:xfrm>
            <a:off x="793752" y="557214"/>
            <a:ext cx="4233" cy="3175"/>
          </a:xfrm>
          <a:custGeom>
            <a:avLst/>
            <a:gdLst>
              <a:gd name="T0" fmla="*/ 0 w 2"/>
              <a:gd name="T1" fmla="*/ 2147483647 h 2"/>
              <a:gd name="T2" fmla="*/ 0 w 2"/>
              <a:gd name="T3" fmla="*/ 2147483647 h 2"/>
              <a:gd name="T4" fmla="*/ 2147483647 w 2"/>
              <a:gd name="T5" fmla="*/ 2147483647 h 2"/>
              <a:gd name="T6" fmla="*/ 2147483647 w 2"/>
              <a:gd name="T7" fmla="*/ 0 h 2"/>
              <a:gd name="T8" fmla="*/ 2147483647 w 2"/>
              <a:gd name="T9" fmla="*/ 0 h 2"/>
              <a:gd name="T10" fmla="*/ 0 w 2"/>
              <a:gd name="T11" fmla="*/ 0 h 2"/>
              <a:gd name="T12" fmla="*/ 0 w 2"/>
              <a:gd name="T13" fmla="*/ 0 h 2"/>
              <a:gd name="T14" fmla="*/ 0 w 2"/>
              <a:gd name="T15" fmla="*/ 0 h 2"/>
              <a:gd name="T16" fmla="*/ 0 w 2"/>
              <a:gd name="T17" fmla="*/ 2147483647 h 2"/>
              <a:gd name="T18" fmla="*/ 0 w 2"/>
              <a:gd name="T19" fmla="*/ 2147483647 h 2"/>
              <a:gd name="T20" fmla="*/ 2147483647 w 2"/>
              <a:gd name="T21" fmla="*/ 2147483647 h 2"/>
              <a:gd name="T22" fmla="*/ 2147483647 w 2"/>
              <a:gd name="T23" fmla="*/ 0 h 2"/>
              <a:gd name="T24" fmla="*/ 2147483647 w 2"/>
              <a:gd name="T25" fmla="*/ 0 h 2"/>
              <a:gd name="T26" fmla="*/ 0 w 2"/>
              <a:gd name="T27" fmla="*/ 0 h 2"/>
              <a:gd name="T28" fmla="*/ 0 w 2"/>
              <a:gd name="T29" fmla="*/ 0 h 2"/>
              <a:gd name="T30" fmla="*/ 0 w 2"/>
              <a:gd name="T31" fmla="*/ 0 h 2"/>
              <a:gd name="T32" fmla="*/ 0 w 2"/>
              <a:gd name="T33" fmla="*/ 2147483647 h 2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26" name="Freeform 1214"/>
          <p:cNvSpPr>
            <a:spLocks/>
          </p:cNvSpPr>
          <p:nvPr/>
        </p:nvSpPr>
        <p:spPr bwMode="auto">
          <a:xfrm>
            <a:off x="793752" y="557214"/>
            <a:ext cx="4233" cy="3175"/>
          </a:xfrm>
          <a:custGeom>
            <a:avLst/>
            <a:gdLst>
              <a:gd name="T0" fmla="*/ 0 w 2"/>
              <a:gd name="T1" fmla="*/ 2147483647 h 2"/>
              <a:gd name="T2" fmla="*/ 2147483647 w 2"/>
              <a:gd name="T3" fmla="*/ 2147483647 h 2"/>
              <a:gd name="T4" fmla="*/ 0 w 2"/>
              <a:gd name="T5" fmla="*/ 0 h 2"/>
              <a:gd name="T6" fmla="*/ 0 w 2"/>
              <a:gd name="T7" fmla="*/ 2147483647 h 2"/>
              <a:gd name="T8" fmla="*/ 0 w 2"/>
              <a:gd name="T9" fmla="*/ 2147483647 h 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27" name="Rectangle 1215"/>
          <p:cNvSpPr>
            <a:spLocks noChangeArrowheads="1"/>
          </p:cNvSpPr>
          <p:nvPr/>
        </p:nvSpPr>
        <p:spPr bwMode="auto">
          <a:xfrm>
            <a:off x="793751" y="627064"/>
            <a:ext cx="2116" cy="1587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endParaRPr lang="en-US" altLang="en-US" sz="1300" b="0" dirty="0">
              <a:cs typeface="+mn-cs"/>
            </a:endParaRPr>
          </a:p>
        </p:txBody>
      </p:sp>
      <p:sp>
        <p:nvSpPr>
          <p:cNvPr id="28" name="Freeform 1217"/>
          <p:cNvSpPr>
            <a:spLocks/>
          </p:cNvSpPr>
          <p:nvPr/>
        </p:nvSpPr>
        <p:spPr bwMode="auto">
          <a:xfrm>
            <a:off x="793751" y="627064"/>
            <a:ext cx="2116" cy="1587"/>
          </a:xfrm>
          <a:custGeom>
            <a:avLst/>
            <a:gdLst>
              <a:gd name="T0" fmla="*/ 0 w 1587"/>
              <a:gd name="T1" fmla="*/ 0 h 1587"/>
              <a:gd name="T2" fmla="*/ 0 w 1587"/>
              <a:gd name="T3" fmla="*/ 0 h 1587"/>
              <a:gd name="T4" fmla="*/ 0 w 1587"/>
              <a:gd name="T5" fmla="*/ 0 h 1587"/>
              <a:gd name="T6" fmla="*/ 0 w 1587"/>
              <a:gd name="T7" fmla="*/ 0 h 1587"/>
              <a:gd name="T8" fmla="*/ 0 w 1587"/>
              <a:gd name="T9" fmla="*/ 0 h 1587"/>
              <a:gd name="T10" fmla="*/ 0 w 1587"/>
              <a:gd name="T11" fmla="*/ 0 h 1587"/>
              <a:gd name="T12" fmla="*/ 0 w 1587"/>
              <a:gd name="T13" fmla="*/ 0 h 1587"/>
              <a:gd name="T14" fmla="*/ 0 w 1587"/>
              <a:gd name="T15" fmla="*/ 0 h 1587"/>
              <a:gd name="T16" fmla="*/ 0 w 1587"/>
              <a:gd name="T17" fmla="*/ 0 h 1587"/>
              <a:gd name="T18" fmla="*/ 0 w 1587"/>
              <a:gd name="T19" fmla="*/ 0 h 1587"/>
              <a:gd name="T20" fmla="*/ 0 w 1587"/>
              <a:gd name="T21" fmla="*/ 0 h 1587"/>
              <a:gd name="T22" fmla="*/ 0 w 1587"/>
              <a:gd name="T23" fmla="*/ 0 h 1587"/>
              <a:gd name="T24" fmla="*/ 0 w 1587"/>
              <a:gd name="T25" fmla="*/ 0 h 1587"/>
              <a:gd name="T26" fmla="*/ 0 w 1587"/>
              <a:gd name="T27" fmla="*/ 0 h 1587"/>
              <a:gd name="T28" fmla="*/ 0 w 1587"/>
              <a:gd name="T29" fmla="*/ 0 h 1587"/>
              <a:gd name="T30" fmla="*/ 0 w 1587"/>
              <a:gd name="T31" fmla="*/ 0 h 1587"/>
              <a:gd name="T32" fmla="*/ 0 w 1587"/>
              <a:gd name="T33" fmla="*/ 0 h 1587"/>
              <a:gd name="T34" fmla="*/ 0 w 1587"/>
              <a:gd name="T35" fmla="*/ 0 h 1587"/>
              <a:gd name="T36" fmla="*/ 0 w 1587"/>
              <a:gd name="T37" fmla="*/ 0 h 1587"/>
              <a:gd name="T38" fmla="*/ 0 w 1587"/>
              <a:gd name="T39" fmla="*/ 0 h 1587"/>
              <a:gd name="T40" fmla="*/ 0 w 1587"/>
              <a:gd name="T41" fmla="*/ 0 h 1587"/>
              <a:gd name="T42" fmla="*/ 0 w 1587"/>
              <a:gd name="T43" fmla="*/ 0 h 1587"/>
              <a:gd name="T44" fmla="*/ 0 w 1587"/>
              <a:gd name="T45" fmla="*/ 0 h 1587"/>
              <a:gd name="T46" fmla="*/ 0 w 1587"/>
              <a:gd name="T47" fmla="*/ 0 h 1587"/>
              <a:gd name="T48" fmla="*/ 0 w 1587"/>
              <a:gd name="T49" fmla="*/ 0 h 1587"/>
              <a:gd name="T50" fmla="*/ 0 w 1587"/>
              <a:gd name="T51" fmla="*/ 0 h 1587"/>
              <a:gd name="T52" fmla="*/ 0 w 1587"/>
              <a:gd name="T53" fmla="*/ 0 h 1587"/>
              <a:gd name="T54" fmla="*/ 0 w 1587"/>
              <a:gd name="T55" fmla="*/ 0 h 1587"/>
              <a:gd name="T56" fmla="*/ 0 w 1587"/>
              <a:gd name="T57" fmla="*/ 0 h 1587"/>
              <a:gd name="T58" fmla="*/ 0 w 1587"/>
              <a:gd name="T59" fmla="*/ 0 h 1587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1587" h="1587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29" name="Freeform 1219"/>
          <p:cNvSpPr>
            <a:spLocks/>
          </p:cNvSpPr>
          <p:nvPr/>
        </p:nvSpPr>
        <p:spPr bwMode="auto">
          <a:xfrm>
            <a:off x="975785" y="541339"/>
            <a:ext cx="2116" cy="1587"/>
          </a:xfrm>
          <a:custGeom>
            <a:avLst/>
            <a:gdLst>
              <a:gd name="T0" fmla="*/ 0 w 1587"/>
              <a:gd name="T1" fmla="*/ 0 h 1587"/>
              <a:gd name="T2" fmla="*/ 0 w 1587"/>
              <a:gd name="T3" fmla="*/ 0 h 1587"/>
              <a:gd name="T4" fmla="*/ 0 w 1587"/>
              <a:gd name="T5" fmla="*/ 0 h 1587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587" h="1587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30" name="Freeform 1221"/>
          <p:cNvSpPr>
            <a:spLocks/>
          </p:cNvSpPr>
          <p:nvPr/>
        </p:nvSpPr>
        <p:spPr bwMode="auto">
          <a:xfrm>
            <a:off x="975785" y="541339"/>
            <a:ext cx="4233" cy="3175"/>
          </a:xfrm>
          <a:custGeom>
            <a:avLst/>
            <a:gdLst>
              <a:gd name="T0" fmla="*/ 2147483647 w 2"/>
              <a:gd name="T1" fmla="*/ 0 h 2"/>
              <a:gd name="T2" fmla="*/ 2147483647 w 2"/>
              <a:gd name="T3" fmla="*/ 0 h 2"/>
              <a:gd name="T4" fmla="*/ 2147483647 w 2"/>
              <a:gd name="T5" fmla="*/ 0 h 2"/>
              <a:gd name="T6" fmla="*/ 0 w 2"/>
              <a:gd name="T7" fmla="*/ 0 h 2"/>
              <a:gd name="T8" fmla="*/ 0 w 2"/>
              <a:gd name="T9" fmla="*/ 0 h 2"/>
              <a:gd name="T10" fmla="*/ 0 w 2"/>
              <a:gd name="T11" fmla="*/ 2147483647 h 2"/>
              <a:gd name="T12" fmla="*/ 2147483647 w 2"/>
              <a:gd name="T13" fmla="*/ 0 h 2"/>
              <a:gd name="T14" fmla="*/ 2147483647 w 2"/>
              <a:gd name="T15" fmla="*/ 0 h 2"/>
              <a:gd name="T16" fmla="*/ 2147483647 w 2"/>
              <a:gd name="T17" fmla="*/ 0 h 2"/>
              <a:gd name="T18" fmla="*/ 0 w 2"/>
              <a:gd name="T19" fmla="*/ 0 h 2"/>
              <a:gd name="T20" fmla="*/ 0 w 2"/>
              <a:gd name="T21" fmla="*/ 0 h 2"/>
              <a:gd name="T22" fmla="*/ 0 w 2"/>
              <a:gd name="T23" fmla="*/ 2147483647 h 2"/>
              <a:gd name="T24" fmla="*/ 2147483647 w 2"/>
              <a:gd name="T25" fmla="*/ 0 h 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" h="2">
                <a:moveTo>
                  <a:pt x="2" y="0"/>
                </a:move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31" name="Freeform 1234"/>
          <p:cNvSpPr>
            <a:spLocks/>
          </p:cNvSpPr>
          <p:nvPr/>
        </p:nvSpPr>
        <p:spPr bwMode="auto">
          <a:xfrm>
            <a:off x="963085" y="550864"/>
            <a:ext cx="4233" cy="1587"/>
          </a:xfrm>
          <a:custGeom>
            <a:avLst/>
            <a:gdLst>
              <a:gd name="T0" fmla="*/ 0 w 2"/>
              <a:gd name="T1" fmla="*/ 0 h 1587"/>
              <a:gd name="T2" fmla="*/ 0 w 2"/>
              <a:gd name="T3" fmla="*/ 0 h 1587"/>
              <a:gd name="T4" fmla="*/ 2147483647 w 2"/>
              <a:gd name="T5" fmla="*/ 0 h 1587"/>
              <a:gd name="T6" fmla="*/ 2147483647 w 2"/>
              <a:gd name="T7" fmla="*/ 0 h 1587"/>
              <a:gd name="T8" fmla="*/ 2147483647 w 2"/>
              <a:gd name="T9" fmla="*/ 0 h 1587"/>
              <a:gd name="T10" fmla="*/ 2147483647 w 2"/>
              <a:gd name="T11" fmla="*/ 0 h 1587"/>
              <a:gd name="T12" fmla="*/ 0 w 2"/>
              <a:gd name="T13" fmla="*/ 0 h 1587"/>
              <a:gd name="T14" fmla="*/ 0 w 2"/>
              <a:gd name="T15" fmla="*/ 0 h 1587"/>
              <a:gd name="T16" fmla="*/ 0 w 2"/>
              <a:gd name="T17" fmla="*/ 0 h 1587"/>
              <a:gd name="T18" fmla="*/ 0 w 2"/>
              <a:gd name="T19" fmla="*/ 0 h 1587"/>
              <a:gd name="T20" fmla="*/ 0 w 2"/>
              <a:gd name="T21" fmla="*/ 0 h 1587"/>
              <a:gd name="T22" fmla="*/ 0 w 2"/>
              <a:gd name="T23" fmla="*/ 0 h 1587"/>
              <a:gd name="T24" fmla="*/ 2147483647 w 2"/>
              <a:gd name="T25" fmla="*/ 0 h 1587"/>
              <a:gd name="T26" fmla="*/ 2147483647 w 2"/>
              <a:gd name="T27" fmla="*/ 0 h 1587"/>
              <a:gd name="T28" fmla="*/ 2147483647 w 2"/>
              <a:gd name="T29" fmla="*/ 0 h 1587"/>
              <a:gd name="T30" fmla="*/ 0 w 2"/>
              <a:gd name="T31" fmla="*/ 0 h 1587"/>
              <a:gd name="T32" fmla="*/ 0 w 2"/>
              <a:gd name="T33" fmla="*/ 0 h 1587"/>
              <a:gd name="T34" fmla="*/ 2147483647 w 2"/>
              <a:gd name="T35" fmla="*/ 0 h 1587"/>
              <a:gd name="T36" fmla="*/ 0 w 2"/>
              <a:gd name="T37" fmla="*/ 0 h 1587"/>
              <a:gd name="T38" fmla="*/ 0 w 2"/>
              <a:gd name="T39" fmla="*/ 0 h 1587"/>
              <a:gd name="T40" fmla="*/ 0 w 2"/>
              <a:gd name="T41" fmla="*/ 0 h 1587"/>
              <a:gd name="T42" fmla="*/ 0 w 2"/>
              <a:gd name="T43" fmla="*/ 0 h 1587"/>
              <a:gd name="T44" fmla="*/ 0 w 2"/>
              <a:gd name="T45" fmla="*/ 0 h 1587"/>
              <a:gd name="T46" fmla="*/ 0 w 2"/>
              <a:gd name="T47" fmla="*/ 0 h 1587"/>
              <a:gd name="T48" fmla="*/ 0 w 2"/>
              <a:gd name="T49" fmla="*/ 0 h 1587"/>
              <a:gd name="T50" fmla="*/ 0 w 2"/>
              <a:gd name="T51" fmla="*/ 0 h 1587"/>
              <a:gd name="T52" fmla="*/ 0 w 2"/>
              <a:gd name="T53" fmla="*/ 0 h 1587"/>
              <a:gd name="T54" fmla="*/ 0 w 2"/>
              <a:gd name="T55" fmla="*/ 0 h 1587"/>
              <a:gd name="T56" fmla="*/ 0 w 2"/>
              <a:gd name="T57" fmla="*/ 0 h 1587"/>
              <a:gd name="T58" fmla="*/ 0 w 2"/>
              <a:gd name="T59" fmla="*/ 0 h 1587"/>
              <a:gd name="T60" fmla="*/ 0 w 2"/>
              <a:gd name="T61" fmla="*/ 0 h 1587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2" h="1587">
                <a:moveTo>
                  <a:pt x="0" y="0"/>
                </a:move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32" name="Line 1237"/>
          <p:cNvSpPr>
            <a:spLocks noChangeShapeType="1"/>
          </p:cNvSpPr>
          <p:nvPr/>
        </p:nvSpPr>
        <p:spPr bwMode="auto">
          <a:xfrm>
            <a:off x="971551" y="544514"/>
            <a:ext cx="2116" cy="15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33" name="Line 1238"/>
          <p:cNvSpPr>
            <a:spLocks noChangeShapeType="1"/>
          </p:cNvSpPr>
          <p:nvPr/>
        </p:nvSpPr>
        <p:spPr bwMode="auto">
          <a:xfrm>
            <a:off x="971551" y="544514"/>
            <a:ext cx="2116" cy="15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34" name="Freeform 1240"/>
          <p:cNvSpPr>
            <a:spLocks/>
          </p:cNvSpPr>
          <p:nvPr/>
        </p:nvSpPr>
        <p:spPr bwMode="auto">
          <a:xfrm>
            <a:off x="971551" y="541339"/>
            <a:ext cx="2116" cy="3175"/>
          </a:xfrm>
          <a:custGeom>
            <a:avLst/>
            <a:gdLst>
              <a:gd name="T0" fmla="*/ 0 w 1587"/>
              <a:gd name="T1" fmla="*/ 2147483647 h 2"/>
              <a:gd name="T2" fmla="*/ 0 w 1587"/>
              <a:gd name="T3" fmla="*/ 2147483647 h 2"/>
              <a:gd name="T4" fmla="*/ 0 w 1587"/>
              <a:gd name="T5" fmla="*/ 0 h 2"/>
              <a:gd name="T6" fmla="*/ 0 w 1587"/>
              <a:gd name="T7" fmla="*/ 2147483647 h 2"/>
              <a:gd name="T8" fmla="*/ 0 w 1587"/>
              <a:gd name="T9" fmla="*/ 2147483647 h 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587" h="2">
                <a:moveTo>
                  <a:pt x="0" y="2"/>
                </a:moveTo>
                <a:lnTo>
                  <a:pt x="0" y="2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35" name="Freeform 1243"/>
          <p:cNvSpPr>
            <a:spLocks/>
          </p:cNvSpPr>
          <p:nvPr/>
        </p:nvSpPr>
        <p:spPr bwMode="auto">
          <a:xfrm>
            <a:off x="971552" y="538164"/>
            <a:ext cx="4233" cy="3175"/>
          </a:xfrm>
          <a:custGeom>
            <a:avLst/>
            <a:gdLst>
              <a:gd name="T0" fmla="*/ 2147483647 w 2"/>
              <a:gd name="T1" fmla="*/ 2147483647 h 2"/>
              <a:gd name="T2" fmla="*/ 2147483647 w 2"/>
              <a:gd name="T3" fmla="*/ 2147483647 h 2"/>
              <a:gd name="T4" fmla="*/ 2147483647 w 2"/>
              <a:gd name="T5" fmla="*/ 2147483647 h 2"/>
              <a:gd name="T6" fmla="*/ 2147483647 w 2"/>
              <a:gd name="T7" fmla="*/ 2147483647 h 2"/>
              <a:gd name="T8" fmla="*/ 0 w 2"/>
              <a:gd name="T9" fmla="*/ 2147483647 h 2"/>
              <a:gd name="T10" fmla="*/ 0 w 2"/>
              <a:gd name="T11" fmla="*/ 2147483647 h 2"/>
              <a:gd name="T12" fmla="*/ 2147483647 w 2"/>
              <a:gd name="T13" fmla="*/ 2147483647 h 2"/>
              <a:gd name="T14" fmla="*/ 0 w 2"/>
              <a:gd name="T15" fmla="*/ 2147483647 h 2"/>
              <a:gd name="T16" fmla="*/ 0 w 2"/>
              <a:gd name="T17" fmla="*/ 2147483647 h 2"/>
              <a:gd name="T18" fmla="*/ 0 w 2"/>
              <a:gd name="T19" fmla="*/ 2147483647 h 2"/>
              <a:gd name="T20" fmla="*/ 0 w 2"/>
              <a:gd name="T21" fmla="*/ 2147483647 h 2"/>
              <a:gd name="T22" fmla="*/ 0 w 2"/>
              <a:gd name="T23" fmla="*/ 2147483647 h 2"/>
              <a:gd name="T24" fmla="*/ 0 w 2"/>
              <a:gd name="T25" fmla="*/ 2147483647 h 2"/>
              <a:gd name="T26" fmla="*/ 0 w 2"/>
              <a:gd name="T27" fmla="*/ 2147483647 h 2"/>
              <a:gd name="T28" fmla="*/ 0 w 2"/>
              <a:gd name="T29" fmla="*/ 2147483647 h 2"/>
              <a:gd name="T30" fmla="*/ 0 w 2"/>
              <a:gd name="T31" fmla="*/ 2147483647 h 2"/>
              <a:gd name="T32" fmla="*/ 0 w 2"/>
              <a:gd name="T33" fmla="*/ 2147483647 h 2"/>
              <a:gd name="T34" fmla="*/ 0 w 2"/>
              <a:gd name="T35" fmla="*/ 2147483647 h 2"/>
              <a:gd name="T36" fmla="*/ 0 w 2"/>
              <a:gd name="T37" fmla="*/ 2147483647 h 2"/>
              <a:gd name="T38" fmla="*/ 2147483647 w 2"/>
              <a:gd name="T39" fmla="*/ 2147483647 h 2"/>
              <a:gd name="T40" fmla="*/ 2147483647 w 2"/>
              <a:gd name="T41" fmla="*/ 2147483647 h 2"/>
              <a:gd name="T42" fmla="*/ 2147483647 w 2"/>
              <a:gd name="T43" fmla="*/ 2147483647 h 2"/>
              <a:gd name="T44" fmla="*/ 2147483647 w 2"/>
              <a:gd name="T45" fmla="*/ 2147483647 h 2"/>
              <a:gd name="T46" fmla="*/ 2147483647 w 2"/>
              <a:gd name="T47" fmla="*/ 2147483647 h 2"/>
              <a:gd name="T48" fmla="*/ 0 w 2"/>
              <a:gd name="T49" fmla="*/ 0 h 2"/>
              <a:gd name="T50" fmla="*/ 0 w 2"/>
              <a:gd name="T51" fmla="*/ 2147483647 h 2"/>
              <a:gd name="T52" fmla="*/ 0 w 2"/>
              <a:gd name="T53" fmla="*/ 2147483647 h 2"/>
              <a:gd name="T54" fmla="*/ 0 w 2"/>
              <a:gd name="T55" fmla="*/ 2147483647 h 2"/>
              <a:gd name="T56" fmla="*/ 2147483647 w 2"/>
              <a:gd name="T57" fmla="*/ 2147483647 h 2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2" h="2">
                <a:moveTo>
                  <a:pt x="2" y="2"/>
                </a:move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36" name="Freeform 1246"/>
          <p:cNvSpPr>
            <a:spLocks/>
          </p:cNvSpPr>
          <p:nvPr/>
        </p:nvSpPr>
        <p:spPr bwMode="auto">
          <a:xfrm>
            <a:off x="967318" y="547689"/>
            <a:ext cx="4233" cy="3175"/>
          </a:xfrm>
          <a:custGeom>
            <a:avLst/>
            <a:gdLst>
              <a:gd name="T0" fmla="*/ 0 w 2"/>
              <a:gd name="T1" fmla="*/ 2147483647 h 2"/>
              <a:gd name="T2" fmla="*/ 0 w 2"/>
              <a:gd name="T3" fmla="*/ 2147483647 h 2"/>
              <a:gd name="T4" fmla="*/ 2147483647 w 2"/>
              <a:gd name="T5" fmla="*/ 0 h 2"/>
              <a:gd name="T6" fmla="*/ 2147483647 w 2"/>
              <a:gd name="T7" fmla="*/ 0 h 2"/>
              <a:gd name="T8" fmla="*/ 0 w 2"/>
              <a:gd name="T9" fmla="*/ 0 h 2"/>
              <a:gd name="T10" fmla="*/ 0 w 2"/>
              <a:gd name="T11" fmla="*/ 0 h 2"/>
              <a:gd name="T12" fmla="*/ 0 w 2"/>
              <a:gd name="T13" fmla="*/ 2147483647 h 2"/>
              <a:gd name="T14" fmla="*/ 0 w 2"/>
              <a:gd name="T15" fmla="*/ 2147483647 h 2"/>
              <a:gd name="T16" fmla="*/ 2147483647 w 2"/>
              <a:gd name="T17" fmla="*/ 0 h 2"/>
              <a:gd name="T18" fmla="*/ 2147483647 w 2"/>
              <a:gd name="T19" fmla="*/ 0 h 2"/>
              <a:gd name="T20" fmla="*/ 0 w 2"/>
              <a:gd name="T21" fmla="*/ 0 h 2"/>
              <a:gd name="T22" fmla="*/ 0 w 2"/>
              <a:gd name="T23" fmla="*/ 0 h 2"/>
              <a:gd name="T24" fmla="*/ 0 w 2"/>
              <a:gd name="T25" fmla="*/ 0 h 2"/>
              <a:gd name="T26" fmla="*/ 0 w 2"/>
              <a:gd name="T27" fmla="*/ 0 h 2"/>
              <a:gd name="T28" fmla="*/ 0 w 2"/>
              <a:gd name="T29" fmla="*/ 0 h 2"/>
              <a:gd name="T30" fmla="*/ 0 w 2"/>
              <a:gd name="T31" fmla="*/ 0 h 2"/>
              <a:gd name="T32" fmla="*/ 0 w 2"/>
              <a:gd name="T33" fmla="*/ 0 h 2"/>
              <a:gd name="T34" fmla="*/ 0 w 2"/>
              <a:gd name="T35" fmla="*/ 0 h 2"/>
              <a:gd name="T36" fmla="*/ 0 w 2"/>
              <a:gd name="T37" fmla="*/ 0 h 2"/>
              <a:gd name="T38" fmla="*/ 0 w 2"/>
              <a:gd name="T39" fmla="*/ 0 h 2"/>
              <a:gd name="T40" fmla="*/ 0 w 2"/>
              <a:gd name="T41" fmla="*/ 0 h 2"/>
              <a:gd name="T42" fmla="*/ 0 w 2"/>
              <a:gd name="T43" fmla="*/ 0 h 2"/>
              <a:gd name="T44" fmla="*/ 0 w 2"/>
              <a:gd name="T45" fmla="*/ 0 h 2"/>
              <a:gd name="T46" fmla="*/ 0 w 2"/>
              <a:gd name="T47" fmla="*/ 2147483647 h 2"/>
              <a:gd name="T48" fmla="*/ 0 w 2"/>
              <a:gd name="T49" fmla="*/ 2147483647 h 2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37" name="Freeform 1250"/>
          <p:cNvSpPr>
            <a:spLocks/>
          </p:cNvSpPr>
          <p:nvPr/>
        </p:nvSpPr>
        <p:spPr bwMode="auto">
          <a:xfrm>
            <a:off x="975785" y="530225"/>
            <a:ext cx="4233" cy="1588"/>
          </a:xfrm>
          <a:custGeom>
            <a:avLst/>
            <a:gdLst>
              <a:gd name="T0" fmla="*/ 2147483647 w 2"/>
              <a:gd name="T1" fmla="*/ 0 h 1588"/>
              <a:gd name="T2" fmla="*/ 0 w 2"/>
              <a:gd name="T3" fmla="*/ 0 h 1588"/>
              <a:gd name="T4" fmla="*/ 2147483647 w 2"/>
              <a:gd name="T5" fmla="*/ 0 h 158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" h="1588">
                <a:moveTo>
                  <a:pt x="2" y="0"/>
                </a:moveTo>
                <a:lnTo>
                  <a:pt x="0" y="0"/>
                </a:lnTo>
                <a:lnTo>
                  <a:pt x="2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38" name="Freeform 1252"/>
          <p:cNvSpPr>
            <a:spLocks/>
          </p:cNvSpPr>
          <p:nvPr/>
        </p:nvSpPr>
        <p:spPr bwMode="auto">
          <a:xfrm>
            <a:off x="975785" y="527050"/>
            <a:ext cx="4233" cy="7938"/>
          </a:xfrm>
          <a:custGeom>
            <a:avLst/>
            <a:gdLst>
              <a:gd name="T0" fmla="*/ 2147483647 w 2"/>
              <a:gd name="T1" fmla="*/ 2147483647 h 5"/>
              <a:gd name="T2" fmla="*/ 2147483647 w 2"/>
              <a:gd name="T3" fmla="*/ 2147483647 h 5"/>
              <a:gd name="T4" fmla="*/ 0 w 2"/>
              <a:gd name="T5" fmla="*/ 0 h 5"/>
              <a:gd name="T6" fmla="*/ 0 w 2"/>
              <a:gd name="T7" fmla="*/ 2147483647 h 5"/>
              <a:gd name="T8" fmla="*/ 0 w 2"/>
              <a:gd name="T9" fmla="*/ 2147483647 h 5"/>
              <a:gd name="T10" fmla="*/ 2147483647 w 2"/>
              <a:gd name="T11" fmla="*/ 2147483647 h 5"/>
              <a:gd name="T12" fmla="*/ 2147483647 w 2"/>
              <a:gd name="T13" fmla="*/ 2147483647 h 5"/>
              <a:gd name="T14" fmla="*/ 2147483647 w 2"/>
              <a:gd name="T15" fmla="*/ 2147483647 h 5"/>
              <a:gd name="T16" fmla="*/ 0 w 2"/>
              <a:gd name="T17" fmla="*/ 0 h 5"/>
              <a:gd name="T18" fmla="*/ 0 w 2"/>
              <a:gd name="T19" fmla="*/ 2147483647 h 5"/>
              <a:gd name="T20" fmla="*/ 0 w 2"/>
              <a:gd name="T21" fmla="*/ 2147483647 h 5"/>
              <a:gd name="T22" fmla="*/ 2147483647 w 2"/>
              <a:gd name="T23" fmla="*/ 2147483647 h 5"/>
              <a:gd name="T24" fmla="*/ 2147483647 w 2"/>
              <a:gd name="T25" fmla="*/ 2147483647 h 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" h="5">
                <a:moveTo>
                  <a:pt x="2" y="2"/>
                </a:move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2" y="5"/>
                </a:ln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lnTo>
                  <a:pt x="2" y="5"/>
                </a:lnTo>
                <a:lnTo>
                  <a:pt x="2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39" name="Freeform 1255"/>
          <p:cNvSpPr>
            <a:spLocks/>
          </p:cNvSpPr>
          <p:nvPr/>
        </p:nvSpPr>
        <p:spPr bwMode="auto">
          <a:xfrm>
            <a:off x="950385" y="550864"/>
            <a:ext cx="4233" cy="1587"/>
          </a:xfrm>
          <a:custGeom>
            <a:avLst/>
            <a:gdLst>
              <a:gd name="T0" fmla="*/ 0 w 2"/>
              <a:gd name="T1" fmla="*/ 0 h 1587"/>
              <a:gd name="T2" fmla="*/ 2147483647 w 2"/>
              <a:gd name="T3" fmla="*/ 0 h 1587"/>
              <a:gd name="T4" fmla="*/ 2147483647 w 2"/>
              <a:gd name="T5" fmla="*/ 0 h 1587"/>
              <a:gd name="T6" fmla="*/ 2147483647 w 2"/>
              <a:gd name="T7" fmla="*/ 0 h 1587"/>
              <a:gd name="T8" fmla="*/ 2147483647 w 2"/>
              <a:gd name="T9" fmla="*/ 0 h 1587"/>
              <a:gd name="T10" fmla="*/ 0 w 2"/>
              <a:gd name="T11" fmla="*/ 0 h 1587"/>
              <a:gd name="T12" fmla="*/ 0 w 2"/>
              <a:gd name="T13" fmla="*/ 0 h 1587"/>
              <a:gd name="T14" fmla="*/ 0 w 2"/>
              <a:gd name="T15" fmla="*/ 0 h 1587"/>
              <a:gd name="T16" fmla="*/ 0 w 2"/>
              <a:gd name="T17" fmla="*/ 0 h 1587"/>
              <a:gd name="T18" fmla="*/ 2147483647 w 2"/>
              <a:gd name="T19" fmla="*/ 0 h 1587"/>
              <a:gd name="T20" fmla="*/ 2147483647 w 2"/>
              <a:gd name="T21" fmla="*/ 0 h 1587"/>
              <a:gd name="T22" fmla="*/ 2147483647 w 2"/>
              <a:gd name="T23" fmla="*/ 0 h 1587"/>
              <a:gd name="T24" fmla="*/ 2147483647 w 2"/>
              <a:gd name="T25" fmla="*/ 0 h 1587"/>
              <a:gd name="T26" fmla="*/ 2147483647 w 2"/>
              <a:gd name="T27" fmla="*/ 0 h 1587"/>
              <a:gd name="T28" fmla="*/ 2147483647 w 2"/>
              <a:gd name="T29" fmla="*/ 0 h 1587"/>
              <a:gd name="T30" fmla="*/ 2147483647 w 2"/>
              <a:gd name="T31" fmla="*/ 0 h 1587"/>
              <a:gd name="T32" fmla="*/ 2147483647 w 2"/>
              <a:gd name="T33" fmla="*/ 0 h 1587"/>
              <a:gd name="T34" fmla="*/ 2147483647 w 2"/>
              <a:gd name="T35" fmla="*/ 0 h 1587"/>
              <a:gd name="T36" fmla="*/ 2147483647 w 2"/>
              <a:gd name="T37" fmla="*/ 0 h 1587"/>
              <a:gd name="T38" fmla="*/ 2147483647 w 2"/>
              <a:gd name="T39" fmla="*/ 0 h 1587"/>
              <a:gd name="T40" fmla="*/ 2147483647 w 2"/>
              <a:gd name="T41" fmla="*/ 0 h 1587"/>
              <a:gd name="T42" fmla="*/ 2147483647 w 2"/>
              <a:gd name="T43" fmla="*/ 0 h 1587"/>
              <a:gd name="T44" fmla="*/ 2147483647 w 2"/>
              <a:gd name="T45" fmla="*/ 0 h 1587"/>
              <a:gd name="T46" fmla="*/ 2147483647 w 2"/>
              <a:gd name="T47" fmla="*/ 0 h 1587"/>
              <a:gd name="T48" fmla="*/ 2147483647 w 2"/>
              <a:gd name="T49" fmla="*/ 0 h 1587"/>
              <a:gd name="T50" fmla="*/ 2147483647 w 2"/>
              <a:gd name="T51" fmla="*/ 0 h 1587"/>
              <a:gd name="T52" fmla="*/ 2147483647 w 2"/>
              <a:gd name="T53" fmla="*/ 0 h 1587"/>
              <a:gd name="T54" fmla="*/ 2147483647 w 2"/>
              <a:gd name="T55" fmla="*/ 0 h 1587"/>
              <a:gd name="T56" fmla="*/ 2147483647 w 2"/>
              <a:gd name="T57" fmla="*/ 0 h 1587"/>
              <a:gd name="T58" fmla="*/ 0 w 2"/>
              <a:gd name="T59" fmla="*/ 0 h 1587"/>
              <a:gd name="T60" fmla="*/ 0 w 2"/>
              <a:gd name="T61" fmla="*/ 0 h 1587"/>
              <a:gd name="T62" fmla="*/ 0 w 2"/>
              <a:gd name="T63" fmla="*/ 0 h 158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2" h="1587">
                <a:moveTo>
                  <a:pt x="0" y="0"/>
                </a:moveTo>
                <a:lnTo>
                  <a:pt x="2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40" name="Rectangle 1256"/>
          <p:cNvSpPr>
            <a:spLocks noChangeArrowheads="1"/>
          </p:cNvSpPr>
          <p:nvPr/>
        </p:nvSpPr>
        <p:spPr bwMode="auto">
          <a:xfrm>
            <a:off x="963085" y="550864"/>
            <a:ext cx="2116" cy="158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endParaRPr lang="en-US" altLang="en-US" sz="1300" b="0" dirty="0">
              <a:cs typeface="+mn-cs"/>
            </a:endParaRPr>
          </a:p>
        </p:txBody>
      </p:sp>
      <p:sp>
        <p:nvSpPr>
          <p:cNvPr id="41" name="Freeform 1258"/>
          <p:cNvSpPr>
            <a:spLocks/>
          </p:cNvSpPr>
          <p:nvPr/>
        </p:nvSpPr>
        <p:spPr bwMode="auto">
          <a:xfrm>
            <a:off x="963085" y="550864"/>
            <a:ext cx="2116" cy="1587"/>
          </a:xfrm>
          <a:custGeom>
            <a:avLst/>
            <a:gdLst>
              <a:gd name="T0" fmla="*/ 0 w 1587"/>
              <a:gd name="T1" fmla="*/ 0 h 1587"/>
              <a:gd name="T2" fmla="*/ 0 w 1587"/>
              <a:gd name="T3" fmla="*/ 0 h 1587"/>
              <a:gd name="T4" fmla="*/ 0 w 1587"/>
              <a:gd name="T5" fmla="*/ 0 h 1587"/>
              <a:gd name="T6" fmla="*/ 0 w 1587"/>
              <a:gd name="T7" fmla="*/ 0 h 1587"/>
              <a:gd name="T8" fmla="*/ 0 w 1587"/>
              <a:gd name="T9" fmla="*/ 0 h 1587"/>
              <a:gd name="T10" fmla="*/ 0 w 1587"/>
              <a:gd name="T11" fmla="*/ 0 h 1587"/>
              <a:gd name="T12" fmla="*/ 0 w 1587"/>
              <a:gd name="T13" fmla="*/ 0 h 1587"/>
              <a:gd name="T14" fmla="*/ 0 w 1587"/>
              <a:gd name="T15" fmla="*/ 0 h 1587"/>
              <a:gd name="T16" fmla="*/ 0 w 1587"/>
              <a:gd name="T17" fmla="*/ 0 h 1587"/>
              <a:gd name="T18" fmla="*/ 0 w 1587"/>
              <a:gd name="T19" fmla="*/ 0 h 1587"/>
              <a:gd name="T20" fmla="*/ 0 w 1587"/>
              <a:gd name="T21" fmla="*/ 0 h 1587"/>
              <a:gd name="T22" fmla="*/ 0 w 1587"/>
              <a:gd name="T23" fmla="*/ 0 h 1587"/>
              <a:gd name="T24" fmla="*/ 0 w 1587"/>
              <a:gd name="T25" fmla="*/ 0 h 1587"/>
              <a:gd name="T26" fmla="*/ 0 w 1587"/>
              <a:gd name="T27" fmla="*/ 0 h 1587"/>
              <a:gd name="T28" fmla="*/ 0 w 1587"/>
              <a:gd name="T29" fmla="*/ 0 h 1587"/>
              <a:gd name="T30" fmla="*/ 0 w 1587"/>
              <a:gd name="T31" fmla="*/ 0 h 1587"/>
              <a:gd name="T32" fmla="*/ 0 w 1587"/>
              <a:gd name="T33" fmla="*/ 0 h 1587"/>
              <a:gd name="T34" fmla="*/ 0 w 1587"/>
              <a:gd name="T35" fmla="*/ 0 h 1587"/>
              <a:gd name="T36" fmla="*/ 0 w 1587"/>
              <a:gd name="T37" fmla="*/ 0 h 1587"/>
              <a:gd name="T38" fmla="*/ 0 w 1587"/>
              <a:gd name="T39" fmla="*/ 0 h 1587"/>
              <a:gd name="T40" fmla="*/ 0 w 1587"/>
              <a:gd name="T41" fmla="*/ 0 h 1587"/>
              <a:gd name="T42" fmla="*/ 0 w 1587"/>
              <a:gd name="T43" fmla="*/ 0 h 1587"/>
              <a:gd name="T44" fmla="*/ 0 w 1587"/>
              <a:gd name="T45" fmla="*/ 0 h 1587"/>
              <a:gd name="T46" fmla="*/ 0 w 1587"/>
              <a:gd name="T47" fmla="*/ 0 h 1587"/>
              <a:gd name="T48" fmla="*/ 0 w 1587"/>
              <a:gd name="T49" fmla="*/ 0 h 1587"/>
              <a:gd name="T50" fmla="*/ 0 w 1587"/>
              <a:gd name="T51" fmla="*/ 0 h 1587"/>
              <a:gd name="T52" fmla="*/ 0 w 1587"/>
              <a:gd name="T53" fmla="*/ 0 h 1587"/>
              <a:gd name="T54" fmla="*/ 0 w 1587"/>
              <a:gd name="T55" fmla="*/ 0 h 1587"/>
              <a:gd name="T56" fmla="*/ 0 w 1587"/>
              <a:gd name="T57" fmla="*/ 0 h 1587"/>
              <a:gd name="T58" fmla="*/ 0 w 1587"/>
              <a:gd name="T59" fmla="*/ 0 h 1587"/>
              <a:gd name="T60" fmla="*/ 0 w 1587"/>
              <a:gd name="T61" fmla="*/ 0 h 1587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1587" h="1587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42" name="Freeform 1266"/>
          <p:cNvSpPr>
            <a:spLocks/>
          </p:cNvSpPr>
          <p:nvPr/>
        </p:nvSpPr>
        <p:spPr bwMode="auto">
          <a:xfrm>
            <a:off x="971551" y="534989"/>
            <a:ext cx="2116" cy="1587"/>
          </a:xfrm>
          <a:custGeom>
            <a:avLst/>
            <a:gdLst>
              <a:gd name="T0" fmla="*/ 0 w 1587"/>
              <a:gd name="T1" fmla="*/ 0 h 1587"/>
              <a:gd name="T2" fmla="*/ 0 w 1587"/>
              <a:gd name="T3" fmla="*/ 0 h 1587"/>
              <a:gd name="T4" fmla="*/ 0 w 1587"/>
              <a:gd name="T5" fmla="*/ 0 h 1587"/>
              <a:gd name="T6" fmla="*/ 0 w 1587"/>
              <a:gd name="T7" fmla="*/ 0 h 1587"/>
              <a:gd name="T8" fmla="*/ 0 w 1587"/>
              <a:gd name="T9" fmla="*/ 0 h 1587"/>
              <a:gd name="T10" fmla="*/ 0 w 1587"/>
              <a:gd name="T11" fmla="*/ 0 h 1587"/>
              <a:gd name="T12" fmla="*/ 0 w 1587"/>
              <a:gd name="T13" fmla="*/ 0 h 1587"/>
              <a:gd name="T14" fmla="*/ 0 w 1587"/>
              <a:gd name="T15" fmla="*/ 0 h 1587"/>
              <a:gd name="T16" fmla="*/ 0 w 1587"/>
              <a:gd name="T17" fmla="*/ 0 h 1587"/>
              <a:gd name="T18" fmla="*/ 0 w 1587"/>
              <a:gd name="T19" fmla="*/ 0 h 1587"/>
              <a:gd name="T20" fmla="*/ 0 w 1587"/>
              <a:gd name="T21" fmla="*/ 0 h 1587"/>
              <a:gd name="T22" fmla="*/ 0 w 1587"/>
              <a:gd name="T23" fmla="*/ 0 h 1587"/>
              <a:gd name="T24" fmla="*/ 0 w 1587"/>
              <a:gd name="T25" fmla="*/ 0 h 1587"/>
              <a:gd name="T26" fmla="*/ 0 w 1587"/>
              <a:gd name="T27" fmla="*/ 0 h 1587"/>
              <a:gd name="T28" fmla="*/ 0 w 1587"/>
              <a:gd name="T29" fmla="*/ 0 h 1587"/>
              <a:gd name="T30" fmla="*/ 0 w 1587"/>
              <a:gd name="T31" fmla="*/ 0 h 1587"/>
              <a:gd name="T32" fmla="*/ 0 w 1587"/>
              <a:gd name="T33" fmla="*/ 0 h 1587"/>
              <a:gd name="T34" fmla="*/ 0 w 1587"/>
              <a:gd name="T35" fmla="*/ 0 h 1587"/>
              <a:gd name="T36" fmla="*/ 0 w 1587"/>
              <a:gd name="T37" fmla="*/ 0 h 1587"/>
              <a:gd name="T38" fmla="*/ 0 w 1587"/>
              <a:gd name="T39" fmla="*/ 0 h 1587"/>
              <a:gd name="T40" fmla="*/ 0 w 1587"/>
              <a:gd name="T41" fmla="*/ 0 h 1587"/>
              <a:gd name="T42" fmla="*/ 0 w 1587"/>
              <a:gd name="T43" fmla="*/ 0 h 1587"/>
              <a:gd name="T44" fmla="*/ 0 w 1587"/>
              <a:gd name="T45" fmla="*/ 0 h 1587"/>
              <a:gd name="T46" fmla="*/ 0 w 1587"/>
              <a:gd name="T47" fmla="*/ 0 h 1587"/>
              <a:gd name="T48" fmla="*/ 0 w 1587"/>
              <a:gd name="T49" fmla="*/ 0 h 1587"/>
              <a:gd name="T50" fmla="*/ 0 w 1587"/>
              <a:gd name="T51" fmla="*/ 0 h 1587"/>
              <a:gd name="T52" fmla="*/ 0 w 1587"/>
              <a:gd name="T53" fmla="*/ 0 h 1587"/>
              <a:gd name="T54" fmla="*/ 0 w 1587"/>
              <a:gd name="T55" fmla="*/ 0 h 1587"/>
              <a:gd name="T56" fmla="*/ 0 w 1587"/>
              <a:gd name="T57" fmla="*/ 0 h 1587"/>
              <a:gd name="T58" fmla="*/ 0 w 1587"/>
              <a:gd name="T59" fmla="*/ 0 h 1587"/>
              <a:gd name="T60" fmla="*/ 0 w 1587"/>
              <a:gd name="T61" fmla="*/ 0 h 1587"/>
              <a:gd name="T62" fmla="*/ 0 w 1587"/>
              <a:gd name="T63" fmla="*/ 0 h 1587"/>
              <a:gd name="T64" fmla="*/ 0 w 1587"/>
              <a:gd name="T65" fmla="*/ 0 h 1587"/>
              <a:gd name="T66" fmla="*/ 0 w 1587"/>
              <a:gd name="T67" fmla="*/ 0 h 1587"/>
              <a:gd name="T68" fmla="*/ 0 w 1587"/>
              <a:gd name="T69" fmla="*/ 0 h 1587"/>
              <a:gd name="T70" fmla="*/ 0 w 1587"/>
              <a:gd name="T71" fmla="*/ 0 h 1587"/>
              <a:gd name="T72" fmla="*/ 0 w 1587"/>
              <a:gd name="T73" fmla="*/ 0 h 1587"/>
              <a:gd name="T74" fmla="*/ 0 w 1587"/>
              <a:gd name="T75" fmla="*/ 0 h 1587"/>
              <a:gd name="T76" fmla="*/ 0 w 1587"/>
              <a:gd name="T77" fmla="*/ 0 h 1587"/>
              <a:gd name="T78" fmla="*/ 0 w 1587"/>
              <a:gd name="T79" fmla="*/ 0 h 1587"/>
              <a:gd name="T80" fmla="*/ 0 w 1587"/>
              <a:gd name="T81" fmla="*/ 0 h 1587"/>
              <a:gd name="T82" fmla="*/ 0 w 1587"/>
              <a:gd name="T83" fmla="*/ 0 h 1587"/>
              <a:gd name="T84" fmla="*/ 0 w 1587"/>
              <a:gd name="T85" fmla="*/ 0 h 1587"/>
              <a:gd name="T86" fmla="*/ 0 w 1587"/>
              <a:gd name="T87" fmla="*/ 0 h 158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587" h="1587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43" name="Freeform 1269"/>
          <p:cNvSpPr>
            <a:spLocks/>
          </p:cNvSpPr>
          <p:nvPr/>
        </p:nvSpPr>
        <p:spPr bwMode="auto">
          <a:xfrm>
            <a:off x="971552" y="530226"/>
            <a:ext cx="4233" cy="4763"/>
          </a:xfrm>
          <a:custGeom>
            <a:avLst/>
            <a:gdLst>
              <a:gd name="T0" fmla="*/ 0 w 2"/>
              <a:gd name="T1" fmla="*/ 2147483647 h 3"/>
              <a:gd name="T2" fmla="*/ 2147483647 w 2"/>
              <a:gd name="T3" fmla="*/ 0 h 3"/>
              <a:gd name="T4" fmla="*/ 2147483647 w 2"/>
              <a:gd name="T5" fmla="*/ 0 h 3"/>
              <a:gd name="T6" fmla="*/ 2147483647 w 2"/>
              <a:gd name="T7" fmla="*/ 0 h 3"/>
              <a:gd name="T8" fmla="*/ 2147483647 w 2"/>
              <a:gd name="T9" fmla="*/ 0 h 3"/>
              <a:gd name="T10" fmla="*/ 0 w 2"/>
              <a:gd name="T11" fmla="*/ 0 h 3"/>
              <a:gd name="T12" fmla="*/ 0 w 2"/>
              <a:gd name="T13" fmla="*/ 0 h 3"/>
              <a:gd name="T14" fmla="*/ 0 w 2"/>
              <a:gd name="T15" fmla="*/ 2147483647 h 3"/>
              <a:gd name="T16" fmla="*/ 0 w 2"/>
              <a:gd name="T17" fmla="*/ 2147483647 h 3"/>
              <a:gd name="T18" fmla="*/ 2147483647 w 2"/>
              <a:gd name="T19" fmla="*/ 0 h 3"/>
              <a:gd name="T20" fmla="*/ 2147483647 w 2"/>
              <a:gd name="T21" fmla="*/ 0 h 3"/>
              <a:gd name="T22" fmla="*/ 0 w 2"/>
              <a:gd name="T23" fmla="*/ 0 h 3"/>
              <a:gd name="T24" fmla="*/ 0 w 2"/>
              <a:gd name="T25" fmla="*/ 0 h 3"/>
              <a:gd name="T26" fmla="*/ 0 w 2"/>
              <a:gd name="T27" fmla="*/ 0 h 3"/>
              <a:gd name="T28" fmla="*/ 0 w 2"/>
              <a:gd name="T29" fmla="*/ 0 h 3"/>
              <a:gd name="T30" fmla="*/ 0 w 2"/>
              <a:gd name="T31" fmla="*/ 0 h 3"/>
              <a:gd name="T32" fmla="*/ 0 w 2"/>
              <a:gd name="T33" fmla="*/ 0 h 3"/>
              <a:gd name="T34" fmla="*/ 0 w 2"/>
              <a:gd name="T35" fmla="*/ 0 h 3"/>
              <a:gd name="T36" fmla="*/ 0 w 2"/>
              <a:gd name="T37" fmla="*/ 0 h 3"/>
              <a:gd name="T38" fmla="*/ 0 w 2"/>
              <a:gd name="T39" fmla="*/ 2147483647 h 3"/>
              <a:gd name="T40" fmla="*/ 0 w 2"/>
              <a:gd name="T41" fmla="*/ 2147483647 h 3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2" h="3">
                <a:moveTo>
                  <a:pt x="0" y="3"/>
                </a:moveTo>
                <a:lnTo>
                  <a:pt x="2" y="0"/>
                </a:lnTo>
                <a:lnTo>
                  <a:pt x="0" y="0"/>
                </a:lnTo>
                <a:lnTo>
                  <a:pt x="0" y="3"/>
                </a:lnTo>
                <a:lnTo>
                  <a:pt x="2" y="0"/>
                </a:lnTo>
                <a:lnTo>
                  <a:pt x="0" y="0"/>
                </a:lnTo>
                <a:lnTo>
                  <a:pt x="0" y="3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44" name="Line 1270"/>
          <p:cNvSpPr>
            <a:spLocks noChangeShapeType="1"/>
          </p:cNvSpPr>
          <p:nvPr/>
        </p:nvSpPr>
        <p:spPr bwMode="auto">
          <a:xfrm>
            <a:off x="971551" y="530225"/>
            <a:ext cx="2116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45" name="Line 1271"/>
          <p:cNvSpPr>
            <a:spLocks noChangeShapeType="1"/>
          </p:cNvSpPr>
          <p:nvPr/>
        </p:nvSpPr>
        <p:spPr bwMode="auto">
          <a:xfrm>
            <a:off x="971551" y="530225"/>
            <a:ext cx="2116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46" name="Rectangle 1272"/>
          <p:cNvSpPr>
            <a:spLocks noChangeArrowheads="1"/>
          </p:cNvSpPr>
          <p:nvPr/>
        </p:nvSpPr>
        <p:spPr bwMode="auto">
          <a:xfrm>
            <a:off x="971551" y="530225"/>
            <a:ext cx="2116" cy="15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endParaRPr lang="en-US" altLang="en-US" sz="1300" b="0" dirty="0">
              <a:cs typeface="+mn-cs"/>
            </a:endParaRPr>
          </a:p>
        </p:txBody>
      </p:sp>
      <p:sp>
        <p:nvSpPr>
          <p:cNvPr id="47" name="Rectangle 1273"/>
          <p:cNvSpPr>
            <a:spLocks noChangeArrowheads="1"/>
          </p:cNvSpPr>
          <p:nvPr/>
        </p:nvSpPr>
        <p:spPr bwMode="auto">
          <a:xfrm>
            <a:off x="971551" y="530225"/>
            <a:ext cx="2116" cy="1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endParaRPr lang="en-US" altLang="en-US" sz="1300" b="0" dirty="0">
              <a:cs typeface="+mn-cs"/>
            </a:endParaRPr>
          </a:p>
        </p:txBody>
      </p:sp>
      <p:sp>
        <p:nvSpPr>
          <p:cNvPr id="48" name="Line 1274"/>
          <p:cNvSpPr>
            <a:spLocks noChangeShapeType="1"/>
          </p:cNvSpPr>
          <p:nvPr/>
        </p:nvSpPr>
        <p:spPr bwMode="auto">
          <a:xfrm>
            <a:off x="971551" y="527050"/>
            <a:ext cx="2116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49" name="Line 1275"/>
          <p:cNvSpPr>
            <a:spLocks noChangeShapeType="1"/>
          </p:cNvSpPr>
          <p:nvPr/>
        </p:nvSpPr>
        <p:spPr bwMode="auto">
          <a:xfrm>
            <a:off x="971551" y="527050"/>
            <a:ext cx="2116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50" name="Freeform 1277"/>
          <p:cNvSpPr>
            <a:spLocks/>
          </p:cNvSpPr>
          <p:nvPr/>
        </p:nvSpPr>
        <p:spPr bwMode="auto">
          <a:xfrm>
            <a:off x="971551" y="523876"/>
            <a:ext cx="2116" cy="3175"/>
          </a:xfrm>
          <a:custGeom>
            <a:avLst/>
            <a:gdLst>
              <a:gd name="T0" fmla="*/ 0 w 1587"/>
              <a:gd name="T1" fmla="*/ 2147483647 h 2"/>
              <a:gd name="T2" fmla="*/ 0 w 1587"/>
              <a:gd name="T3" fmla="*/ 2147483647 h 2"/>
              <a:gd name="T4" fmla="*/ 0 w 1587"/>
              <a:gd name="T5" fmla="*/ 0 h 2"/>
              <a:gd name="T6" fmla="*/ 0 w 1587"/>
              <a:gd name="T7" fmla="*/ 2147483647 h 2"/>
              <a:gd name="T8" fmla="*/ 0 w 1587"/>
              <a:gd name="T9" fmla="*/ 2147483647 h 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587" h="2">
                <a:moveTo>
                  <a:pt x="0" y="2"/>
                </a:moveTo>
                <a:lnTo>
                  <a:pt x="0" y="2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51" name="Freeform 1287"/>
          <p:cNvSpPr>
            <a:spLocks/>
          </p:cNvSpPr>
          <p:nvPr/>
        </p:nvSpPr>
        <p:spPr bwMode="auto">
          <a:xfrm>
            <a:off x="958852" y="514350"/>
            <a:ext cx="4233" cy="3175"/>
          </a:xfrm>
          <a:custGeom>
            <a:avLst/>
            <a:gdLst>
              <a:gd name="T0" fmla="*/ 0 w 2"/>
              <a:gd name="T1" fmla="*/ 0 h 2"/>
              <a:gd name="T2" fmla="*/ 0 w 2"/>
              <a:gd name="T3" fmla="*/ 2147483647 h 2"/>
              <a:gd name="T4" fmla="*/ 2147483647 w 2"/>
              <a:gd name="T5" fmla="*/ 2147483647 h 2"/>
              <a:gd name="T6" fmla="*/ 2147483647 w 2"/>
              <a:gd name="T7" fmla="*/ 2147483647 h 2"/>
              <a:gd name="T8" fmla="*/ 2147483647 w 2"/>
              <a:gd name="T9" fmla="*/ 2147483647 h 2"/>
              <a:gd name="T10" fmla="*/ 2147483647 w 2"/>
              <a:gd name="T11" fmla="*/ 0 h 2"/>
              <a:gd name="T12" fmla="*/ 0 w 2"/>
              <a:gd name="T13" fmla="*/ 0 h 2"/>
              <a:gd name="T14" fmla="*/ 0 w 2"/>
              <a:gd name="T15" fmla="*/ 0 h 2"/>
              <a:gd name="T16" fmla="*/ 0 w 2"/>
              <a:gd name="T17" fmla="*/ 2147483647 h 2"/>
              <a:gd name="T18" fmla="*/ 0 w 2"/>
              <a:gd name="T19" fmla="*/ 2147483647 h 2"/>
              <a:gd name="T20" fmla="*/ 0 w 2"/>
              <a:gd name="T21" fmla="*/ 2147483647 h 2"/>
              <a:gd name="T22" fmla="*/ 0 w 2"/>
              <a:gd name="T23" fmla="*/ 2147483647 h 2"/>
              <a:gd name="T24" fmla="*/ 2147483647 w 2"/>
              <a:gd name="T25" fmla="*/ 2147483647 h 2"/>
              <a:gd name="T26" fmla="*/ 2147483647 w 2"/>
              <a:gd name="T27" fmla="*/ 2147483647 h 2"/>
              <a:gd name="T28" fmla="*/ 0 w 2"/>
              <a:gd name="T29" fmla="*/ 0 h 2"/>
              <a:gd name="T30" fmla="*/ 0 w 2"/>
              <a:gd name="T31" fmla="*/ 0 h 2"/>
              <a:gd name="T32" fmla="*/ 0 w 2"/>
              <a:gd name="T33" fmla="*/ 0 h 2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2" h="2">
                <a:moveTo>
                  <a:pt x="0" y="0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52" name="Freeform 1290"/>
          <p:cNvSpPr>
            <a:spLocks/>
          </p:cNvSpPr>
          <p:nvPr/>
        </p:nvSpPr>
        <p:spPr bwMode="auto">
          <a:xfrm>
            <a:off x="958852" y="517526"/>
            <a:ext cx="4233" cy="3175"/>
          </a:xfrm>
          <a:custGeom>
            <a:avLst/>
            <a:gdLst>
              <a:gd name="T0" fmla="*/ 0 w 2"/>
              <a:gd name="T1" fmla="*/ 2147483647 h 2"/>
              <a:gd name="T2" fmla="*/ 0 w 2"/>
              <a:gd name="T3" fmla="*/ 2147483647 h 2"/>
              <a:gd name="T4" fmla="*/ 2147483647 w 2"/>
              <a:gd name="T5" fmla="*/ 2147483647 h 2"/>
              <a:gd name="T6" fmla="*/ 2147483647 w 2"/>
              <a:gd name="T7" fmla="*/ 2147483647 h 2"/>
              <a:gd name="T8" fmla="*/ 2147483647 w 2"/>
              <a:gd name="T9" fmla="*/ 2147483647 h 2"/>
              <a:gd name="T10" fmla="*/ 2147483647 w 2"/>
              <a:gd name="T11" fmla="*/ 0 h 2"/>
              <a:gd name="T12" fmla="*/ 0 w 2"/>
              <a:gd name="T13" fmla="*/ 0 h 2"/>
              <a:gd name="T14" fmla="*/ 0 w 2"/>
              <a:gd name="T15" fmla="*/ 0 h 2"/>
              <a:gd name="T16" fmla="*/ 0 w 2"/>
              <a:gd name="T17" fmla="*/ 0 h 2"/>
              <a:gd name="T18" fmla="*/ 0 w 2"/>
              <a:gd name="T19" fmla="*/ 0 h 2"/>
              <a:gd name="T20" fmla="*/ 2147483647 w 2"/>
              <a:gd name="T21" fmla="*/ 0 h 2"/>
              <a:gd name="T22" fmla="*/ 0 w 2"/>
              <a:gd name="T23" fmla="*/ 0 h 2"/>
              <a:gd name="T24" fmla="*/ 0 w 2"/>
              <a:gd name="T25" fmla="*/ 0 h 2"/>
              <a:gd name="T26" fmla="*/ 0 w 2"/>
              <a:gd name="T27" fmla="*/ 0 h 2"/>
              <a:gd name="T28" fmla="*/ 0 w 2"/>
              <a:gd name="T29" fmla="*/ 0 h 2"/>
              <a:gd name="T30" fmla="*/ 0 w 2"/>
              <a:gd name="T31" fmla="*/ 2147483647 h 2"/>
              <a:gd name="T32" fmla="*/ 0 w 2"/>
              <a:gd name="T33" fmla="*/ 2147483647 h 2"/>
              <a:gd name="T34" fmla="*/ 0 w 2"/>
              <a:gd name="T35" fmla="*/ 2147483647 h 2"/>
              <a:gd name="T36" fmla="*/ 0 w 2"/>
              <a:gd name="T37" fmla="*/ 0 h 2"/>
              <a:gd name="T38" fmla="*/ 0 w 2"/>
              <a:gd name="T39" fmla="*/ 0 h 2"/>
              <a:gd name="T40" fmla="*/ 0 w 2"/>
              <a:gd name="T41" fmla="*/ 0 h 2"/>
              <a:gd name="T42" fmla="*/ 0 w 2"/>
              <a:gd name="T43" fmla="*/ 0 h 2"/>
              <a:gd name="T44" fmla="*/ 0 w 2"/>
              <a:gd name="T45" fmla="*/ 0 h 2"/>
              <a:gd name="T46" fmla="*/ 0 w 2"/>
              <a:gd name="T47" fmla="*/ 0 h 2"/>
              <a:gd name="T48" fmla="*/ 0 w 2"/>
              <a:gd name="T49" fmla="*/ 2147483647 h 2"/>
              <a:gd name="T50" fmla="*/ 2147483647 w 2"/>
              <a:gd name="T51" fmla="*/ 2147483647 h 2"/>
              <a:gd name="T52" fmla="*/ 2147483647 w 2"/>
              <a:gd name="T53" fmla="*/ 0 h 2"/>
              <a:gd name="T54" fmla="*/ 2147483647 w 2"/>
              <a:gd name="T55" fmla="*/ 0 h 2"/>
              <a:gd name="T56" fmla="*/ 0 w 2"/>
              <a:gd name="T57" fmla="*/ 0 h 2"/>
              <a:gd name="T58" fmla="*/ 0 w 2"/>
              <a:gd name="T59" fmla="*/ 0 h 2"/>
              <a:gd name="T60" fmla="*/ 0 w 2"/>
              <a:gd name="T61" fmla="*/ 2147483647 h 2"/>
              <a:gd name="T62" fmla="*/ 0 w 2"/>
              <a:gd name="T63" fmla="*/ 2147483647 h 2"/>
              <a:gd name="T64" fmla="*/ 2147483647 w 2"/>
              <a:gd name="T65" fmla="*/ 2147483647 h 2"/>
              <a:gd name="T66" fmla="*/ 2147483647 w 2"/>
              <a:gd name="T67" fmla="*/ 2147483647 h 2"/>
              <a:gd name="T68" fmla="*/ 0 w 2"/>
              <a:gd name="T69" fmla="*/ 2147483647 h 2"/>
              <a:gd name="T70" fmla="*/ 0 w 2"/>
              <a:gd name="T71" fmla="*/ 2147483647 h 2"/>
              <a:gd name="T72" fmla="*/ 0 w 2"/>
              <a:gd name="T73" fmla="*/ 2147483647 h 2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2" h="2">
                <a:moveTo>
                  <a:pt x="0" y="2"/>
                </a:move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600" dirty="0"/>
          </a:p>
        </p:txBody>
      </p:sp>
      <p:sp>
        <p:nvSpPr>
          <p:cNvPr id="53" name="Rectangle 1335"/>
          <p:cNvSpPr>
            <a:spLocks noChangeArrowheads="1"/>
          </p:cNvSpPr>
          <p:nvPr/>
        </p:nvSpPr>
        <p:spPr bwMode="auto">
          <a:xfrm>
            <a:off x="624418" y="508000"/>
            <a:ext cx="2116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endParaRPr lang="en-US" altLang="en-US" sz="1300" b="0" dirty="0">
              <a:cs typeface="+mn-cs"/>
            </a:endParaRPr>
          </a:p>
        </p:txBody>
      </p:sp>
      <p:sp>
        <p:nvSpPr>
          <p:cNvPr id="54" name="Rectangle 1336"/>
          <p:cNvSpPr>
            <a:spLocks noChangeArrowheads="1"/>
          </p:cNvSpPr>
          <p:nvPr/>
        </p:nvSpPr>
        <p:spPr bwMode="auto">
          <a:xfrm>
            <a:off x="632885" y="495300"/>
            <a:ext cx="2116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endParaRPr lang="en-US" altLang="en-US" sz="1300" b="0" dirty="0">
              <a:cs typeface="+mn-cs"/>
            </a:endParaRPr>
          </a:p>
        </p:txBody>
      </p:sp>
      <p:sp>
        <p:nvSpPr>
          <p:cNvPr id="55" name="Rectangle 1337"/>
          <p:cNvSpPr>
            <a:spLocks noChangeArrowheads="1"/>
          </p:cNvSpPr>
          <p:nvPr/>
        </p:nvSpPr>
        <p:spPr bwMode="auto">
          <a:xfrm>
            <a:off x="632885" y="495300"/>
            <a:ext cx="2116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endParaRPr lang="en-US" altLang="en-US" sz="1300" b="0" dirty="0">
              <a:cs typeface="+mn-cs"/>
            </a:endParaRPr>
          </a:p>
        </p:txBody>
      </p:sp>
      <p:sp>
        <p:nvSpPr>
          <p:cNvPr id="56" name="Rectangle 1340"/>
          <p:cNvSpPr>
            <a:spLocks noChangeArrowheads="1"/>
          </p:cNvSpPr>
          <p:nvPr/>
        </p:nvSpPr>
        <p:spPr bwMode="auto">
          <a:xfrm>
            <a:off x="624418" y="508000"/>
            <a:ext cx="2116" cy="15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endParaRPr lang="en-US" altLang="en-US" sz="1300" b="0" dirty="0">
              <a:cs typeface="+mn-cs"/>
            </a:endParaRPr>
          </a:p>
        </p:txBody>
      </p:sp>
      <p:sp>
        <p:nvSpPr>
          <p:cNvPr id="57" name="Rectangle 1341"/>
          <p:cNvSpPr>
            <a:spLocks noChangeArrowheads="1"/>
          </p:cNvSpPr>
          <p:nvPr/>
        </p:nvSpPr>
        <p:spPr bwMode="auto">
          <a:xfrm>
            <a:off x="624418" y="508000"/>
            <a:ext cx="2116" cy="15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endParaRPr lang="en-US" altLang="en-US" sz="1300" b="0" dirty="0">
              <a:cs typeface="+mn-cs"/>
            </a:endParaRPr>
          </a:p>
        </p:txBody>
      </p:sp>
      <p:sp>
        <p:nvSpPr>
          <p:cNvPr id="58" name="Rectangle 1342"/>
          <p:cNvSpPr>
            <a:spLocks noChangeArrowheads="1"/>
          </p:cNvSpPr>
          <p:nvPr/>
        </p:nvSpPr>
        <p:spPr bwMode="auto">
          <a:xfrm>
            <a:off x="624418" y="508000"/>
            <a:ext cx="2116" cy="15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endParaRPr lang="en-US" altLang="en-US" sz="1300" b="0" dirty="0">
              <a:cs typeface="+mn-cs"/>
            </a:endParaRPr>
          </a:p>
        </p:txBody>
      </p:sp>
      <p:sp>
        <p:nvSpPr>
          <p:cNvPr id="59" name="Rectangle 1343"/>
          <p:cNvSpPr>
            <a:spLocks noChangeArrowheads="1"/>
          </p:cNvSpPr>
          <p:nvPr/>
        </p:nvSpPr>
        <p:spPr bwMode="auto">
          <a:xfrm>
            <a:off x="624418" y="508000"/>
            <a:ext cx="2116" cy="1588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endParaRPr lang="en-US" altLang="en-US" sz="1300" b="0" dirty="0">
              <a:cs typeface="+mn-cs"/>
            </a:endParaRPr>
          </a:p>
        </p:txBody>
      </p:sp>
      <p:sp>
        <p:nvSpPr>
          <p:cNvPr id="60" name="Rectangle 1344"/>
          <p:cNvSpPr>
            <a:spLocks noChangeArrowheads="1"/>
          </p:cNvSpPr>
          <p:nvPr/>
        </p:nvSpPr>
        <p:spPr bwMode="auto">
          <a:xfrm>
            <a:off x="620185" y="485776"/>
            <a:ext cx="2116" cy="31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endParaRPr lang="en-US" altLang="en-US" sz="1300" b="0" dirty="0">
              <a:cs typeface="+mn-cs"/>
            </a:endParaRPr>
          </a:p>
        </p:txBody>
      </p:sp>
      <p:sp>
        <p:nvSpPr>
          <p:cNvPr id="61" name="Rectangle 67"/>
          <p:cNvSpPr>
            <a:spLocks noChangeArrowheads="1"/>
          </p:cNvSpPr>
          <p:nvPr/>
        </p:nvSpPr>
        <p:spPr bwMode="auto">
          <a:xfrm>
            <a:off x="0" y="2828926"/>
            <a:ext cx="12192000" cy="176213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115888" indent="-115888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pitchFamily="34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endParaRPr lang="en-US" altLang="en-US" sz="1300" b="0" dirty="0">
              <a:solidFill>
                <a:schemeClr val="bg1"/>
              </a:solidFill>
              <a:cs typeface="+mn-cs"/>
            </a:endParaRPr>
          </a:p>
        </p:txBody>
      </p:sp>
      <p:sp>
        <p:nvSpPr>
          <p:cNvPr id="330" name="Title 329"/>
          <p:cNvSpPr>
            <a:spLocks noGrp="1"/>
          </p:cNvSpPr>
          <p:nvPr>
            <p:ph type="title"/>
          </p:nvPr>
        </p:nvSpPr>
        <p:spPr>
          <a:xfrm>
            <a:off x="1154547" y="1306550"/>
            <a:ext cx="9728968" cy="1450437"/>
          </a:xfrm>
        </p:spPr>
        <p:txBody>
          <a:bodyPr/>
          <a:lstStyle>
            <a:lvl1pPr>
              <a:defRPr sz="3800" b="1" cap="none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32" name="Text Placeholder 331"/>
          <p:cNvSpPr>
            <a:spLocks noGrp="1"/>
          </p:cNvSpPr>
          <p:nvPr>
            <p:ph type="body" sz="quarter" idx="13"/>
          </p:nvPr>
        </p:nvSpPr>
        <p:spPr>
          <a:xfrm>
            <a:off x="1134806" y="3074089"/>
            <a:ext cx="9771695" cy="2397495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3000" b="0" i="0" cap="none" baseline="0">
                <a:solidFill>
                  <a:schemeClr val="tx1"/>
                </a:solidFill>
                <a:latin typeface="+mn-lt"/>
                <a:cs typeface="Andes ExtraLight"/>
              </a:defRPr>
            </a:lvl1pPr>
            <a:lvl2pPr>
              <a:defRPr b="0" i="0">
                <a:latin typeface="Andes ExtraLight"/>
                <a:cs typeface="Andes ExtraLight"/>
              </a:defRPr>
            </a:lvl2pPr>
            <a:lvl3pPr>
              <a:defRPr b="0" i="0">
                <a:latin typeface="Andes ExtraLight"/>
                <a:cs typeface="Andes ExtraLight"/>
              </a:defRPr>
            </a:lvl3pPr>
            <a:lvl4pPr>
              <a:defRPr b="0" i="0">
                <a:latin typeface="Andes ExtraLight"/>
                <a:cs typeface="Andes ExtraLight"/>
              </a:defRPr>
            </a:lvl4pPr>
            <a:lvl5pPr>
              <a:defRPr b="0" i="0">
                <a:latin typeface="Andes ExtraLight"/>
                <a:cs typeface="Ande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624905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911" y="288637"/>
            <a:ext cx="11377423" cy="461819"/>
          </a:xfrm>
        </p:spPr>
        <p:txBody>
          <a:bodyPr/>
          <a:lstStyle>
            <a:lvl1pPr>
              <a:defRPr sz="2200" b="0" i="0" baseline="0">
                <a:solidFill>
                  <a:schemeClr val="tx1"/>
                </a:solidFill>
                <a:latin typeface="+mn-lt"/>
                <a:cs typeface="Andes ExtraLigh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able Placeholder 5"/>
          <p:cNvSpPr>
            <a:spLocks noGrp="1"/>
          </p:cNvSpPr>
          <p:nvPr>
            <p:ph type="tbl" sz="quarter" idx="13"/>
          </p:nvPr>
        </p:nvSpPr>
        <p:spPr>
          <a:xfrm>
            <a:off x="466373" y="968964"/>
            <a:ext cx="11372849" cy="5249906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200"/>
            </a:lvl1pPr>
          </a:lstStyle>
          <a:p>
            <a:pPr lvl="0"/>
            <a:endParaRPr lang="en-US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>
          <a:xfrm>
            <a:off x="480484" y="6356351"/>
            <a:ext cx="423333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E3A29D0-E3E1-48C0-9D4D-645EA4812B5B}" type="slidenum">
              <a:rPr lang="en-US" altLang="en-US"/>
              <a:pPr/>
              <a:t>‹N°›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929323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698D28D-E9E0-4DFF-A795-C2021619C74A}" type="datetime1">
              <a:rPr lang="en-US" smtClean="0"/>
              <a:t>5/10/2021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88485" y="6356351"/>
            <a:ext cx="78867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0484" y="6356351"/>
            <a:ext cx="423333" cy="365125"/>
          </a:xfrm>
          <a:prstGeom prst="rect">
            <a:avLst/>
          </a:prstGeom>
        </p:spPr>
        <p:txBody>
          <a:bodyPr/>
          <a:lstStyle/>
          <a:p>
            <a:fld id="{03C649B9-FC14-40DE-97BB-8614B49D4E3F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1246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7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21.xml"/><Relationship Id="rId2" Type="http://schemas.openxmlformats.org/officeDocument/2006/relationships/slideLayout" Target="../slideLayouts/slideLayout6.xml"/><Relationship Id="rId16" Type="http://schemas.openxmlformats.org/officeDocument/2006/relationships/slideLayout" Target="../slideLayouts/slideLayout20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14.xml"/><Relationship Id="rId19" Type="http://schemas.openxmlformats.org/officeDocument/2006/relationships/slideLayout" Target="../slideLayouts/slideLayout23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871538"/>
            <a:ext cx="10363200" cy="56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797300" y="6356351"/>
            <a:ext cx="7467600" cy="328613"/>
          </a:xfrm>
          <a:prstGeom prst="rect">
            <a:avLst/>
          </a:prstGeom>
        </p:spPr>
        <p:txBody>
          <a:bodyPr vert="horz" lIns="0" tIns="0" rIns="91440" bIns="0" rtlCol="0" anchor="b">
            <a:normAutofit/>
          </a:bodyPr>
          <a:lstStyle>
            <a:lvl1pPr algn="r">
              <a:defRPr sz="1400" b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Times New Roman" pitchFamily="18" charset="0"/>
              </a:defRPr>
            </a:lvl1pPr>
          </a:lstStyle>
          <a:p>
            <a:pPr>
              <a:defRPr/>
            </a:pPr>
            <a:r>
              <a:rPr lang="en-US" dirty="0"/>
              <a:t>Presentation Title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>
          <a:xfrm>
            <a:off x="912284" y="6329364"/>
            <a:ext cx="2844800" cy="365125"/>
          </a:xfrm>
          <a:prstGeom prst="rect">
            <a:avLst/>
          </a:prstGeom>
        </p:spPr>
        <p:txBody>
          <a:bodyPr vert="horz" lIns="0" tIns="0" rIns="91440" bIns="0" rtlCol="0" anchor="b">
            <a:normAutofit/>
          </a:bodyPr>
          <a:lstStyle>
            <a:lvl1pPr algn="l">
              <a:defRPr sz="1400" b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432" r:id="rId1"/>
    <p:sldLayoutId id="2147485433" r:id="rId2"/>
    <p:sldLayoutId id="2147485434" r:id="rId3"/>
    <p:sldLayoutId id="2147485447" r:id="rId4"/>
  </p:sldLayoutIdLst>
  <p:hf hdr="0" dt="0"/>
  <p:txStyles>
    <p:titleStyle>
      <a:lvl1pPr algn="l" rtl="0" fontAlgn="base">
        <a:spcBef>
          <a:spcPct val="0"/>
        </a:spcBef>
        <a:spcAft>
          <a:spcPct val="0"/>
        </a:spcAft>
        <a:defRPr sz="2600" cap="all">
          <a:solidFill>
            <a:schemeClr val="tx1"/>
          </a:solidFill>
          <a:latin typeface="+mj-lt"/>
          <a:ea typeface="MS PGothic" pitchFamily="34" charset="-128"/>
          <a:cs typeface="ＭＳ Ｐゴシック" charset="0"/>
        </a:defRPr>
      </a:lvl1pPr>
      <a:lvl2pPr algn="l" rtl="0" fontAlgn="base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 Bold" charset="0"/>
          <a:ea typeface="MS PGothic" pitchFamily="34" charset="-128"/>
          <a:cs typeface="ＭＳ Ｐゴシック" charset="0"/>
        </a:defRPr>
      </a:lvl2pPr>
      <a:lvl3pPr algn="l" rtl="0" fontAlgn="base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 Bold" charset="0"/>
          <a:ea typeface="MS PGothic" pitchFamily="34" charset="-128"/>
          <a:cs typeface="ＭＳ Ｐゴシック" charset="0"/>
        </a:defRPr>
      </a:lvl3pPr>
      <a:lvl4pPr algn="l" rtl="0" fontAlgn="base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 Bold" charset="0"/>
          <a:ea typeface="MS PGothic" pitchFamily="34" charset="-128"/>
          <a:cs typeface="ＭＳ Ｐゴシック" charset="0"/>
        </a:defRPr>
      </a:lvl4pPr>
      <a:lvl5pPr algn="l" rtl="0" fontAlgn="base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Arial Bold" charset="0"/>
          <a:ea typeface="MS PGothic" pitchFamily="34" charset="-128"/>
          <a:cs typeface="ＭＳ Ｐゴシック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9pPr>
    </p:titleStyle>
    <p:bodyStyle>
      <a:lvl1pPr marL="342900" indent="-342900" algn="l" rtl="0" fontAlgn="base">
        <a:lnSpc>
          <a:spcPct val="115000"/>
        </a:lnSpc>
        <a:spcBef>
          <a:spcPct val="20000"/>
        </a:spcBef>
        <a:spcAft>
          <a:spcPct val="0"/>
        </a:spcAft>
        <a:buClr>
          <a:srgbClr val="00783C"/>
        </a:buClr>
        <a:defRPr>
          <a:solidFill>
            <a:schemeClr val="tx1"/>
          </a:solidFill>
          <a:latin typeface="+mn-lt"/>
          <a:ea typeface="MS PGothic" pitchFamily="34" charset="-128"/>
          <a:cs typeface="ＭＳ Ｐゴシック" charset="0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00783C"/>
        </a:buClr>
        <a:buFont typeface="Wingdings" panose="05000000000000000000" pitchFamily="2" charset="2"/>
        <a:defRPr>
          <a:solidFill>
            <a:schemeClr val="tx1"/>
          </a:solidFill>
          <a:latin typeface="+mn-lt"/>
          <a:ea typeface="MS PGothic" pitchFamily="34" charset="-128"/>
        </a:defRPr>
      </a:lvl2pPr>
      <a:lvl3pPr marL="4763" indent="909638" algn="l" rtl="0" fontAlgn="base">
        <a:spcBef>
          <a:spcPct val="20000"/>
        </a:spcBef>
        <a:spcAft>
          <a:spcPct val="0"/>
        </a:spcAft>
        <a:buClr>
          <a:srgbClr val="00783C"/>
        </a:buClr>
        <a:defRPr>
          <a:solidFill>
            <a:schemeClr val="tx1"/>
          </a:solidFill>
          <a:latin typeface="+mn-lt"/>
          <a:ea typeface="MS PGothic" pitchFamily="34" charset="-128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00783C"/>
        </a:buClr>
        <a:defRPr>
          <a:solidFill>
            <a:schemeClr val="tx1"/>
          </a:solidFill>
          <a:latin typeface="+mn-lt"/>
          <a:ea typeface="MS PGothic" pitchFamily="34" charset="-128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rgbClr val="00783C"/>
        </a:buClr>
        <a:defRPr>
          <a:solidFill>
            <a:schemeClr val="tx1"/>
          </a:solidFill>
          <a:latin typeface="+mn-lt"/>
          <a:ea typeface="MS PGothic" pitchFamily="34" charset="-12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00783C"/>
        </a:buClr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00783C"/>
        </a:buClr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00783C"/>
        </a:buClr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00783C"/>
        </a:buClr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Freeform 84"/>
          <p:cNvSpPr>
            <a:spLocks/>
          </p:cNvSpPr>
          <p:nvPr/>
        </p:nvSpPr>
        <p:spPr bwMode="auto">
          <a:xfrm flipH="1">
            <a:off x="10919884" y="6323014"/>
            <a:ext cx="465667" cy="534987"/>
          </a:xfrm>
          <a:custGeom>
            <a:avLst/>
            <a:gdLst>
              <a:gd name="T0" fmla="*/ 0 w 638"/>
              <a:gd name="T1" fmla="*/ 0 h 1194"/>
              <a:gd name="T2" fmla="*/ 2147483647 w 638"/>
              <a:gd name="T3" fmla="*/ 2147483647 h 1194"/>
              <a:gd name="T4" fmla="*/ 2147483647 w 638"/>
              <a:gd name="T5" fmla="*/ 2147483647 h 1194"/>
              <a:gd name="T6" fmla="*/ 2147483647 w 638"/>
              <a:gd name="T7" fmla="*/ 2147483647 h 1194"/>
              <a:gd name="T8" fmla="*/ 2147483647 w 638"/>
              <a:gd name="T9" fmla="*/ 2147483647 h 1194"/>
              <a:gd name="T10" fmla="*/ 2147483647 w 638"/>
              <a:gd name="T11" fmla="*/ 2147483647 h 1194"/>
              <a:gd name="T12" fmla="*/ 2147483647 w 638"/>
              <a:gd name="T13" fmla="*/ 2147483647 h 1194"/>
              <a:gd name="T14" fmla="*/ 2147483647 w 638"/>
              <a:gd name="T15" fmla="*/ 2147483647 h 1194"/>
              <a:gd name="T16" fmla="*/ 2147483647 w 638"/>
              <a:gd name="T17" fmla="*/ 2147483647 h 1194"/>
              <a:gd name="T18" fmla="*/ 2147483647 w 638"/>
              <a:gd name="T19" fmla="*/ 2147483647 h 1194"/>
              <a:gd name="T20" fmla="*/ 2147483647 w 638"/>
              <a:gd name="T21" fmla="*/ 2147483647 h 1194"/>
              <a:gd name="T22" fmla="*/ 2147483647 w 638"/>
              <a:gd name="T23" fmla="*/ 2147483647 h 1194"/>
              <a:gd name="T24" fmla="*/ 2147483647 w 638"/>
              <a:gd name="T25" fmla="*/ 2147483647 h 1194"/>
              <a:gd name="T26" fmla="*/ 2147483647 w 638"/>
              <a:gd name="T27" fmla="*/ 2147483647 h 1194"/>
              <a:gd name="T28" fmla="*/ 2147483647 w 638"/>
              <a:gd name="T29" fmla="*/ 2147483647 h 1194"/>
              <a:gd name="T30" fmla="*/ 2147483647 w 638"/>
              <a:gd name="T31" fmla="*/ 2147483647 h 1194"/>
              <a:gd name="T32" fmla="*/ 2147483647 w 638"/>
              <a:gd name="T33" fmla="*/ 2147483647 h 1194"/>
              <a:gd name="T34" fmla="*/ 2147483647 w 638"/>
              <a:gd name="T35" fmla="*/ 2147483647 h 1194"/>
              <a:gd name="T36" fmla="*/ 2147483647 w 638"/>
              <a:gd name="T37" fmla="*/ 2147483647 h 1194"/>
              <a:gd name="T38" fmla="*/ 2147483647 w 638"/>
              <a:gd name="T39" fmla="*/ 2147483647 h 1194"/>
              <a:gd name="T40" fmla="*/ 2147483647 w 638"/>
              <a:gd name="T41" fmla="*/ 2147483647 h 1194"/>
              <a:gd name="T42" fmla="*/ 2147483647 w 638"/>
              <a:gd name="T43" fmla="*/ 2147483647 h 1194"/>
              <a:gd name="T44" fmla="*/ 2147483647 w 638"/>
              <a:gd name="T45" fmla="*/ 2147483647 h 1194"/>
              <a:gd name="T46" fmla="*/ 2147483647 w 638"/>
              <a:gd name="T47" fmla="*/ 2147483647 h 1194"/>
              <a:gd name="T48" fmla="*/ 2147483647 w 638"/>
              <a:gd name="T49" fmla="*/ 2147483647 h 1194"/>
              <a:gd name="T50" fmla="*/ 2147483647 w 638"/>
              <a:gd name="T51" fmla="*/ 2147483647 h 1194"/>
              <a:gd name="T52" fmla="*/ 2147483647 w 638"/>
              <a:gd name="T53" fmla="*/ 2147483647 h 1194"/>
              <a:gd name="T54" fmla="*/ 2147483647 w 638"/>
              <a:gd name="T55" fmla="*/ 1799012972 h 1194"/>
              <a:gd name="T56" fmla="*/ 0 w 638"/>
              <a:gd name="T57" fmla="*/ 0 h 1194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638" h="1194">
                <a:moveTo>
                  <a:pt x="0" y="0"/>
                </a:moveTo>
                <a:lnTo>
                  <a:pt x="38" y="110"/>
                </a:lnTo>
                <a:lnTo>
                  <a:pt x="78" y="216"/>
                </a:lnTo>
                <a:lnTo>
                  <a:pt x="106" y="304"/>
                </a:lnTo>
                <a:lnTo>
                  <a:pt x="136" y="398"/>
                </a:lnTo>
                <a:lnTo>
                  <a:pt x="164" y="506"/>
                </a:lnTo>
                <a:lnTo>
                  <a:pt x="206" y="672"/>
                </a:lnTo>
                <a:lnTo>
                  <a:pt x="236" y="788"/>
                </a:lnTo>
                <a:lnTo>
                  <a:pt x="272" y="990"/>
                </a:lnTo>
                <a:lnTo>
                  <a:pt x="286" y="1086"/>
                </a:lnTo>
                <a:lnTo>
                  <a:pt x="302" y="1194"/>
                </a:lnTo>
                <a:lnTo>
                  <a:pt x="638" y="1194"/>
                </a:lnTo>
                <a:lnTo>
                  <a:pt x="624" y="1142"/>
                </a:lnTo>
                <a:lnTo>
                  <a:pt x="598" y="1060"/>
                </a:lnTo>
                <a:lnTo>
                  <a:pt x="572" y="980"/>
                </a:lnTo>
                <a:lnTo>
                  <a:pt x="548" y="912"/>
                </a:lnTo>
                <a:lnTo>
                  <a:pt x="494" y="784"/>
                </a:lnTo>
                <a:lnTo>
                  <a:pt x="456" y="698"/>
                </a:lnTo>
                <a:lnTo>
                  <a:pt x="424" y="626"/>
                </a:lnTo>
                <a:lnTo>
                  <a:pt x="378" y="532"/>
                </a:lnTo>
                <a:lnTo>
                  <a:pt x="340" y="470"/>
                </a:lnTo>
                <a:lnTo>
                  <a:pt x="306" y="414"/>
                </a:lnTo>
                <a:lnTo>
                  <a:pt x="268" y="342"/>
                </a:lnTo>
                <a:lnTo>
                  <a:pt x="228" y="286"/>
                </a:lnTo>
                <a:lnTo>
                  <a:pt x="174" y="210"/>
                </a:lnTo>
                <a:lnTo>
                  <a:pt x="122" y="140"/>
                </a:lnTo>
                <a:lnTo>
                  <a:pt x="58" y="52"/>
                </a:lnTo>
                <a:lnTo>
                  <a:pt x="30" y="2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/>
          <a:lstStyle/>
          <a:p>
            <a:endParaRPr lang="en-US" sz="1600" dirty="0"/>
          </a:p>
        </p:txBody>
      </p:sp>
      <p:sp>
        <p:nvSpPr>
          <p:cNvPr id="2051" name="Freeform 85"/>
          <p:cNvSpPr>
            <a:spLocks/>
          </p:cNvSpPr>
          <p:nvPr/>
        </p:nvSpPr>
        <p:spPr bwMode="auto">
          <a:xfrm flipH="1">
            <a:off x="11394017" y="6146800"/>
            <a:ext cx="328083" cy="165100"/>
          </a:xfrm>
          <a:custGeom>
            <a:avLst/>
            <a:gdLst>
              <a:gd name="T0" fmla="*/ 2147483647 w 448"/>
              <a:gd name="T1" fmla="*/ 2147483647 h 372"/>
              <a:gd name="T2" fmla="*/ 2147483647 w 448"/>
              <a:gd name="T3" fmla="*/ 2147483647 h 372"/>
              <a:gd name="T4" fmla="*/ 2147483647 w 448"/>
              <a:gd name="T5" fmla="*/ 2147483647 h 372"/>
              <a:gd name="T6" fmla="*/ 2147483647 w 448"/>
              <a:gd name="T7" fmla="*/ 2147483647 h 372"/>
              <a:gd name="T8" fmla="*/ 2147483647 w 448"/>
              <a:gd name="T9" fmla="*/ 2147483647 h 372"/>
              <a:gd name="T10" fmla="*/ 2147483647 w 448"/>
              <a:gd name="T11" fmla="*/ 2147483647 h 372"/>
              <a:gd name="T12" fmla="*/ 0 w 448"/>
              <a:gd name="T13" fmla="*/ 0 h 372"/>
              <a:gd name="T14" fmla="*/ 2147483647 w 448"/>
              <a:gd name="T15" fmla="*/ 0 h 372"/>
              <a:gd name="T16" fmla="*/ 2147483647 w 448"/>
              <a:gd name="T17" fmla="*/ 2147483647 h 372"/>
              <a:gd name="T18" fmla="*/ 2147483647 w 448"/>
              <a:gd name="T19" fmla="*/ 2147483647 h 372"/>
              <a:gd name="T20" fmla="*/ 2147483647 w 448"/>
              <a:gd name="T21" fmla="*/ 2147483647 h 372"/>
              <a:gd name="T22" fmla="*/ 2147483647 w 448"/>
              <a:gd name="T23" fmla="*/ 2147483647 h 372"/>
              <a:gd name="T24" fmla="*/ 2147483647 w 448"/>
              <a:gd name="T25" fmla="*/ 2147483647 h 372"/>
              <a:gd name="T26" fmla="*/ 2147483647 w 448"/>
              <a:gd name="T27" fmla="*/ 2147483647 h 372"/>
              <a:gd name="T28" fmla="*/ 2147483647 w 448"/>
              <a:gd name="T29" fmla="*/ 2147483647 h 372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448" h="372">
                <a:moveTo>
                  <a:pt x="448" y="372"/>
                </a:moveTo>
                <a:lnTo>
                  <a:pt x="388" y="302"/>
                </a:lnTo>
                <a:lnTo>
                  <a:pt x="280" y="208"/>
                </a:lnTo>
                <a:lnTo>
                  <a:pt x="210" y="142"/>
                </a:lnTo>
                <a:lnTo>
                  <a:pt x="140" y="94"/>
                </a:lnTo>
                <a:lnTo>
                  <a:pt x="64" y="44"/>
                </a:lnTo>
                <a:lnTo>
                  <a:pt x="0" y="0"/>
                </a:lnTo>
                <a:lnTo>
                  <a:pt x="280" y="0"/>
                </a:lnTo>
                <a:lnTo>
                  <a:pt x="300" y="36"/>
                </a:lnTo>
                <a:lnTo>
                  <a:pt x="324" y="82"/>
                </a:lnTo>
                <a:lnTo>
                  <a:pt x="346" y="134"/>
                </a:lnTo>
                <a:lnTo>
                  <a:pt x="378" y="206"/>
                </a:lnTo>
                <a:lnTo>
                  <a:pt x="408" y="264"/>
                </a:lnTo>
                <a:lnTo>
                  <a:pt x="434" y="334"/>
                </a:lnTo>
                <a:lnTo>
                  <a:pt x="448" y="372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/>
          <a:lstStyle/>
          <a:p>
            <a:endParaRPr lang="en-US" sz="1600" dirty="0"/>
          </a:p>
        </p:txBody>
      </p:sp>
      <p:sp>
        <p:nvSpPr>
          <p:cNvPr id="205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76252" y="301625"/>
            <a:ext cx="11281833" cy="1208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3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76251" y="1697039"/>
            <a:ext cx="11305116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Paragraph content</a:t>
            </a:r>
          </a:p>
          <a:p>
            <a:pPr lvl="1"/>
            <a:r>
              <a:rPr lang="en-US" dirty="0"/>
              <a:t>Bullets</a:t>
            </a:r>
          </a:p>
          <a:p>
            <a:pPr lvl="5"/>
            <a:r>
              <a:rPr lang="en-US" dirty="0"/>
              <a:t>Bullets</a:t>
            </a:r>
          </a:p>
          <a:p>
            <a:pPr lvl="3"/>
            <a:r>
              <a:rPr lang="en-US" dirty="0"/>
              <a:t>Bullets</a:t>
            </a:r>
          </a:p>
          <a:p>
            <a:pPr lvl="4"/>
            <a:r>
              <a:rPr lang="en-US" dirty="0"/>
              <a:t>Bullets</a:t>
            </a:r>
          </a:p>
        </p:txBody>
      </p:sp>
      <p:sp>
        <p:nvSpPr>
          <p:cNvPr id="2054" name="TextBox 7"/>
          <p:cNvSpPr txBox="1">
            <a:spLocks noChangeArrowheads="1"/>
          </p:cNvSpPr>
          <p:nvPr/>
        </p:nvSpPr>
        <p:spPr bwMode="auto">
          <a:xfrm>
            <a:off x="11578167" y="6207125"/>
            <a:ext cx="18473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 b="1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600" b="1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 eaLnBrk="0" hangingPunct="0">
              <a:defRPr sz="1600" b="1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 eaLnBrk="0" hangingPunct="0">
              <a:defRPr sz="1600" b="1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 eaLnBrk="0" hangingPunct="0">
              <a:defRPr sz="1600" b="1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en-US" sz="1600" dirty="0"/>
          </a:p>
        </p:txBody>
      </p:sp>
      <p:pic>
        <p:nvPicPr>
          <p:cNvPr id="2057" name="Picture 10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0200" y="6311900"/>
            <a:ext cx="2643717" cy="38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435" r:id="rId1"/>
    <p:sldLayoutId id="2147485436" r:id="rId2"/>
    <p:sldLayoutId id="2147485437" r:id="rId3"/>
    <p:sldLayoutId id="2147485420" r:id="rId4"/>
    <p:sldLayoutId id="2147485421" r:id="rId5"/>
    <p:sldLayoutId id="2147485422" r:id="rId6"/>
    <p:sldLayoutId id="2147485423" r:id="rId7"/>
    <p:sldLayoutId id="2147485424" r:id="rId8"/>
    <p:sldLayoutId id="2147485425" r:id="rId9"/>
    <p:sldLayoutId id="2147485438" r:id="rId10"/>
    <p:sldLayoutId id="2147485426" r:id="rId11"/>
    <p:sldLayoutId id="2147485439" r:id="rId12"/>
    <p:sldLayoutId id="2147485427" r:id="rId13"/>
    <p:sldLayoutId id="2147485428" r:id="rId14"/>
    <p:sldLayoutId id="2147485429" r:id="rId15"/>
    <p:sldLayoutId id="2147485430" r:id="rId16"/>
    <p:sldLayoutId id="2147485440" r:id="rId17"/>
    <p:sldLayoutId id="2147485431" r:id="rId18"/>
    <p:sldLayoutId id="2147485445" r:id="rId19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2200">
          <a:solidFill>
            <a:schemeClr val="tx1"/>
          </a:solidFill>
          <a:latin typeface="+mn-lt"/>
          <a:ea typeface="MS PGothic" pitchFamily="34" charset="-128"/>
          <a:cs typeface="Andes ExtraLight"/>
        </a:defRPr>
      </a:lvl1pPr>
      <a:lvl2pPr algn="l" rtl="0" eaLnBrk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2200">
          <a:solidFill>
            <a:schemeClr val="tx1"/>
          </a:solidFill>
          <a:latin typeface="Arial" charset="0"/>
          <a:ea typeface="MS PGothic" pitchFamily="34" charset="-128"/>
          <a:cs typeface="Andes ExtraLight" pitchFamily="50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2200">
          <a:solidFill>
            <a:schemeClr val="tx1"/>
          </a:solidFill>
          <a:latin typeface="Arial" charset="0"/>
          <a:ea typeface="MS PGothic" pitchFamily="34" charset="-128"/>
          <a:cs typeface="Andes ExtraLight" pitchFamily="50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2200">
          <a:solidFill>
            <a:schemeClr val="tx1"/>
          </a:solidFill>
          <a:latin typeface="Arial" charset="0"/>
          <a:ea typeface="MS PGothic" pitchFamily="34" charset="-128"/>
          <a:cs typeface="Andes ExtraLight" pitchFamily="50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buFont typeface="Arial" panose="020B0604020202020204" pitchFamily="34" charset="0"/>
        <a:defRPr sz="2200">
          <a:solidFill>
            <a:schemeClr val="tx1"/>
          </a:solidFill>
          <a:latin typeface="Arial" charset="0"/>
          <a:ea typeface="MS PGothic" pitchFamily="34" charset="-128"/>
          <a:cs typeface="Andes ExtraLight" pitchFamily="50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600" b="1">
          <a:solidFill>
            <a:srgbClr val="014C6D"/>
          </a:solidFill>
          <a:latin typeface="Trebuchet MS" pitchFamily="34" charset="0"/>
        </a:defRPr>
      </a:lvl9pPr>
    </p:titleStyle>
    <p:bodyStyle>
      <a:lvl1pPr marL="342900" indent="-342900" algn="l" rtl="0" eaLnBrk="0" fontAlgn="base" hangingPunct="0">
        <a:lnSpc>
          <a:spcPct val="150000"/>
        </a:lnSpc>
        <a:spcBef>
          <a:spcPts val="1800"/>
        </a:spcBef>
        <a:spcAft>
          <a:spcPct val="0"/>
        </a:spcAft>
        <a:buClr>
          <a:srgbClr val="404040"/>
        </a:buClr>
        <a:defRPr>
          <a:solidFill>
            <a:srgbClr val="595959"/>
          </a:solidFill>
          <a:latin typeface="Arial"/>
          <a:ea typeface="MS PGothic" pitchFamily="34" charset="-128"/>
          <a:cs typeface="Arial"/>
        </a:defRPr>
      </a:lvl1pPr>
      <a:lvl2pPr marL="285750" indent="-2857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buClr>
          <a:srgbClr val="595959"/>
        </a:buClr>
        <a:buFont typeface="Arial" panose="020B0604020202020204" pitchFamily="34" charset="0"/>
        <a:buChar char="•"/>
        <a:defRPr>
          <a:solidFill>
            <a:srgbClr val="595959"/>
          </a:solidFill>
          <a:latin typeface="Arial"/>
          <a:ea typeface="MS PGothic" pitchFamily="34" charset="-128"/>
          <a:cs typeface="Arial"/>
        </a:defRPr>
      </a:lvl2pPr>
      <a:lvl3pPr marL="285750" indent="-2857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buClr>
          <a:schemeClr val="tx1"/>
        </a:buClr>
        <a:buFont typeface="Arial" panose="020B0604020202020204" pitchFamily="34" charset="0"/>
        <a:buChar char="•"/>
        <a:defRPr>
          <a:solidFill>
            <a:schemeClr val="tx2"/>
          </a:solidFill>
          <a:latin typeface="Arial"/>
          <a:ea typeface="MS PGothic" pitchFamily="34" charset="-128"/>
          <a:cs typeface="Arial"/>
        </a:defRPr>
      </a:lvl3pPr>
      <a:lvl4pPr marL="831850" indent="-2857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buClr>
          <a:srgbClr val="595959"/>
        </a:buClr>
        <a:buFont typeface="Arial" panose="020B0604020202020204" pitchFamily="34" charset="0"/>
        <a:buChar char="•"/>
        <a:defRPr>
          <a:solidFill>
            <a:srgbClr val="595959"/>
          </a:solidFill>
          <a:latin typeface="Arial"/>
          <a:ea typeface="MS PGothic" pitchFamily="34" charset="-128"/>
          <a:cs typeface="Arial"/>
        </a:defRPr>
      </a:lvl4pPr>
      <a:lvl5pPr marL="1196975" indent="-2857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buClr>
          <a:srgbClr val="595959"/>
        </a:buClr>
        <a:buFont typeface="Arial" panose="020B0604020202020204" pitchFamily="34" charset="0"/>
        <a:buChar char="•"/>
        <a:defRPr>
          <a:solidFill>
            <a:srgbClr val="595959"/>
          </a:solidFill>
          <a:latin typeface="Arial"/>
          <a:ea typeface="MS PGothic" pitchFamily="34" charset="-128"/>
          <a:cs typeface="Arial"/>
        </a:defRPr>
      </a:lvl5pPr>
      <a:lvl6pPr marL="502920" indent="-228600" algn="l" rtl="0" fontAlgn="base">
        <a:spcBef>
          <a:spcPct val="20000"/>
        </a:spcBef>
        <a:spcAft>
          <a:spcPct val="0"/>
        </a:spcAft>
        <a:buClr>
          <a:schemeClr val="tx2">
            <a:lumMod val="65000"/>
            <a:lumOff val="35000"/>
          </a:schemeClr>
        </a:buClr>
        <a:buFont typeface="Arial"/>
        <a:buChar char="•"/>
        <a:defRPr sz="1800">
          <a:solidFill>
            <a:schemeClr val="tx2">
              <a:lumMod val="65000"/>
              <a:lumOff val="35000"/>
            </a:schemeClr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00783C"/>
        </a:buClr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00783C"/>
        </a:buClr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00783C"/>
        </a:buClr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815998" y="2676968"/>
            <a:ext cx="8227157" cy="1011431"/>
          </a:xfrm>
        </p:spPr>
        <p:txBody>
          <a:bodyPr>
            <a:normAutofit fontScale="90000"/>
          </a:bodyPr>
          <a:lstStyle/>
          <a:p>
            <a:pPr algn="ctr">
              <a:spcBef>
                <a:spcPct val="0"/>
              </a:spcBef>
            </a:pPr>
            <a:r>
              <a:rPr lang="fr-FR" sz="4400" dirty="0">
                <a:latin typeface="Trebuchet MS" panose="020B0603020202020204" pitchFamily="34" charset="0"/>
              </a:rPr>
              <a:t>GROUPE TECHNIQUE DE TRAVAIL FINANCEMENT DE LA SANTE</a:t>
            </a:r>
            <a:br>
              <a:rPr lang="fr-FR" dirty="0">
                <a:latin typeface="Trebuchet MS" panose="020B0603020202020204" pitchFamily="34" charset="0"/>
              </a:rPr>
            </a:br>
            <a:br>
              <a:rPr lang="fr-FR" altLang="en-US" cap="none" dirty="0"/>
            </a:br>
            <a:endParaRPr lang="fr-FR" dirty="0">
              <a:latin typeface="Trebuchet MS" panose="020B0603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775" y="4724593"/>
            <a:ext cx="4713732" cy="60198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Plan de la Presentation </a:t>
            </a:r>
            <a:endParaRPr lang="fr-FR" sz="240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fr-FR" sz="2800" dirty="0"/>
              <a:t>Fonctionnement (Objectifs, Activités spécifiques et membres)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fr-FR" sz="2800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fr-FR" sz="2800" dirty="0"/>
              <a:t>Bilan 2020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en-US" sz="2800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fr-FR" sz="2800" dirty="0"/>
              <a:t>Perspectives 2021</a:t>
            </a:r>
          </a:p>
        </p:txBody>
      </p:sp>
    </p:spTree>
    <p:extLst>
      <p:ext uri="{BB962C8B-B14F-4D97-AF65-F5344CB8AC3E}">
        <p14:creationId xmlns:p14="http://schemas.microsoft.com/office/powerpoint/2010/main" val="23842352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323513" y="385010"/>
            <a:ext cx="11282705" cy="938463"/>
          </a:xfrm>
        </p:spPr>
        <p:txBody>
          <a:bodyPr/>
          <a:lstStyle/>
          <a:p>
            <a:br>
              <a:rPr lang="fr-FR" altLang="en-US" dirty="0">
                <a:latin typeface="+mj-lt"/>
              </a:rPr>
            </a:br>
            <a:r>
              <a:rPr lang="fr-FR" dirty="0">
                <a:latin typeface="+mj-lt"/>
              </a:rPr>
              <a:t>Fonctionnement du GTT financement de la santé (Objectif) </a:t>
            </a:r>
            <a:br>
              <a:rPr lang="fr-FR" dirty="0">
                <a:latin typeface="+mj-lt"/>
              </a:rPr>
            </a:br>
            <a:br>
              <a:rPr lang="fr-FR" sz="2400" dirty="0"/>
            </a:br>
            <a:endParaRPr lang="fr-FR" altLang="en-US" dirty="0">
              <a:latin typeface="+mj-lt"/>
            </a:endParaRPr>
          </a:p>
        </p:txBody>
      </p:sp>
      <p:sp>
        <p:nvSpPr>
          <p:cNvPr id="29699" name="Text Placeholder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 marL="0" lvl="1" indent="0">
              <a:buClr>
                <a:schemeClr val="bg2"/>
              </a:buClr>
              <a:buNone/>
              <a:defRPr/>
            </a:pPr>
            <a:r>
              <a:rPr lang="fr-FR" sz="2800" dirty="0"/>
              <a:t>L’objectif : </a:t>
            </a:r>
          </a:p>
          <a:p>
            <a:pPr lvl="1">
              <a:buClr>
                <a:schemeClr val="bg2"/>
              </a:buClr>
              <a:defRPr/>
            </a:pPr>
            <a:endParaRPr lang="fr-FR" sz="2800" dirty="0"/>
          </a:p>
          <a:p>
            <a:pPr lvl="1">
              <a:buClr>
                <a:schemeClr val="bg2"/>
              </a:buClr>
              <a:defRPr/>
            </a:pPr>
            <a:endParaRPr lang="fr-FR" sz="2800" dirty="0"/>
          </a:p>
          <a:p>
            <a:pPr marL="0" lvl="1" indent="0">
              <a:buClr>
                <a:schemeClr val="bg2"/>
              </a:buClr>
              <a:buNone/>
              <a:defRPr/>
            </a:pPr>
            <a:r>
              <a:rPr lang="fr-CI" sz="2400" dirty="0"/>
              <a:t>Appuyer la mobilisation et l'utilisation efficiente et équitable des ressources financières en santé pour l’atteinte des objectifs et de meilleurs résultats sanitaires en Côte d’Ivoire.</a:t>
            </a:r>
            <a:endParaRPr lang="fr-FR" sz="2400" dirty="0"/>
          </a:p>
          <a:p>
            <a:pPr lvl="1">
              <a:buClr>
                <a:schemeClr val="bg2"/>
              </a:buClr>
              <a:defRPr/>
            </a:pPr>
            <a:endParaRPr lang="fr-FR" sz="2800" dirty="0"/>
          </a:p>
          <a:p>
            <a:pPr lvl="1">
              <a:buClr>
                <a:schemeClr val="bg2"/>
              </a:buClr>
              <a:defRPr/>
            </a:pPr>
            <a:endParaRPr lang="fr-FR" sz="2800" dirty="0"/>
          </a:p>
          <a:p>
            <a:pPr lvl="1">
              <a:buClr>
                <a:schemeClr val="bg2"/>
              </a:buClr>
              <a:defRPr/>
            </a:pPr>
            <a:endParaRPr lang="fr-FR" sz="2800" dirty="0"/>
          </a:p>
          <a:p>
            <a:pPr lvl="1">
              <a:buClr>
                <a:schemeClr val="bg2"/>
              </a:buClr>
              <a:defRPr/>
            </a:pPr>
            <a:endParaRPr lang="fr-FR" sz="2800" dirty="0"/>
          </a:p>
          <a:p>
            <a:pPr lvl="1">
              <a:buClr>
                <a:schemeClr val="bg2"/>
              </a:buClr>
              <a:defRPr/>
            </a:pPr>
            <a:endParaRPr lang="fr-FR" sz="2800" dirty="0"/>
          </a:p>
          <a:p>
            <a:pPr marL="0" indent="0"/>
            <a:endParaRPr lang="fr-FR" altLang="en-US" sz="2000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65743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323513" y="385010"/>
            <a:ext cx="11282705" cy="938463"/>
          </a:xfrm>
        </p:spPr>
        <p:txBody>
          <a:bodyPr/>
          <a:lstStyle/>
          <a:p>
            <a:r>
              <a:rPr lang="fr-FR" altLang="en-US" dirty="0">
                <a:latin typeface="+mj-lt"/>
              </a:rPr>
              <a:t>Fonctionnement </a:t>
            </a:r>
            <a:r>
              <a:rPr lang="fr-FR" dirty="0">
                <a:latin typeface="+mj-lt"/>
              </a:rPr>
              <a:t>du GTT Financement de la santé (Sous-objectifs)</a:t>
            </a:r>
            <a:br>
              <a:rPr lang="fr-FR" sz="2400" dirty="0"/>
            </a:br>
            <a:endParaRPr lang="fr-FR" altLang="en-US" dirty="0">
              <a:latin typeface="+mj-lt"/>
            </a:endParaRPr>
          </a:p>
        </p:txBody>
      </p:sp>
      <p:sp>
        <p:nvSpPr>
          <p:cNvPr id="29699" name="Text Placeholder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 lvl="1" algn="just">
              <a:buClr>
                <a:schemeClr val="bg2"/>
              </a:buClr>
              <a:defRPr/>
            </a:pPr>
            <a:r>
              <a:rPr lang="fr-FR" altLang="en-US" sz="2800" dirty="0"/>
              <a:t>Les sous-objectifs:</a:t>
            </a:r>
          </a:p>
          <a:p>
            <a:pPr lvl="0"/>
            <a:r>
              <a:rPr lang="fr-CI" sz="1800" dirty="0"/>
              <a:t>Plaidoyer pour la mobilisation des ressources, internes et externes, pour la santé ;</a:t>
            </a:r>
            <a:endParaRPr lang="fr-FR" sz="1800" dirty="0"/>
          </a:p>
          <a:p>
            <a:pPr lvl="0"/>
            <a:r>
              <a:rPr lang="fr-CI" sz="1800" dirty="0"/>
              <a:t>Contribuer à l’amélioration de l’efficacité des dépenses dans le secteur de la santé ;</a:t>
            </a:r>
            <a:endParaRPr lang="fr-FR" sz="1800" dirty="0"/>
          </a:p>
          <a:p>
            <a:pPr lvl="0"/>
            <a:r>
              <a:rPr lang="fr-CI" sz="1800" dirty="0"/>
              <a:t>Assurer la cohérence et l’harmonisation des appuis des PTF dans le domaine du financement de la santé ;</a:t>
            </a:r>
            <a:endParaRPr lang="fr-FR" sz="1800" dirty="0"/>
          </a:p>
          <a:p>
            <a:pPr lvl="0"/>
            <a:r>
              <a:rPr lang="fr-CI" sz="1800" dirty="0"/>
              <a:t>Contribuer au renforcement institutionnel au sein du Ministère de la Santé dans le domaine du financement de la santé ;</a:t>
            </a:r>
            <a:endParaRPr lang="fr-FR" sz="1800" dirty="0"/>
          </a:p>
          <a:p>
            <a:pPr lvl="0"/>
            <a:r>
              <a:rPr lang="fr-CI" sz="1800" dirty="0"/>
              <a:t>Créer une plateforme pour des échanges entre les PTF et le Gouvernement sur le financement de la santé ;</a:t>
            </a:r>
            <a:endParaRPr lang="fr-FR" sz="1800" dirty="0"/>
          </a:p>
          <a:p>
            <a:pPr lvl="0"/>
            <a:r>
              <a:rPr lang="fr-CI" sz="1800" dirty="0"/>
              <a:t>Orienter pour une meilleure prise de décision dans le domaine du financement de la santé.</a:t>
            </a:r>
            <a:endParaRPr lang="fr-FR" sz="1800" dirty="0"/>
          </a:p>
          <a:p>
            <a:pPr lvl="1" algn="just">
              <a:buClr>
                <a:schemeClr val="bg2"/>
              </a:buClr>
              <a:defRPr/>
            </a:pPr>
            <a:endParaRPr lang="fr-FR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5624867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323513" y="334210"/>
            <a:ext cx="11282705" cy="938463"/>
          </a:xfrm>
        </p:spPr>
        <p:txBody>
          <a:bodyPr/>
          <a:lstStyle/>
          <a:p>
            <a:r>
              <a:rPr lang="fr-FR" altLang="en-US" dirty="0">
                <a:latin typeface="+mj-lt"/>
              </a:rPr>
              <a:t>Fonctionnement (Activités spécifiques)</a:t>
            </a:r>
            <a:br>
              <a:rPr lang="fr-FR" sz="2400" dirty="0"/>
            </a:br>
            <a:endParaRPr lang="fr-FR" altLang="en-US" dirty="0">
              <a:latin typeface="+mj-lt"/>
            </a:endParaRPr>
          </a:p>
        </p:txBody>
      </p:sp>
      <p:sp>
        <p:nvSpPr>
          <p:cNvPr id="29699" name="Text Placeholder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 lvl="0"/>
            <a:r>
              <a:rPr lang="fr-CI" sz="1800" dirty="0"/>
              <a:t>Revue des études en financement de la santé et identification des gaps ;</a:t>
            </a:r>
            <a:endParaRPr lang="fr-FR" sz="1800" dirty="0"/>
          </a:p>
          <a:p>
            <a:pPr lvl="0"/>
            <a:r>
              <a:rPr lang="fr-CI" sz="1800" dirty="0"/>
              <a:t>Développer et appuyer les stratégies pour l’extension de l’espace budgétaire pour la santé ;</a:t>
            </a:r>
            <a:endParaRPr lang="fr-FR" sz="1800" dirty="0"/>
          </a:p>
          <a:p>
            <a:pPr lvl="0"/>
            <a:r>
              <a:rPr lang="fr-CI" sz="1800" dirty="0"/>
              <a:t>Développer et appuyer les stratégies pour augmenter l’efficience des dépenses dans le secteur de la santé ;</a:t>
            </a:r>
            <a:endParaRPr lang="fr-FR" sz="1800" dirty="0"/>
          </a:p>
          <a:p>
            <a:pPr lvl="0"/>
            <a:r>
              <a:rPr lang="fr-CI" sz="1800" dirty="0"/>
              <a:t>Développer et appuyer les stratégies pour renforcer l’équité et réduire les risques financiers et les barrières à l’accès aux soins des indigents et populations vulnérables ;</a:t>
            </a:r>
            <a:endParaRPr lang="fr-FR" sz="1800" dirty="0"/>
          </a:p>
          <a:p>
            <a:pPr lvl="0"/>
            <a:r>
              <a:rPr lang="fr-CI" sz="1800" dirty="0"/>
              <a:t>Orientations techniques pour le ministère de la santé et le ministère du budget pour une meilleure allocation interne des ressources sur la base de données probantes ;</a:t>
            </a:r>
            <a:endParaRPr lang="fr-FR" sz="1800" dirty="0"/>
          </a:p>
          <a:p>
            <a:pPr lvl="0"/>
            <a:r>
              <a:rPr lang="fr-CI" sz="1800" dirty="0"/>
              <a:t>Préparer le terrain pour les investissements innovants/catalytiques dans le secteur ;</a:t>
            </a:r>
            <a:endParaRPr lang="fr-FR" sz="1800" dirty="0"/>
          </a:p>
        </p:txBody>
      </p:sp>
    </p:spTree>
    <p:extLst>
      <p:ext uri="{BB962C8B-B14F-4D97-AF65-F5344CB8AC3E}">
        <p14:creationId xmlns:p14="http://schemas.microsoft.com/office/powerpoint/2010/main" val="34620357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323513" y="385010"/>
            <a:ext cx="11282705" cy="938463"/>
          </a:xfrm>
        </p:spPr>
        <p:txBody>
          <a:bodyPr/>
          <a:lstStyle/>
          <a:p>
            <a:r>
              <a:rPr lang="fr-FR" sz="2400" dirty="0"/>
              <a:t>Activités spécifiques (Suite)</a:t>
            </a:r>
            <a:br>
              <a:rPr lang="fr-FR" sz="2400" dirty="0"/>
            </a:br>
            <a:endParaRPr lang="fr-FR" altLang="en-US" dirty="0">
              <a:latin typeface="+mj-lt"/>
            </a:endParaRPr>
          </a:p>
        </p:txBody>
      </p:sp>
      <p:sp>
        <p:nvSpPr>
          <p:cNvPr id="29699" name="Text Placeholder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 lvl="0"/>
            <a:r>
              <a:rPr lang="fr-CI" sz="1800" dirty="0"/>
              <a:t>Plaidoyer pour un suivi régulier conjoint Gouvernement-PTF des allocations et dépenses dans certains domaines clés ;</a:t>
            </a:r>
            <a:endParaRPr lang="fr-FR" sz="1800" dirty="0"/>
          </a:p>
          <a:p>
            <a:pPr lvl="0"/>
            <a:r>
              <a:rPr lang="fr-CI" sz="1800" dirty="0"/>
              <a:t>Soutenir le GTT Médicaments dans la matière du financement des médicaments et l’</a:t>
            </a:r>
            <a:r>
              <a:rPr lang="fr-FR" sz="1800" dirty="0"/>
              <a:t>autonomie financière de la NPSP ;</a:t>
            </a:r>
          </a:p>
          <a:p>
            <a:pPr lvl="0"/>
            <a:r>
              <a:rPr lang="fr-FR" sz="1800" dirty="0"/>
              <a:t>Contribuer aux aspects de rémunération standardisé et budgétisée dans la Stratégie Nationale de Santé Communautaire ;</a:t>
            </a:r>
          </a:p>
          <a:p>
            <a:pPr lvl="0"/>
            <a:r>
              <a:rPr lang="fr-CI" sz="1800" dirty="0"/>
              <a:t>Soutenir le développement s’un cadre règlementaire et de gouvernance robuste en matière de financement de la santé ;</a:t>
            </a:r>
            <a:endParaRPr lang="fr-FR" sz="1800" dirty="0"/>
          </a:p>
          <a:p>
            <a:pPr lvl="0"/>
            <a:r>
              <a:rPr lang="fr-CI" sz="1800" dirty="0"/>
              <a:t>Soutenir les comptes de la santé comme outil global de référence pour le suivi des dépenses de santé.</a:t>
            </a:r>
            <a:endParaRPr lang="fr-FR" sz="1800" dirty="0"/>
          </a:p>
        </p:txBody>
      </p:sp>
    </p:spTree>
    <p:extLst>
      <p:ext uri="{BB962C8B-B14F-4D97-AF65-F5344CB8AC3E}">
        <p14:creationId xmlns:p14="http://schemas.microsoft.com/office/powerpoint/2010/main" val="14790844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MEMBRES DU GTT FINANCEMENT DE LA SANTE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fr-FR" dirty="0"/>
          </a:p>
          <a:p>
            <a:r>
              <a:rPr lang="fr-FR" sz="4400" dirty="0"/>
              <a:t>Banque Mondiale, OMS, Fonds Mondial, USAID, ONUSIDA, JICA, ILO, UNICEF, GFF, Ambassade de France, AFD, GAVI, …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118074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323513" y="283410"/>
            <a:ext cx="11282705" cy="938463"/>
          </a:xfrm>
        </p:spPr>
        <p:txBody>
          <a:bodyPr/>
          <a:lstStyle/>
          <a:p>
            <a:br>
              <a:rPr lang="fr-FR" altLang="en-US" dirty="0">
                <a:latin typeface="+mj-lt"/>
              </a:rPr>
            </a:br>
            <a:br>
              <a:rPr lang="fr-FR" altLang="en-US" dirty="0"/>
            </a:br>
            <a:r>
              <a:rPr lang="fr-FR" altLang="en-US" b="1" dirty="0"/>
              <a:t>Perspectives 2021</a:t>
            </a:r>
            <a:br>
              <a:rPr lang="fr-FR" sz="2400" dirty="0"/>
            </a:br>
            <a:endParaRPr lang="fr-FR" altLang="en-US" dirty="0">
              <a:latin typeface="+mj-lt"/>
            </a:endParaRPr>
          </a:p>
        </p:txBody>
      </p:sp>
      <p:sp>
        <p:nvSpPr>
          <p:cNvPr id="29699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65667" y="1491916"/>
            <a:ext cx="11303000" cy="4896852"/>
          </a:xfrm>
        </p:spPr>
        <p:txBody>
          <a:bodyPr>
            <a:noAutofit/>
          </a:bodyPr>
          <a:lstStyle/>
          <a:p>
            <a:r>
              <a:rPr lang="fr-FR" sz="2400" dirty="0"/>
              <a:t>Plaidoyer conjoint pour une augmentation de la mobilisation des ressources </a:t>
            </a:r>
          </a:p>
          <a:p>
            <a:r>
              <a:rPr lang="fr-FR" sz="2400" dirty="0"/>
              <a:t>Appui du processus d’harmonisation des trois dispositifs suivants : FBP, CMU, gratuité ciblée</a:t>
            </a:r>
          </a:p>
          <a:p>
            <a:r>
              <a:rPr lang="fr-FR" sz="2400" dirty="0"/>
              <a:t>Organisation d’un second dialogue national avant le processus budgétaire</a:t>
            </a:r>
          </a:p>
          <a:p>
            <a:r>
              <a:rPr lang="fr-FR" sz="2400" dirty="0"/>
              <a:t>Travailler à inviter la partie nationale ivoirienne </a:t>
            </a:r>
          </a:p>
          <a:p>
            <a:r>
              <a:rPr lang="fr-FR" sz="2400" dirty="0"/>
              <a:t>Accompagner la mise en œuvre d’outils tels que le </a:t>
            </a:r>
            <a:r>
              <a:rPr lang="fr-FR" sz="2400" dirty="0" err="1"/>
              <a:t>boost</a:t>
            </a:r>
            <a:r>
              <a:rPr lang="fr-FR" sz="2400" dirty="0"/>
              <a:t>, le budget programme.</a:t>
            </a:r>
          </a:p>
          <a:p>
            <a:r>
              <a:rPr lang="fr-FR" sz="2400" dirty="0"/>
              <a:t>Cartographie 2021</a:t>
            </a:r>
          </a:p>
          <a:p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10173518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pPr algn="ctr"/>
            <a:r>
              <a:rPr lang="fr-FR" sz="3600" dirty="0"/>
              <a:t>MERCI POUR VOTRE ATTENTION</a:t>
            </a:r>
          </a:p>
        </p:txBody>
      </p:sp>
    </p:spTree>
    <p:extLst>
      <p:ext uri="{BB962C8B-B14F-4D97-AF65-F5344CB8AC3E}">
        <p14:creationId xmlns:p14="http://schemas.microsoft.com/office/powerpoint/2010/main" val="3359306925"/>
      </p:ext>
    </p:extLst>
  </p:cSld>
  <p:clrMapOvr>
    <a:masterClrMapping/>
  </p:clrMapOvr>
</p:sld>
</file>

<file path=ppt/theme/theme1.xml><?xml version="1.0" encoding="utf-8"?>
<a:theme xmlns:a="http://schemas.openxmlformats.org/drawingml/2006/main" name="WBG-Any_Logo">
  <a:themeElements>
    <a:clrScheme name="World Bank">
      <a:dk1>
        <a:srgbClr val="002345"/>
      </a:dk1>
      <a:lt1>
        <a:sysClr val="window" lastClr="FFFFFF"/>
      </a:lt1>
      <a:dk2>
        <a:srgbClr val="000000"/>
      </a:dk2>
      <a:lt2>
        <a:srgbClr val="00ADE4"/>
      </a:lt2>
      <a:accent1>
        <a:srgbClr val="000000"/>
      </a:accent1>
      <a:accent2>
        <a:srgbClr val="7F7F7F"/>
      </a:accent2>
      <a:accent3>
        <a:srgbClr val="00ADE4"/>
      </a:accent3>
      <a:accent4>
        <a:srgbClr val="021F43"/>
      </a:accent4>
      <a:accent5>
        <a:srgbClr val="006450"/>
      </a:accent5>
      <a:accent6>
        <a:srgbClr val="F78D28"/>
      </a:accent6>
      <a:hlink>
        <a:srgbClr val="00AB51"/>
      </a:hlink>
      <a:folHlink>
        <a:srgbClr val="614776"/>
      </a:folHlink>
    </a:clrScheme>
    <a:fontScheme name="World Bank Arial">
      <a:majorFont>
        <a:latin typeface="Arial Bold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115888" marR="0" indent="-115888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Char char="•"/>
          <a:tabLst/>
          <a:defRPr kumimoji="0" lang="en-US" sz="13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115888" marR="0" indent="-115888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Char char="•"/>
          <a:tabLst/>
          <a:defRPr kumimoji="0" lang="en-US" sz="13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Full Page Interior">
  <a:themeElements>
    <a:clrScheme name="World Bank">
      <a:dk1>
        <a:srgbClr val="002345"/>
      </a:dk1>
      <a:lt1>
        <a:sysClr val="window" lastClr="FFFFFF"/>
      </a:lt1>
      <a:dk2>
        <a:srgbClr val="000000"/>
      </a:dk2>
      <a:lt2>
        <a:srgbClr val="00ADE4"/>
      </a:lt2>
      <a:accent1>
        <a:srgbClr val="000000"/>
      </a:accent1>
      <a:accent2>
        <a:srgbClr val="7F7F7F"/>
      </a:accent2>
      <a:accent3>
        <a:srgbClr val="00ADE4"/>
      </a:accent3>
      <a:accent4>
        <a:srgbClr val="021F43"/>
      </a:accent4>
      <a:accent5>
        <a:srgbClr val="006450"/>
      </a:accent5>
      <a:accent6>
        <a:srgbClr val="F78D28"/>
      </a:accent6>
      <a:hlink>
        <a:srgbClr val="00AB51"/>
      </a:hlink>
      <a:folHlink>
        <a:srgbClr val="614776"/>
      </a:folHlink>
    </a:clrScheme>
    <a:fontScheme name="World Bank Arial">
      <a:majorFont>
        <a:latin typeface="Arial Bold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115888" marR="0" indent="-115888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Char char="•"/>
          <a:tabLst/>
          <a:defRPr kumimoji="0" lang="en-US" sz="13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115888" marR="0" indent="-115888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Char char="•"/>
          <a:tabLst/>
          <a:defRPr kumimoji="0" lang="en-US" sz="13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rebuchet MS" pitchFamily="34" charset="0"/>
            <a:cs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84A3277B7707A48B0E1B9AC835E8163" ma:contentTypeVersion="13" ma:contentTypeDescription="Create a new document." ma:contentTypeScope="" ma:versionID="6edc5ac778385b999a5963c74c572461">
  <xsd:schema xmlns:xsd="http://www.w3.org/2001/XMLSchema" xmlns:xs="http://www.w3.org/2001/XMLSchema" xmlns:p="http://schemas.microsoft.com/office/2006/metadata/properties" xmlns:ns3="eda4fd43-f936-4ced-9b4a-46c1ef7d5473" xmlns:ns4="aa3449fd-d373-417f-9c8d-cf261ce8b785" targetNamespace="http://schemas.microsoft.com/office/2006/metadata/properties" ma:root="true" ma:fieldsID="8d6e87dc986e40eac00027fdf14fd2af" ns3:_="" ns4:_="">
    <xsd:import namespace="eda4fd43-f936-4ced-9b4a-46c1ef7d5473"/>
    <xsd:import namespace="aa3449fd-d373-417f-9c8d-cf261ce8b785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EventHashCode" minOccurs="0"/>
                <xsd:element ref="ns3:MediaServiceGenerationTime" minOccurs="0"/>
                <xsd:element ref="ns3:MediaServiceAutoKeyPoints" minOccurs="0"/>
                <xsd:element ref="ns3:MediaServiceKeyPoints" minOccurs="0"/>
                <xsd:element ref="ns3:MediaServiceOCR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da4fd43-f936-4ced-9b4a-46c1ef7d547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3449fd-d373-417f-9c8d-cf261ce8b785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33E0707-04F4-4805-918B-45C61CDEB8A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da4fd43-f936-4ced-9b4a-46c1ef7d5473"/>
    <ds:schemaRef ds:uri="aa3449fd-d373-417f-9c8d-cf261ce8b78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6732C46-3F22-4769-87EF-1E416F578E05}">
  <ds:schemaRefs>
    <ds:schemaRef ds:uri="eda4fd43-f936-4ced-9b4a-46c1ef7d5473"/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purl.org/dc/dcmitype/"/>
    <ds:schemaRef ds:uri="aa3449fd-d373-417f-9c8d-cf261ce8b785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9C6A19C7-FB87-4D35-91C2-C1389D052F1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910</TotalTime>
  <Words>504</Words>
  <Application>Microsoft Office PowerPoint</Application>
  <PresentationFormat>Grand écran</PresentationFormat>
  <Paragraphs>58</Paragraphs>
  <Slides>9</Slides>
  <Notes>7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9</vt:i4>
      </vt:variant>
    </vt:vector>
  </HeadingPairs>
  <TitlesOfParts>
    <vt:vector size="17" baseType="lpstr">
      <vt:lpstr>Andes ExtraLight</vt:lpstr>
      <vt:lpstr>Arial</vt:lpstr>
      <vt:lpstr>Arial Bold</vt:lpstr>
      <vt:lpstr>Calibri</vt:lpstr>
      <vt:lpstr>Trebuchet MS</vt:lpstr>
      <vt:lpstr>Wingdings</vt:lpstr>
      <vt:lpstr>WBG-Any_Logo</vt:lpstr>
      <vt:lpstr>Full Page Interior</vt:lpstr>
      <vt:lpstr>GROUPE TECHNIQUE DE TRAVAIL FINANCEMENT DE LA SANTE  </vt:lpstr>
      <vt:lpstr>Plan de la Presentation </vt:lpstr>
      <vt:lpstr> Fonctionnement du GTT financement de la santé (Objectif)   </vt:lpstr>
      <vt:lpstr>Fonctionnement du GTT Financement de la santé (Sous-objectifs) </vt:lpstr>
      <vt:lpstr>Fonctionnement (Activités spécifiques) </vt:lpstr>
      <vt:lpstr>Activités spécifiques (Suite) </vt:lpstr>
      <vt:lpstr>MEMBRES DU GTT FINANCEMENT DE LA SANTE</vt:lpstr>
      <vt:lpstr>  Perspectives 2021 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Cartographie des ressources 2020</dc:title>
  <dc:creator>Yemdaogo Tougma</dc:creator>
  <cp:lastModifiedBy>BAROUAN, Marie Catherine</cp:lastModifiedBy>
  <cp:revision>32</cp:revision>
  <dcterms:created xsi:type="dcterms:W3CDTF">2020-12-07T20:26:14Z</dcterms:created>
  <dcterms:modified xsi:type="dcterms:W3CDTF">2021-05-10T20:47:44Z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0x010100884A3277B7707A48B0E1B9AC835E8163</vt:lpwstr>
  </property>
</Properties>
</file>