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5"/>
  </p:sldMasterIdLst>
  <p:notesMasterIdLst>
    <p:notesMasterId r:id="rId19"/>
  </p:notesMasterIdLst>
  <p:sldIdLst>
    <p:sldId id="260" r:id="rId6"/>
    <p:sldId id="258" r:id="rId7"/>
    <p:sldId id="271" r:id="rId8"/>
    <p:sldId id="276" r:id="rId9"/>
    <p:sldId id="270" r:id="rId10"/>
    <p:sldId id="283" r:id="rId11"/>
    <p:sldId id="269" r:id="rId12"/>
    <p:sldId id="282" r:id="rId13"/>
    <p:sldId id="272" r:id="rId14"/>
    <p:sldId id="285" r:id="rId15"/>
    <p:sldId id="274" r:id="rId16"/>
    <p:sldId id="286" r:id="rId17"/>
    <p:sldId id="275" r:id="rId18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3A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466" autoAdjust="0"/>
    <p:restoredTop sz="94660"/>
  </p:normalViewPr>
  <p:slideViewPr>
    <p:cSldViewPr snapToGrid="0">
      <p:cViewPr>
        <p:scale>
          <a:sx n="100" d="100"/>
          <a:sy n="100" d="100"/>
        </p:scale>
        <p:origin x="1176" y="6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8A19AA-1D45-4A2E-AF64-73DBEC74894C}" type="doc">
      <dgm:prSet loTypeId="urn:microsoft.com/office/officeart/2011/layout/ConvergingText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C21DE51-A856-4767-9245-FAD507C94E35}">
      <dgm:prSet phldrT="[Text]"/>
      <dgm:spPr>
        <a:solidFill>
          <a:schemeClr val="tx2"/>
        </a:solidFill>
      </dgm:spPr>
      <dgm:t>
        <a:bodyPr/>
        <a:lstStyle/>
        <a:p>
          <a:r>
            <a:rPr lang="en-GB" dirty="0" smtClean="0"/>
            <a:t>BNF team: health professionals, predominantly with practice experience and trained in critical analysis</a:t>
          </a:r>
          <a:endParaRPr lang="en-GB" dirty="0"/>
        </a:p>
      </dgm:t>
    </dgm:pt>
    <dgm:pt modelId="{C9C3190D-F48E-4425-B771-A2F9FCC80D2B}" type="parTrans" cxnId="{5ED35461-C645-4326-88DD-E2C9A3867853}">
      <dgm:prSet/>
      <dgm:spPr/>
      <dgm:t>
        <a:bodyPr/>
        <a:lstStyle/>
        <a:p>
          <a:endParaRPr lang="en-GB"/>
        </a:p>
      </dgm:t>
    </dgm:pt>
    <dgm:pt modelId="{14DF1638-7B40-498B-8B50-83549666D0B1}" type="sibTrans" cxnId="{5ED35461-C645-4326-88DD-E2C9A3867853}">
      <dgm:prSet/>
      <dgm:spPr/>
      <dgm:t>
        <a:bodyPr/>
        <a:lstStyle/>
        <a:p>
          <a:endParaRPr lang="en-GB"/>
        </a:p>
      </dgm:t>
    </dgm:pt>
    <dgm:pt modelId="{6D9A5F6E-3F26-43F9-B893-A08C0C45DF10}">
      <dgm:prSet phldrT="[Text]"/>
      <dgm:spPr/>
      <dgm:t>
        <a:bodyPr/>
        <a:lstStyle/>
        <a:p>
          <a:r>
            <a:rPr lang="en-GB" dirty="0" smtClean="0"/>
            <a:t>Guideline producers (e.g. Clinical Knowledge Summaries; NICE)</a:t>
          </a:r>
          <a:endParaRPr lang="en-GB" dirty="0"/>
        </a:p>
      </dgm:t>
    </dgm:pt>
    <dgm:pt modelId="{4E954154-BA0C-4FE6-85F0-CE0EA18C3857}" type="parTrans" cxnId="{8367E553-602F-470A-99F9-182BC7E7D1AD}">
      <dgm:prSet/>
      <dgm:spPr/>
      <dgm:t>
        <a:bodyPr/>
        <a:lstStyle/>
        <a:p>
          <a:endParaRPr lang="en-GB"/>
        </a:p>
      </dgm:t>
    </dgm:pt>
    <dgm:pt modelId="{6B958726-37B5-443F-8E03-2FED17BA02DF}" type="sibTrans" cxnId="{8367E553-602F-470A-99F9-182BC7E7D1AD}">
      <dgm:prSet/>
      <dgm:spPr/>
      <dgm:t>
        <a:bodyPr/>
        <a:lstStyle/>
        <a:p>
          <a:endParaRPr lang="en-GB"/>
        </a:p>
      </dgm:t>
    </dgm:pt>
    <dgm:pt modelId="{C7B0DC2A-BCE7-4E26-9274-39B10F9A25DE}">
      <dgm:prSet phldrT="[Text]"/>
      <dgm:spPr/>
      <dgm:t>
        <a:bodyPr/>
        <a:lstStyle/>
        <a:p>
          <a:r>
            <a:rPr lang="en-GB" dirty="0" smtClean="0"/>
            <a:t>Regulatory authorities (e.g. MHRA and safety alerting)</a:t>
          </a:r>
          <a:endParaRPr lang="en-GB" dirty="0"/>
        </a:p>
      </dgm:t>
    </dgm:pt>
    <dgm:pt modelId="{E3A9E1FE-5948-43EC-9906-2163A590E1CC}" type="parTrans" cxnId="{7ADAC026-D374-4EDB-8BAC-D945371B33F6}">
      <dgm:prSet/>
      <dgm:spPr/>
      <dgm:t>
        <a:bodyPr/>
        <a:lstStyle/>
        <a:p>
          <a:endParaRPr lang="en-GB"/>
        </a:p>
      </dgm:t>
    </dgm:pt>
    <dgm:pt modelId="{E3944158-EF55-49BC-A278-C16B377C0B63}" type="sibTrans" cxnId="{7ADAC026-D374-4EDB-8BAC-D945371B33F6}">
      <dgm:prSet/>
      <dgm:spPr/>
      <dgm:t>
        <a:bodyPr/>
        <a:lstStyle/>
        <a:p>
          <a:endParaRPr lang="en-GB"/>
        </a:p>
      </dgm:t>
    </dgm:pt>
    <dgm:pt modelId="{E8246671-86CB-45D1-BA94-3F5A089A8473}">
      <dgm:prSet phldrT="[Text]"/>
      <dgm:spPr/>
      <dgm:t>
        <a:bodyPr/>
        <a:lstStyle/>
        <a:p>
          <a:r>
            <a:rPr lang="en-GB" dirty="0" smtClean="0"/>
            <a:t>Departments of Health (e.g. NHS Improvement)</a:t>
          </a:r>
          <a:endParaRPr lang="en-GB" dirty="0"/>
        </a:p>
      </dgm:t>
    </dgm:pt>
    <dgm:pt modelId="{163236C0-3D70-4611-B15A-E0D6D7BD4E55}" type="parTrans" cxnId="{2BF859CA-E218-438F-B1DE-CEFE483A31A4}">
      <dgm:prSet/>
      <dgm:spPr/>
      <dgm:t>
        <a:bodyPr/>
        <a:lstStyle/>
        <a:p>
          <a:endParaRPr lang="en-GB"/>
        </a:p>
      </dgm:t>
    </dgm:pt>
    <dgm:pt modelId="{8D87660A-C898-4219-A3AF-DB0ED2E452BA}" type="sibTrans" cxnId="{2BF859CA-E218-438F-B1DE-CEFE483A31A4}">
      <dgm:prSet/>
      <dgm:spPr/>
      <dgm:t>
        <a:bodyPr/>
        <a:lstStyle/>
        <a:p>
          <a:endParaRPr lang="en-GB"/>
        </a:p>
      </dgm:t>
    </dgm:pt>
    <dgm:pt modelId="{BC1880E9-58E8-43CE-A8C3-EF9E23745DD2}">
      <dgm:prSet phldrT="[Text]"/>
      <dgm:spPr/>
      <dgm:t>
        <a:bodyPr/>
        <a:lstStyle/>
        <a:p>
          <a:r>
            <a:rPr lang="en-GB" dirty="0" smtClean="0"/>
            <a:t>Clinicians in practice</a:t>
          </a:r>
          <a:endParaRPr lang="en-GB" dirty="0"/>
        </a:p>
      </dgm:t>
    </dgm:pt>
    <dgm:pt modelId="{CDA57F5E-3113-4A6F-9FC6-77961AC9FC9A}" type="parTrans" cxnId="{34919C86-F6F5-45C0-A903-9AFDCF89EE13}">
      <dgm:prSet/>
      <dgm:spPr/>
      <dgm:t>
        <a:bodyPr/>
        <a:lstStyle/>
        <a:p>
          <a:endParaRPr lang="en-GB"/>
        </a:p>
      </dgm:t>
    </dgm:pt>
    <dgm:pt modelId="{99F5654C-9E6A-41F3-AA88-9821F1C5345E}" type="sibTrans" cxnId="{34919C86-F6F5-45C0-A903-9AFDCF89EE13}">
      <dgm:prSet/>
      <dgm:spPr/>
      <dgm:t>
        <a:bodyPr/>
        <a:lstStyle/>
        <a:p>
          <a:endParaRPr lang="en-GB"/>
        </a:p>
      </dgm:t>
    </dgm:pt>
    <dgm:pt modelId="{1E9CD426-C123-43CF-BB28-AC8B732FCF9B}">
      <dgm:prSet phldrT="[Text]"/>
      <dgm:spPr/>
      <dgm:t>
        <a:bodyPr/>
        <a:lstStyle/>
        <a:p>
          <a:r>
            <a:rPr lang="en-GB" dirty="0" smtClean="0"/>
            <a:t>Royal Colleges</a:t>
          </a:r>
          <a:endParaRPr lang="en-GB" dirty="0"/>
        </a:p>
      </dgm:t>
    </dgm:pt>
    <dgm:pt modelId="{F78E8B12-94E6-4E73-BD3F-3F0C0D1EC8E8}" type="parTrans" cxnId="{B3EDC8DF-B731-45D8-9EA7-4663A0D5C86C}">
      <dgm:prSet/>
      <dgm:spPr/>
      <dgm:t>
        <a:bodyPr/>
        <a:lstStyle/>
        <a:p>
          <a:endParaRPr lang="en-GB"/>
        </a:p>
      </dgm:t>
    </dgm:pt>
    <dgm:pt modelId="{43B15F85-EB31-414E-BC28-D390C5A7811E}" type="sibTrans" cxnId="{B3EDC8DF-B731-45D8-9EA7-4663A0D5C86C}">
      <dgm:prSet/>
      <dgm:spPr/>
      <dgm:t>
        <a:bodyPr/>
        <a:lstStyle/>
        <a:p>
          <a:endParaRPr lang="en-GB"/>
        </a:p>
      </dgm:t>
    </dgm:pt>
    <dgm:pt modelId="{3EAAB782-F116-49D0-B19E-03257635E58A}" type="pres">
      <dgm:prSet presAssocID="{0E8A19AA-1D45-4A2E-AF64-73DBEC74894C}" presName="Name0" presStyleCnt="0">
        <dgm:presLayoutVars>
          <dgm:chMax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7BBB5A9-2132-488D-B164-737F948BB707}" type="pres">
      <dgm:prSet presAssocID="{DC21DE51-A856-4767-9245-FAD507C94E35}" presName="composite" presStyleCnt="0"/>
      <dgm:spPr/>
    </dgm:pt>
    <dgm:pt modelId="{5205681B-2889-4878-9A79-94782A7932CD}" type="pres">
      <dgm:prSet presAssocID="{DC21DE51-A856-4767-9245-FAD507C94E35}" presName="ParentAccent1" presStyleLbl="alignNode1" presStyleIdx="0" presStyleCnt="51"/>
      <dgm:spPr/>
    </dgm:pt>
    <dgm:pt modelId="{0D103AA8-F390-4080-8018-32BE809555CB}" type="pres">
      <dgm:prSet presAssocID="{DC21DE51-A856-4767-9245-FAD507C94E35}" presName="ParentAccent2" presStyleLbl="alignNode1" presStyleIdx="1" presStyleCnt="51"/>
      <dgm:spPr/>
    </dgm:pt>
    <dgm:pt modelId="{7726C62C-2153-44A8-B083-460FFB4D91CF}" type="pres">
      <dgm:prSet presAssocID="{DC21DE51-A856-4767-9245-FAD507C94E35}" presName="ParentAccent3" presStyleLbl="alignNode1" presStyleIdx="2" presStyleCnt="51"/>
      <dgm:spPr/>
    </dgm:pt>
    <dgm:pt modelId="{C744B5F7-60A4-4675-91B2-4406F9C7F085}" type="pres">
      <dgm:prSet presAssocID="{DC21DE51-A856-4767-9245-FAD507C94E35}" presName="ParentAccent4" presStyleLbl="alignNode1" presStyleIdx="3" presStyleCnt="51"/>
      <dgm:spPr/>
    </dgm:pt>
    <dgm:pt modelId="{A1AEBA13-2E33-44AE-A532-EB86B8F83DAB}" type="pres">
      <dgm:prSet presAssocID="{DC21DE51-A856-4767-9245-FAD507C94E35}" presName="ParentAccent5" presStyleLbl="alignNode1" presStyleIdx="4" presStyleCnt="51"/>
      <dgm:spPr/>
    </dgm:pt>
    <dgm:pt modelId="{09A97B9A-FB10-4990-B26B-137C6DEF8F14}" type="pres">
      <dgm:prSet presAssocID="{DC21DE51-A856-4767-9245-FAD507C94E35}" presName="ParentAccent6" presStyleLbl="alignNode1" presStyleIdx="5" presStyleCnt="51"/>
      <dgm:spPr/>
    </dgm:pt>
    <dgm:pt modelId="{BC0E7413-7D9D-473D-8890-E5E1E0E08AAA}" type="pres">
      <dgm:prSet presAssocID="{DC21DE51-A856-4767-9245-FAD507C94E35}" presName="ParentAccent7" presStyleLbl="alignNode1" presStyleIdx="6" presStyleCnt="51"/>
      <dgm:spPr/>
    </dgm:pt>
    <dgm:pt modelId="{943B62E1-02C9-49AC-8835-8482856F6653}" type="pres">
      <dgm:prSet presAssocID="{DC21DE51-A856-4767-9245-FAD507C94E35}" presName="ParentAccent8" presStyleLbl="alignNode1" presStyleIdx="7" presStyleCnt="51"/>
      <dgm:spPr/>
    </dgm:pt>
    <dgm:pt modelId="{1187899F-25A9-4F7D-BAD8-A6C524663118}" type="pres">
      <dgm:prSet presAssocID="{DC21DE51-A856-4767-9245-FAD507C94E35}" presName="ParentAccent9" presStyleLbl="alignNode1" presStyleIdx="8" presStyleCnt="51"/>
      <dgm:spPr/>
    </dgm:pt>
    <dgm:pt modelId="{8E377982-4F30-4ADC-81B8-96FE785613B4}" type="pres">
      <dgm:prSet presAssocID="{DC21DE51-A856-4767-9245-FAD507C94E35}" presName="ParentAccent10" presStyleLbl="alignNode1" presStyleIdx="9" presStyleCnt="51"/>
      <dgm:spPr/>
    </dgm:pt>
    <dgm:pt modelId="{00F52344-8960-4FBB-8D0F-C307F25FC5AB}" type="pres">
      <dgm:prSet presAssocID="{DC21DE51-A856-4767-9245-FAD507C94E35}" presName="Parent" presStyleLbl="alignNode1" presStyleIdx="10" presStyleCnt="51">
        <dgm:presLayoutVars>
          <dgm:chMax val="5"/>
          <dgm:chPref val="3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449A9D2-EAB5-41B3-9306-C96A2E4DAE5B}" type="pres">
      <dgm:prSet presAssocID="{6D9A5F6E-3F26-43F9-B893-A08C0C45DF10}" presName="Child1Accent1" presStyleLbl="alignNode1" presStyleIdx="11" presStyleCnt="51"/>
      <dgm:spPr/>
    </dgm:pt>
    <dgm:pt modelId="{FBDFC3C8-DFA0-4EF8-9A2C-A1D70C163E4A}" type="pres">
      <dgm:prSet presAssocID="{6D9A5F6E-3F26-43F9-B893-A08C0C45DF10}" presName="Child1Accent2" presStyleLbl="alignNode1" presStyleIdx="12" presStyleCnt="51"/>
      <dgm:spPr/>
    </dgm:pt>
    <dgm:pt modelId="{ACAB8175-32B7-411C-91D1-3EDFD2A852D4}" type="pres">
      <dgm:prSet presAssocID="{6D9A5F6E-3F26-43F9-B893-A08C0C45DF10}" presName="Child1Accent3" presStyleLbl="alignNode1" presStyleIdx="13" presStyleCnt="51"/>
      <dgm:spPr/>
    </dgm:pt>
    <dgm:pt modelId="{EA206E3C-D8E4-411A-A41F-71A71199DDFC}" type="pres">
      <dgm:prSet presAssocID="{6D9A5F6E-3F26-43F9-B893-A08C0C45DF10}" presName="Child1Accent4" presStyleLbl="alignNode1" presStyleIdx="14" presStyleCnt="51"/>
      <dgm:spPr/>
    </dgm:pt>
    <dgm:pt modelId="{2B25B4D7-CD4C-4B09-9AF1-8F5FD9616173}" type="pres">
      <dgm:prSet presAssocID="{6D9A5F6E-3F26-43F9-B893-A08C0C45DF10}" presName="Child1Accent5" presStyleLbl="alignNode1" presStyleIdx="15" presStyleCnt="51"/>
      <dgm:spPr/>
    </dgm:pt>
    <dgm:pt modelId="{884BA0D1-D51C-425B-BCDE-B18AD21AF9A5}" type="pres">
      <dgm:prSet presAssocID="{6D9A5F6E-3F26-43F9-B893-A08C0C45DF10}" presName="Child1Accent6" presStyleLbl="alignNode1" presStyleIdx="16" presStyleCnt="51"/>
      <dgm:spPr/>
    </dgm:pt>
    <dgm:pt modelId="{0AFC57F3-36FE-41D1-A1EC-5C5BAC113DAF}" type="pres">
      <dgm:prSet presAssocID="{6D9A5F6E-3F26-43F9-B893-A08C0C45DF10}" presName="Child1Accent7" presStyleLbl="alignNode1" presStyleIdx="17" presStyleCnt="51"/>
      <dgm:spPr/>
    </dgm:pt>
    <dgm:pt modelId="{48F2D4A4-D6E1-4ACE-950C-D32A6D4CBA65}" type="pres">
      <dgm:prSet presAssocID="{6D9A5F6E-3F26-43F9-B893-A08C0C45DF10}" presName="Child1Accent8" presStyleLbl="alignNode1" presStyleIdx="18" presStyleCnt="51"/>
      <dgm:spPr/>
    </dgm:pt>
    <dgm:pt modelId="{34782323-C2C4-45DB-BC83-70658379C4F9}" type="pres">
      <dgm:prSet presAssocID="{6D9A5F6E-3F26-43F9-B893-A08C0C45DF10}" presName="Child1Accent9" presStyleLbl="alignNode1" presStyleIdx="19" presStyleCnt="51"/>
      <dgm:spPr/>
    </dgm:pt>
    <dgm:pt modelId="{345EB25B-DA44-49C9-AE1D-A83E5D4F01CC}" type="pres">
      <dgm:prSet presAssocID="{6D9A5F6E-3F26-43F9-B893-A08C0C45DF10}" presName="Child1" presStyleLbl="revTx" presStyleIdx="0" presStyleCnt="5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6B6C62-F1B1-4BBE-93BA-B77C61A6F87D}" type="pres">
      <dgm:prSet presAssocID="{C7B0DC2A-BCE7-4E26-9274-39B10F9A25DE}" presName="Child2Accent1" presStyleLbl="alignNode1" presStyleIdx="20" presStyleCnt="51"/>
      <dgm:spPr/>
    </dgm:pt>
    <dgm:pt modelId="{C206A0A0-6560-4266-B47E-B913B994F617}" type="pres">
      <dgm:prSet presAssocID="{C7B0DC2A-BCE7-4E26-9274-39B10F9A25DE}" presName="Child2Accent2" presStyleLbl="alignNode1" presStyleIdx="21" presStyleCnt="51"/>
      <dgm:spPr/>
    </dgm:pt>
    <dgm:pt modelId="{4B1BF91F-5272-4484-96AE-318BF5504D44}" type="pres">
      <dgm:prSet presAssocID="{C7B0DC2A-BCE7-4E26-9274-39B10F9A25DE}" presName="Child2Accent3" presStyleLbl="alignNode1" presStyleIdx="22" presStyleCnt="51"/>
      <dgm:spPr/>
    </dgm:pt>
    <dgm:pt modelId="{6F421F1E-7530-4861-B641-902FB8990EE4}" type="pres">
      <dgm:prSet presAssocID="{C7B0DC2A-BCE7-4E26-9274-39B10F9A25DE}" presName="Child2Accent4" presStyleLbl="alignNode1" presStyleIdx="23" presStyleCnt="51"/>
      <dgm:spPr/>
    </dgm:pt>
    <dgm:pt modelId="{1977800D-8523-4A9D-8F9A-E2C9AE38C492}" type="pres">
      <dgm:prSet presAssocID="{C7B0DC2A-BCE7-4E26-9274-39B10F9A25DE}" presName="Child2Accent5" presStyleLbl="alignNode1" presStyleIdx="24" presStyleCnt="51"/>
      <dgm:spPr/>
    </dgm:pt>
    <dgm:pt modelId="{2340D82C-45B4-4BE2-812F-F186662DDC8B}" type="pres">
      <dgm:prSet presAssocID="{C7B0DC2A-BCE7-4E26-9274-39B10F9A25DE}" presName="Child2Accent6" presStyleLbl="alignNode1" presStyleIdx="25" presStyleCnt="51"/>
      <dgm:spPr/>
    </dgm:pt>
    <dgm:pt modelId="{55F608DF-60D6-4775-B3E5-5BB54B8298A5}" type="pres">
      <dgm:prSet presAssocID="{C7B0DC2A-BCE7-4E26-9274-39B10F9A25DE}" presName="Child2Accent7" presStyleLbl="alignNode1" presStyleIdx="26" presStyleCnt="51"/>
      <dgm:spPr/>
    </dgm:pt>
    <dgm:pt modelId="{7E16037A-551E-4E03-904A-4A14C54593A8}" type="pres">
      <dgm:prSet presAssocID="{C7B0DC2A-BCE7-4E26-9274-39B10F9A25DE}" presName="Child2" presStyleLbl="revTx" presStyleIdx="1" presStyleCnt="5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AAA603-46B6-4795-AEEE-76178894BF64}" type="pres">
      <dgm:prSet presAssocID="{E8246671-86CB-45D1-BA94-3F5A089A8473}" presName="Child3Accent1" presStyleLbl="alignNode1" presStyleIdx="27" presStyleCnt="51"/>
      <dgm:spPr/>
    </dgm:pt>
    <dgm:pt modelId="{CACAFBC8-DE1B-4F62-A43E-5D730AD8B0EE}" type="pres">
      <dgm:prSet presAssocID="{E8246671-86CB-45D1-BA94-3F5A089A8473}" presName="Child3Accent2" presStyleLbl="alignNode1" presStyleIdx="28" presStyleCnt="51"/>
      <dgm:spPr/>
    </dgm:pt>
    <dgm:pt modelId="{5DE09606-5D8C-42F6-93EE-E17183727D6F}" type="pres">
      <dgm:prSet presAssocID="{E8246671-86CB-45D1-BA94-3F5A089A8473}" presName="Child3Accent3" presStyleLbl="alignNode1" presStyleIdx="29" presStyleCnt="51"/>
      <dgm:spPr/>
    </dgm:pt>
    <dgm:pt modelId="{E63FC519-B39C-4B35-A8E9-BEAFAC68ACFF}" type="pres">
      <dgm:prSet presAssocID="{E8246671-86CB-45D1-BA94-3F5A089A8473}" presName="Child3Accent4" presStyleLbl="alignNode1" presStyleIdx="30" presStyleCnt="51"/>
      <dgm:spPr/>
    </dgm:pt>
    <dgm:pt modelId="{A16AD86E-7211-4D51-87C3-1E60F482B72D}" type="pres">
      <dgm:prSet presAssocID="{E8246671-86CB-45D1-BA94-3F5A089A8473}" presName="Child3Accent5" presStyleLbl="alignNode1" presStyleIdx="31" presStyleCnt="51"/>
      <dgm:spPr/>
    </dgm:pt>
    <dgm:pt modelId="{2B75DF7B-0F3B-4D15-844A-6D0A1CBDB1B9}" type="pres">
      <dgm:prSet presAssocID="{E8246671-86CB-45D1-BA94-3F5A089A8473}" presName="Child3Accent6" presStyleLbl="alignNode1" presStyleIdx="32" presStyleCnt="51"/>
      <dgm:spPr/>
    </dgm:pt>
    <dgm:pt modelId="{83C2E149-C2FC-4F76-A933-04B40CFC3FED}" type="pres">
      <dgm:prSet presAssocID="{E8246671-86CB-45D1-BA94-3F5A089A8473}" presName="Child3Accent7" presStyleLbl="alignNode1" presStyleIdx="33" presStyleCnt="51"/>
      <dgm:spPr/>
    </dgm:pt>
    <dgm:pt modelId="{418595B8-183B-414D-A8CD-B305BEEE0A3E}" type="pres">
      <dgm:prSet presAssocID="{E8246671-86CB-45D1-BA94-3F5A089A8473}" presName="Child3" presStyleLbl="revTx" presStyleIdx="2" presStyleCnt="5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09FFBA-32B7-451C-BF01-A33363E0BA25}" type="pres">
      <dgm:prSet presAssocID="{1E9CD426-C123-43CF-BB28-AC8B732FCF9B}" presName="Child4Accent1" presStyleLbl="alignNode1" presStyleIdx="34" presStyleCnt="51"/>
      <dgm:spPr/>
    </dgm:pt>
    <dgm:pt modelId="{C758B51B-2F5F-4AA1-BC82-D8E3BD507C61}" type="pres">
      <dgm:prSet presAssocID="{1E9CD426-C123-43CF-BB28-AC8B732FCF9B}" presName="Child4Accent2" presStyleLbl="alignNode1" presStyleIdx="35" presStyleCnt="51"/>
      <dgm:spPr/>
    </dgm:pt>
    <dgm:pt modelId="{529FC9C3-B6F0-465D-8E08-66CB7C47405E}" type="pres">
      <dgm:prSet presAssocID="{1E9CD426-C123-43CF-BB28-AC8B732FCF9B}" presName="Child4Accent3" presStyleLbl="alignNode1" presStyleIdx="36" presStyleCnt="51"/>
      <dgm:spPr/>
    </dgm:pt>
    <dgm:pt modelId="{C3B31724-15D7-4D64-AC00-6608941F30B2}" type="pres">
      <dgm:prSet presAssocID="{1E9CD426-C123-43CF-BB28-AC8B732FCF9B}" presName="Child4Accent4" presStyleLbl="alignNode1" presStyleIdx="37" presStyleCnt="51"/>
      <dgm:spPr/>
    </dgm:pt>
    <dgm:pt modelId="{3DCF8429-B256-414F-B9DD-F3AD7451F66D}" type="pres">
      <dgm:prSet presAssocID="{1E9CD426-C123-43CF-BB28-AC8B732FCF9B}" presName="Child4Accent5" presStyleLbl="alignNode1" presStyleIdx="38" presStyleCnt="51"/>
      <dgm:spPr/>
    </dgm:pt>
    <dgm:pt modelId="{93342D1F-278B-4B1C-B141-BD486E3BE90C}" type="pres">
      <dgm:prSet presAssocID="{1E9CD426-C123-43CF-BB28-AC8B732FCF9B}" presName="Child4Accent6" presStyleLbl="alignNode1" presStyleIdx="39" presStyleCnt="51"/>
      <dgm:spPr/>
    </dgm:pt>
    <dgm:pt modelId="{A7DCFAF9-3672-4850-984B-9828C7E15FAB}" type="pres">
      <dgm:prSet presAssocID="{1E9CD426-C123-43CF-BB28-AC8B732FCF9B}" presName="Child4Accent7" presStyleLbl="alignNode1" presStyleIdx="40" presStyleCnt="51"/>
      <dgm:spPr/>
    </dgm:pt>
    <dgm:pt modelId="{E114AEEA-709E-4C7B-A4C1-410C823B08D5}" type="pres">
      <dgm:prSet presAssocID="{1E9CD426-C123-43CF-BB28-AC8B732FCF9B}" presName="Child4Accent8" presStyleLbl="alignNode1" presStyleIdx="41" presStyleCnt="51"/>
      <dgm:spPr/>
    </dgm:pt>
    <dgm:pt modelId="{6C659722-05F2-4832-805C-22599334603F}" type="pres">
      <dgm:prSet presAssocID="{1E9CD426-C123-43CF-BB28-AC8B732FCF9B}" presName="Child4" presStyleLbl="revTx" presStyleIdx="3" presStyleCnt="5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D575864-4363-45F7-B058-1BC7159AAE57}" type="pres">
      <dgm:prSet presAssocID="{BC1880E9-58E8-43CE-A8C3-EF9E23745DD2}" presName="Child5Accent1" presStyleLbl="alignNode1" presStyleIdx="42" presStyleCnt="51"/>
      <dgm:spPr/>
    </dgm:pt>
    <dgm:pt modelId="{B73BBEDE-ACED-42D0-A4F9-815984779BCE}" type="pres">
      <dgm:prSet presAssocID="{BC1880E9-58E8-43CE-A8C3-EF9E23745DD2}" presName="Child5Accent2" presStyleLbl="alignNode1" presStyleIdx="43" presStyleCnt="51"/>
      <dgm:spPr/>
    </dgm:pt>
    <dgm:pt modelId="{64544B7F-D9BA-4D30-A122-5E9BDDDBF758}" type="pres">
      <dgm:prSet presAssocID="{BC1880E9-58E8-43CE-A8C3-EF9E23745DD2}" presName="Child5Accent3" presStyleLbl="alignNode1" presStyleIdx="44" presStyleCnt="51"/>
      <dgm:spPr/>
    </dgm:pt>
    <dgm:pt modelId="{86241CF4-01EC-47E9-A34A-C80E2F58C8C2}" type="pres">
      <dgm:prSet presAssocID="{BC1880E9-58E8-43CE-A8C3-EF9E23745DD2}" presName="Child5Accent4" presStyleLbl="alignNode1" presStyleIdx="45" presStyleCnt="51"/>
      <dgm:spPr/>
    </dgm:pt>
    <dgm:pt modelId="{ACCE4968-4494-4C20-A10D-07A1346E5E19}" type="pres">
      <dgm:prSet presAssocID="{BC1880E9-58E8-43CE-A8C3-EF9E23745DD2}" presName="Child5Accent5" presStyleLbl="alignNode1" presStyleIdx="46" presStyleCnt="51"/>
      <dgm:spPr/>
    </dgm:pt>
    <dgm:pt modelId="{06AF2F69-9209-4109-8744-9E9CBB4A5903}" type="pres">
      <dgm:prSet presAssocID="{BC1880E9-58E8-43CE-A8C3-EF9E23745DD2}" presName="Child5Accent6" presStyleLbl="alignNode1" presStyleIdx="47" presStyleCnt="51"/>
      <dgm:spPr/>
    </dgm:pt>
    <dgm:pt modelId="{09CE228D-1659-49F8-B4FE-38752AAE7F95}" type="pres">
      <dgm:prSet presAssocID="{BC1880E9-58E8-43CE-A8C3-EF9E23745DD2}" presName="Child5Accent7" presStyleLbl="alignNode1" presStyleIdx="48" presStyleCnt="51"/>
      <dgm:spPr/>
    </dgm:pt>
    <dgm:pt modelId="{04F39B05-C14F-4EC4-91C0-6B58AB69148C}" type="pres">
      <dgm:prSet presAssocID="{BC1880E9-58E8-43CE-A8C3-EF9E23745DD2}" presName="Child5Accent8" presStyleLbl="alignNode1" presStyleIdx="49" presStyleCnt="51"/>
      <dgm:spPr/>
    </dgm:pt>
    <dgm:pt modelId="{55A9001F-E22B-44FB-B90C-1D803CC8E330}" type="pres">
      <dgm:prSet presAssocID="{BC1880E9-58E8-43CE-A8C3-EF9E23745DD2}" presName="Child5Accent9" presStyleLbl="alignNode1" presStyleIdx="50" presStyleCnt="51"/>
      <dgm:spPr/>
    </dgm:pt>
    <dgm:pt modelId="{6C4E3BA5-65EC-4155-B0B7-C894273ABFDA}" type="pres">
      <dgm:prSet presAssocID="{BC1880E9-58E8-43CE-A8C3-EF9E23745DD2}" presName="Child5" presStyleLbl="revTx" presStyleIdx="4" presStyleCnt="5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A81331A-F636-4911-85BC-A15E7587FA93}" type="presOf" srcId="{C7B0DC2A-BCE7-4E26-9274-39B10F9A25DE}" destId="{7E16037A-551E-4E03-904A-4A14C54593A8}" srcOrd="0" destOrd="0" presId="urn:microsoft.com/office/officeart/2011/layout/ConvergingText"/>
    <dgm:cxn modelId="{2BF859CA-E218-438F-B1DE-CEFE483A31A4}" srcId="{DC21DE51-A856-4767-9245-FAD507C94E35}" destId="{E8246671-86CB-45D1-BA94-3F5A089A8473}" srcOrd="2" destOrd="0" parTransId="{163236C0-3D70-4611-B15A-E0D6D7BD4E55}" sibTransId="{8D87660A-C898-4219-A3AF-DB0ED2E452BA}"/>
    <dgm:cxn modelId="{0F0C1FCB-BBA9-41D1-83E0-C1F5ED319DEF}" type="presOf" srcId="{6D9A5F6E-3F26-43F9-B893-A08C0C45DF10}" destId="{345EB25B-DA44-49C9-AE1D-A83E5D4F01CC}" srcOrd="0" destOrd="0" presId="urn:microsoft.com/office/officeart/2011/layout/ConvergingText"/>
    <dgm:cxn modelId="{5ED35461-C645-4326-88DD-E2C9A3867853}" srcId="{0E8A19AA-1D45-4A2E-AF64-73DBEC74894C}" destId="{DC21DE51-A856-4767-9245-FAD507C94E35}" srcOrd="0" destOrd="0" parTransId="{C9C3190D-F48E-4425-B771-A2F9FCC80D2B}" sibTransId="{14DF1638-7B40-498B-8B50-83549666D0B1}"/>
    <dgm:cxn modelId="{34919C86-F6F5-45C0-A903-9AFDCF89EE13}" srcId="{DC21DE51-A856-4767-9245-FAD507C94E35}" destId="{BC1880E9-58E8-43CE-A8C3-EF9E23745DD2}" srcOrd="4" destOrd="0" parTransId="{CDA57F5E-3113-4A6F-9FC6-77961AC9FC9A}" sibTransId="{99F5654C-9E6A-41F3-AA88-9821F1C5345E}"/>
    <dgm:cxn modelId="{B3EDC8DF-B731-45D8-9EA7-4663A0D5C86C}" srcId="{DC21DE51-A856-4767-9245-FAD507C94E35}" destId="{1E9CD426-C123-43CF-BB28-AC8B732FCF9B}" srcOrd="3" destOrd="0" parTransId="{F78E8B12-94E6-4E73-BD3F-3F0C0D1EC8E8}" sibTransId="{43B15F85-EB31-414E-BC28-D390C5A7811E}"/>
    <dgm:cxn modelId="{493C765F-A337-4BA1-9A47-415E9FB947E0}" type="presOf" srcId="{BC1880E9-58E8-43CE-A8C3-EF9E23745DD2}" destId="{6C4E3BA5-65EC-4155-B0B7-C894273ABFDA}" srcOrd="0" destOrd="0" presId="urn:microsoft.com/office/officeart/2011/layout/ConvergingText"/>
    <dgm:cxn modelId="{008393EC-C4A1-4A72-870A-D4B9C770FB4F}" type="presOf" srcId="{1E9CD426-C123-43CF-BB28-AC8B732FCF9B}" destId="{6C659722-05F2-4832-805C-22599334603F}" srcOrd="0" destOrd="0" presId="urn:microsoft.com/office/officeart/2011/layout/ConvergingText"/>
    <dgm:cxn modelId="{8367E553-602F-470A-99F9-182BC7E7D1AD}" srcId="{DC21DE51-A856-4767-9245-FAD507C94E35}" destId="{6D9A5F6E-3F26-43F9-B893-A08C0C45DF10}" srcOrd="0" destOrd="0" parTransId="{4E954154-BA0C-4FE6-85F0-CE0EA18C3857}" sibTransId="{6B958726-37B5-443F-8E03-2FED17BA02DF}"/>
    <dgm:cxn modelId="{FEE14628-0B54-456B-9F25-1AB1E13788E3}" type="presOf" srcId="{DC21DE51-A856-4767-9245-FAD507C94E35}" destId="{00F52344-8960-4FBB-8D0F-C307F25FC5AB}" srcOrd="0" destOrd="0" presId="urn:microsoft.com/office/officeart/2011/layout/ConvergingText"/>
    <dgm:cxn modelId="{F9AC3270-C39F-45EB-B51E-263756B591F1}" type="presOf" srcId="{E8246671-86CB-45D1-BA94-3F5A089A8473}" destId="{418595B8-183B-414D-A8CD-B305BEEE0A3E}" srcOrd="0" destOrd="0" presId="urn:microsoft.com/office/officeart/2011/layout/ConvergingText"/>
    <dgm:cxn modelId="{7ADAC026-D374-4EDB-8BAC-D945371B33F6}" srcId="{DC21DE51-A856-4767-9245-FAD507C94E35}" destId="{C7B0DC2A-BCE7-4E26-9274-39B10F9A25DE}" srcOrd="1" destOrd="0" parTransId="{E3A9E1FE-5948-43EC-9906-2163A590E1CC}" sibTransId="{E3944158-EF55-49BC-A278-C16B377C0B63}"/>
    <dgm:cxn modelId="{28FFB7AF-6AE2-4150-86FF-8664595C4D6E}" type="presOf" srcId="{0E8A19AA-1D45-4A2E-AF64-73DBEC74894C}" destId="{3EAAB782-F116-49D0-B19E-03257635E58A}" srcOrd="0" destOrd="0" presId="urn:microsoft.com/office/officeart/2011/layout/ConvergingText"/>
    <dgm:cxn modelId="{79436CFC-7F06-406E-83D4-7CF16CB9780B}" type="presParOf" srcId="{3EAAB782-F116-49D0-B19E-03257635E58A}" destId="{07BBB5A9-2132-488D-B164-737F948BB707}" srcOrd="0" destOrd="0" presId="urn:microsoft.com/office/officeart/2011/layout/ConvergingText"/>
    <dgm:cxn modelId="{29A20C35-8E64-4CB6-A399-5427612E9C26}" type="presParOf" srcId="{07BBB5A9-2132-488D-B164-737F948BB707}" destId="{5205681B-2889-4878-9A79-94782A7932CD}" srcOrd="0" destOrd="0" presId="urn:microsoft.com/office/officeart/2011/layout/ConvergingText"/>
    <dgm:cxn modelId="{AE5EF492-7FB7-42F4-91B3-671A6E2702FA}" type="presParOf" srcId="{07BBB5A9-2132-488D-B164-737F948BB707}" destId="{0D103AA8-F390-4080-8018-32BE809555CB}" srcOrd="1" destOrd="0" presId="urn:microsoft.com/office/officeart/2011/layout/ConvergingText"/>
    <dgm:cxn modelId="{7FEC2F64-BAB3-4B36-9502-6B156F0ADE35}" type="presParOf" srcId="{07BBB5A9-2132-488D-B164-737F948BB707}" destId="{7726C62C-2153-44A8-B083-460FFB4D91CF}" srcOrd="2" destOrd="0" presId="urn:microsoft.com/office/officeart/2011/layout/ConvergingText"/>
    <dgm:cxn modelId="{AC38F489-2244-42A0-AD85-6FFA43D0AE33}" type="presParOf" srcId="{07BBB5A9-2132-488D-B164-737F948BB707}" destId="{C744B5F7-60A4-4675-91B2-4406F9C7F085}" srcOrd="3" destOrd="0" presId="urn:microsoft.com/office/officeart/2011/layout/ConvergingText"/>
    <dgm:cxn modelId="{97059608-0979-4C00-9201-E3DEFC2B69A1}" type="presParOf" srcId="{07BBB5A9-2132-488D-B164-737F948BB707}" destId="{A1AEBA13-2E33-44AE-A532-EB86B8F83DAB}" srcOrd="4" destOrd="0" presId="urn:microsoft.com/office/officeart/2011/layout/ConvergingText"/>
    <dgm:cxn modelId="{D430E036-77EE-4D4F-934E-F0D90B1F9AC1}" type="presParOf" srcId="{07BBB5A9-2132-488D-B164-737F948BB707}" destId="{09A97B9A-FB10-4990-B26B-137C6DEF8F14}" srcOrd="5" destOrd="0" presId="urn:microsoft.com/office/officeart/2011/layout/ConvergingText"/>
    <dgm:cxn modelId="{DC8BB400-AE00-4BE9-B400-2A79A32AD1DC}" type="presParOf" srcId="{07BBB5A9-2132-488D-B164-737F948BB707}" destId="{BC0E7413-7D9D-473D-8890-E5E1E0E08AAA}" srcOrd="6" destOrd="0" presId="urn:microsoft.com/office/officeart/2011/layout/ConvergingText"/>
    <dgm:cxn modelId="{7FF605C5-D9A5-4683-BBCD-EA0F7C742DF1}" type="presParOf" srcId="{07BBB5A9-2132-488D-B164-737F948BB707}" destId="{943B62E1-02C9-49AC-8835-8482856F6653}" srcOrd="7" destOrd="0" presId="urn:microsoft.com/office/officeart/2011/layout/ConvergingText"/>
    <dgm:cxn modelId="{985965C0-E3FF-4EAD-8C14-960CBA73DE7F}" type="presParOf" srcId="{07BBB5A9-2132-488D-B164-737F948BB707}" destId="{1187899F-25A9-4F7D-BAD8-A6C524663118}" srcOrd="8" destOrd="0" presId="urn:microsoft.com/office/officeart/2011/layout/ConvergingText"/>
    <dgm:cxn modelId="{2B9E457E-5048-41F9-AF52-A5C332376A4B}" type="presParOf" srcId="{07BBB5A9-2132-488D-B164-737F948BB707}" destId="{8E377982-4F30-4ADC-81B8-96FE785613B4}" srcOrd="9" destOrd="0" presId="urn:microsoft.com/office/officeart/2011/layout/ConvergingText"/>
    <dgm:cxn modelId="{6FC434F2-50BA-4950-A9D0-A8AD7A541585}" type="presParOf" srcId="{07BBB5A9-2132-488D-B164-737F948BB707}" destId="{00F52344-8960-4FBB-8D0F-C307F25FC5AB}" srcOrd="10" destOrd="0" presId="urn:microsoft.com/office/officeart/2011/layout/ConvergingText"/>
    <dgm:cxn modelId="{32B7ED96-D8FF-4341-A4CB-DE090D265601}" type="presParOf" srcId="{07BBB5A9-2132-488D-B164-737F948BB707}" destId="{4449A9D2-EAB5-41B3-9306-C96A2E4DAE5B}" srcOrd="11" destOrd="0" presId="urn:microsoft.com/office/officeart/2011/layout/ConvergingText"/>
    <dgm:cxn modelId="{71A1A56A-F43E-4505-A6B0-746AE9B49AD0}" type="presParOf" srcId="{07BBB5A9-2132-488D-B164-737F948BB707}" destId="{FBDFC3C8-DFA0-4EF8-9A2C-A1D70C163E4A}" srcOrd="12" destOrd="0" presId="urn:microsoft.com/office/officeart/2011/layout/ConvergingText"/>
    <dgm:cxn modelId="{8F7779A6-B45D-4977-A8BD-EC2745459179}" type="presParOf" srcId="{07BBB5A9-2132-488D-B164-737F948BB707}" destId="{ACAB8175-32B7-411C-91D1-3EDFD2A852D4}" srcOrd="13" destOrd="0" presId="urn:microsoft.com/office/officeart/2011/layout/ConvergingText"/>
    <dgm:cxn modelId="{DEE56FF8-9D8A-4F8A-BBBB-081445B34124}" type="presParOf" srcId="{07BBB5A9-2132-488D-B164-737F948BB707}" destId="{EA206E3C-D8E4-411A-A41F-71A71199DDFC}" srcOrd="14" destOrd="0" presId="urn:microsoft.com/office/officeart/2011/layout/ConvergingText"/>
    <dgm:cxn modelId="{6EB5D427-D04C-4C32-A43E-4874A8D39AE4}" type="presParOf" srcId="{07BBB5A9-2132-488D-B164-737F948BB707}" destId="{2B25B4D7-CD4C-4B09-9AF1-8F5FD9616173}" srcOrd="15" destOrd="0" presId="urn:microsoft.com/office/officeart/2011/layout/ConvergingText"/>
    <dgm:cxn modelId="{151785FD-44FA-4810-95F7-5896E390CE1C}" type="presParOf" srcId="{07BBB5A9-2132-488D-B164-737F948BB707}" destId="{884BA0D1-D51C-425B-BCDE-B18AD21AF9A5}" srcOrd="16" destOrd="0" presId="urn:microsoft.com/office/officeart/2011/layout/ConvergingText"/>
    <dgm:cxn modelId="{7A4E16E2-5479-4AEB-97B7-F71450D972C7}" type="presParOf" srcId="{07BBB5A9-2132-488D-B164-737F948BB707}" destId="{0AFC57F3-36FE-41D1-A1EC-5C5BAC113DAF}" srcOrd="17" destOrd="0" presId="urn:microsoft.com/office/officeart/2011/layout/ConvergingText"/>
    <dgm:cxn modelId="{A50F4EED-5BAA-442C-9674-510E34397761}" type="presParOf" srcId="{07BBB5A9-2132-488D-B164-737F948BB707}" destId="{48F2D4A4-D6E1-4ACE-950C-D32A6D4CBA65}" srcOrd="18" destOrd="0" presId="urn:microsoft.com/office/officeart/2011/layout/ConvergingText"/>
    <dgm:cxn modelId="{D6E5EDBA-D24F-4B52-8973-4D04F20EE4C8}" type="presParOf" srcId="{07BBB5A9-2132-488D-B164-737F948BB707}" destId="{34782323-C2C4-45DB-BC83-70658379C4F9}" srcOrd="19" destOrd="0" presId="urn:microsoft.com/office/officeart/2011/layout/ConvergingText"/>
    <dgm:cxn modelId="{EC5ED5ED-EB27-4BEC-B452-BAC4D7512705}" type="presParOf" srcId="{07BBB5A9-2132-488D-B164-737F948BB707}" destId="{345EB25B-DA44-49C9-AE1D-A83E5D4F01CC}" srcOrd="20" destOrd="0" presId="urn:microsoft.com/office/officeart/2011/layout/ConvergingText"/>
    <dgm:cxn modelId="{16544DCB-C120-4C82-A45D-3C972D8E7E28}" type="presParOf" srcId="{07BBB5A9-2132-488D-B164-737F948BB707}" destId="{0D6B6C62-F1B1-4BBE-93BA-B77C61A6F87D}" srcOrd="21" destOrd="0" presId="urn:microsoft.com/office/officeart/2011/layout/ConvergingText"/>
    <dgm:cxn modelId="{E827ABA4-52C6-466E-99CA-DF758E6B28F6}" type="presParOf" srcId="{07BBB5A9-2132-488D-B164-737F948BB707}" destId="{C206A0A0-6560-4266-B47E-B913B994F617}" srcOrd="22" destOrd="0" presId="urn:microsoft.com/office/officeart/2011/layout/ConvergingText"/>
    <dgm:cxn modelId="{09C65EE0-304C-43B8-86B2-37C793B268A0}" type="presParOf" srcId="{07BBB5A9-2132-488D-B164-737F948BB707}" destId="{4B1BF91F-5272-4484-96AE-318BF5504D44}" srcOrd="23" destOrd="0" presId="urn:microsoft.com/office/officeart/2011/layout/ConvergingText"/>
    <dgm:cxn modelId="{9EA7CE6E-F36B-417C-AACD-CC0F6B16E3B4}" type="presParOf" srcId="{07BBB5A9-2132-488D-B164-737F948BB707}" destId="{6F421F1E-7530-4861-B641-902FB8990EE4}" srcOrd="24" destOrd="0" presId="urn:microsoft.com/office/officeart/2011/layout/ConvergingText"/>
    <dgm:cxn modelId="{B6A0F8A8-F45D-441F-A1A9-5F34AFA5009B}" type="presParOf" srcId="{07BBB5A9-2132-488D-B164-737F948BB707}" destId="{1977800D-8523-4A9D-8F9A-E2C9AE38C492}" srcOrd="25" destOrd="0" presId="urn:microsoft.com/office/officeart/2011/layout/ConvergingText"/>
    <dgm:cxn modelId="{89F7797E-3837-48F2-B770-6CE518C7E39F}" type="presParOf" srcId="{07BBB5A9-2132-488D-B164-737F948BB707}" destId="{2340D82C-45B4-4BE2-812F-F186662DDC8B}" srcOrd="26" destOrd="0" presId="urn:microsoft.com/office/officeart/2011/layout/ConvergingText"/>
    <dgm:cxn modelId="{801ABDBC-9DF3-4C2E-AC68-3E214EF35EC5}" type="presParOf" srcId="{07BBB5A9-2132-488D-B164-737F948BB707}" destId="{55F608DF-60D6-4775-B3E5-5BB54B8298A5}" srcOrd="27" destOrd="0" presId="urn:microsoft.com/office/officeart/2011/layout/ConvergingText"/>
    <dgm:cxn modelId="{297EE6F6-783C-4231-BEA4-02FFC9E6C7BF}" type="presParOf" srcId="{07BBB5A9-2132-488D-B164-737F948BB707}" destId="{7E16037A-551E-4E03-904A-4A14C54593A8}" srcOrd="28" destOrd="0" presId="urn:microsoft.com/office/officeart/2011/layout/ConvergingText"/>
    <dgm:cxn modelId="{F5B036EA-4CCE-42B1-B0A0-5DD74B042BB4}" type="presParOf" srcId="{07BBB5A9-2132-488D-B164-737F948BB707}" destId="{92AAA603-46B6-4795-AEEE-76178894BF64}" srcOrd="29" destOrd="0" presId="urn:microsoft.com/office/officeart/2011/layout/ConvergingText"/>
    <dgm:cxn modelId="{E7AE931C-6282-49C8-903F-73253A1E9DCD}" type="presParOf" srcId="{07BBB5A9-2132-488D-B164-737F948BB707}" destId="{CACAFBC8-DE1B-4F62-A43E-5D730AD8B0EE}" srcOrd="30" destOrd="0" presId="urn:microsoft.com/office/officeart/2011/layout/ConvergingText"/>
    <dgm:cxn modelId="{57AE84C7-E2A2-4B7D-B98D-8A5E98A2C422}" type="presParOf" srcId="{07BBB5A9-2132-488D-B164-737F948BB707}" destId="{5DE09606-5D8C-42F6-93EE-E17183727D6F}" srcOrd="31" destOrd="0" presId="urn:microsoft.com/office/officeart/2011/layout/ConvergingText"/>
    <dgm:cxn modelId="{675BB387-7EA2-4AE9-A76F-AB343FEE940B}" type="presParOf" srcId="{07BBB5A9-2132-488D-B164-737F948BB707}" destId="{E63FC519-B39C-4B35-A8E9-BEAFAC68ACFF}" srcOrd="32" destOrd="0" presId="urn:microsoft.com/office/officeart/2011/layout/ConvergingText"/>
    <dgm:cxn modelId="{33169843-C57F-4725-B7BE-9B57EFDC6E1E}" type="presParOf" srcId="{07BBB5A9-2132-488D-B164-737F948BB707}" destId="{A16AD86E-7211-4D51-87C3-1E60F482B72D}" srcOrd="33" destOrd="0" presId="urn:microsoft.com/office/officeart/2011/layout/ConvergingText"/>
    <dgm:cxn modelId="{CAB12B57-10BC-4C77-BFC3-0676F5CE1136}" type="presParOf" srcId="{07BBB5A9-2132-488D-B164-737F948BB707}" destId="{2B75DF7B-0F3B-4D15-844A-6D0A1CBDB1B9}" srcOrd="34" destOrd="0" presId="urn:microsoft.com/office/officeart/2011/layout/ConvergingText"/>
    <dgm:cxn modelId="{F3E83D5F-65EC-48F4-98FD-F6ECA3D8F438}" type="presParOf" srcId="{07BBB5A9-2132-488D-B164-737F948BB707}" destId="{83C2E149-C2FC-4F76-A933-04B40CFC3FED}" srcOrd="35" destOrd="0" presId="urn:microsoft.com/office/officeart/2011/layout/ConvergingText"/>
    <dgm:cxn modelId="{DCAA9104-EF46-4FBC-A09C-5C202597A224}" type="presParOf" srcId="{07BBB5A9-2132-488D-B164-737F948BB707}" destId="{418595B8-183B-414D-A8CD-B305BEEE0A3E}" srcOrd="36" destOrd="0" presId="urn:microsoft.com/office/officeart/2011/layout/ConvergingText"/>
    <dgm:cxn modelId="{0CA64714-EB90-4B4A-B9CE-A08179A6EC48}" type="presParOf" srcId="{07BBB5A9-2132-488D-B164-737F948BB707}" destId="{E209FFBA-32B7-451C-BF01-A33363E0BA25}" srcOrd="37" destOrd="0" presId="urn:microsoft.com/office/officeart/2011/layout/ConvergingText"/>
    <dgm:cxn modelId="{710294DE-7294-4E6B-B0D2-8A7A1056CB0E}" type="presParOf" srcId="{07BBB5A9-2132-488D-B164-737F948BB707}" destId="{C758B51B-2F5F-4AA1-BC82-D8E3BD507C61}" srcOrd="38" destOrd="0" presId="urn:microsoft.com/office/officeart/2011/layout/ConvergingText"/>
    <dgm:cxn modelId="{A9BA9863-4981-4D28-82CE-BBFFF58C50F1}" type="presParOf" srcId="{07BBB5A9-2132-488D-B164-737F948BB707}" destId="{529FC9C3-B6F0-465D-8E08-66CB7C47405E}" srcOrd="39" destOrd="0" presId="urn:microsoft.com/office/officeart/2011/layout/ConvergingText"/>
    <dgm:cxn modelId="{B9468276-EB03-4789-9131-0FC9E1A32497}" type="presParOf" srcId="{07BBB5A9-2132-488D-B164-737F948BB707}" destId="{C3B31724-15D7-4D64-AC00-6608941F30B2}" srcOrd="40" destOrd="0" presId="urn:microsoft.com/office/officeart/2011/layout/ConvergingText"/>
    <dgm:cxn modelId="{53090683-574D-4F5B-8858-9937FA6444E1}" type="presParOf" srcId="{07BBB5A9-2132-488D-B164-737F948BB707}" destId="{3DCF8429-B256-414F-B9DD-F3AD7451F66D}" srcOrd="41" destOrd="0" presId="urn:microsoft.com/office/officeart/2011/layout/ConvergingText"/>
    <dgm:cxn modelId="{C521E98F-458B-4576-8003-40170F7000A5}" type="presParOf" srcId="{07BBB5A9-2132-488D-B164-737F948BB707}" destId="{93342D1F-278B-4B1C-B141-BD486E3BE90C}" srcOrd="42" destOrd="0" presId="urn:microsoft.com/office/officeart/2011/layout/ConvergingText"/>
    <dgm:cxn modelId="{9B1B6F89-1B10-4A48-814D-E5B26B96764B}" type="presParOf" srcId="{07BBB5A9-2132-488D-B164-737F948BB707}" destId="{A7DCFAF9-3672-4850-984B-9828C7E15FAB}" srcOrd="43" destOrd="0" presId="urn:microsoft.com/office/officeart/2011/layout/ConvergingText"/>
    <dgm:cxn modelId="{8AEFB88D-F79D-4634-ADB1-A1A1A94EDD9B}" type="presParOf" srcId="{07BBB5A9-2132-488D-B164-737F948BB707}" destId="{E114AEEA-709E-4C7B-A4C1-410C823B08D5}" srcOrd="44" destOrd="0" presId="urn:microsoft.com/office/officeart/2011/layout/ConvergingText"/>
    <dgm:cxn modelId="{C2DC759B-1924-4EED-9F0E-0445DDD6A021}" type="presParOf" srcId="{07BBB5A9-2132-488D-B164-737F948BB707}" destId="{6C659722-05F2-4832-805C-22599334603F}" srcOrd="45" destOrd="0" presId="urn:microsoft.com/office/officeart/2011/layout/ConvergingText"/>
    <dgm:cxn modelId="{359C0A62-02AD-495E-A816-5825426B735E}" type="presParOf" srcId="{07BBB5A9-2132-488D-B164-737F948BB707}" destId="{3D575864-4363-45F7-B058-1BC7159AAE57}" srcOrd="46" destOrd="0" presId="urn:microsoft.com/office/officeart/2011/layout/ConvergingText"/>
    <dgm:cxn modelId="{D7F3874A-B328-40F3-916F-E13EB9160CEC}" type="presParOf" srcId="{07BBB5A9-2132-488D-B164-737F948BB707}" destId="{B73BBEDE-ACED-42D0-A4F9-815984779BCE}" srcOrd="47" destOrd="0" presId="urn:microsoft.com/office/officeart/2011/layout/ConvergingText"/>
    <dgm:cxn modelId="{6F12A22F-CD17-44D9-9AEA-33B27ADE15B0}" type="presParOf" srcId="{07BBB5A9-2132-488D-B164-737F948BB707}" destId="{64544B7F-D9BA-4D30-A122-5E9BDDDBF758}" srcOrd="48" destOrd="0" presId="urn:microsoft.com/office/officeart/2011/layout/ConvergingText"/>
    <dgm:cxn modelId="{D256228E-F8A2-4CD0-AAFB-687F6200078B}" type="presParOf" srcId="{07BBB5A9-2132-488D-B164-737F948BB707}" destId="{86241CF4-01EC-47E9-A34A-C80E2F58C8C2}" srcOrd="49" destOrd="0" presId="urn:microsoft.com/office/officeart/2011/layout/ConvergingText"/>
    <dgm:cxn modelId="{F560BE0D-41FC-4ACD-9A96-865F1C64A911}" type="presParOf" srcId="{07BBB5A9-2132-488D-B164-737F948BB707}" destId="{ACCE4968-4494-4C20-A10D-07A1346E5E19}" srcOrd="50" destOrd="0" presId="urn:microsoft.com/office/officeart/2011/layout/ConvergingText"/>
    <dgm:cxn modelId="{AA8B6FE0-F90A-47AF-BB9F-A459006D7CBC}" type="presParOf" srcId="{07BBB5A9-2132-488D-B164-737F948BB707}" destId="{06AF2F69-9209-4109-8744-9E9CBB4A5903}" srcOrd="51" destOrd="0" presId="urn:microsoft.com/office/officeart/2011/layout/ConvergingText"/>
    <dgm:cxn modelId="{872445CD-5EE0-4366-884B-66977A1CF8F7}" type="presParOf" srcId="{07BBB5A9-2132-488D-B164-737F948BB707}" destId="{09CE228D-1659-49F8-B4FE-38752AAE7F95}" srcOrd="52" destOrd="0" presId="urn:microsoft.com/office/officeart/2011/layout/ConvergingText"/>
    <dgm:cxn modelId="{6B129199-515A-4598-BC91-79F4FFD5970F}" type="presParOf" srcId="{07BBB5A9-2132-488D-B164-737F948BB707}" destId="{04F39B05-C14F-4EC4-91C0-6B58AB69148C}" srcOrd="53" destOrd="0" presId="urn:microsoft.com/office/officeart/2011/layout/ConvergingText"/>
    <dgm:cxn modelId="{64292A05-07B8-4792-A359-578FEE14A24A}" type="presParOf" srcId="{07BBB5A9-2132-488D-B164-737F948BB707}" destId="{55A9001F-E22B-44FB-B90C-1D803CC8E330}" srcOrd="54" destOrd="0" presId="urn:microsoft.com/office/officeart/2011/layout/ConvergingText"/>
    <dgm:cxn modelId="{854E50F4-7B5A-48C0-B093-D8CBF2E78EB5}" type="presParOf" srcId="{07BBB5A9-2132-488D-B164-737F948BB707}" destId="{6C4E3BA5-65EC-4155-B0B7-C894273ABFDA}" srcOrd="55" destOrd="0" presId="urn:microsoft.com/office/officeart/2011/layout/ConvergingTex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onvergingText">
  <dgm:title val="Converging Text"/>
  <dgm:desc val="Use to show multiple steps or parts that merge into a whole. Limited to one Level 1 shape that contains text and a maximum of five Level 2 shapes."/>
  <dgm:catLst>
    <dgm:cat type="process" pri="6500"/>
    <dgm:cat type="officeonline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clrData>
  <dgm:layoutNode name="Name0">
    <dgm:varLst>
      <dgm:chMax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vertAlign" val="mid"/>
          <dgm:param type="nodeVertAlign" val="mid"/>
          <dgm:param type="horzAlign" val="ctr"/>
        </dgm:alg>
      </dgm:if>
      <dgm:else name="Name3">
        <dgm:alg type="lin">
          <dgm:param type="linDir" val="fromR"/>
          <dgm:param type="vertAlign" val="mid"/>
          <dgm:param type="nodeVertAlign" val="mid"/>
          <dgm:param type="horzAlign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 val="65"/>
      <dgm:constr type="primFontSz" for="des" forName="Child1" op="equ" val="65"/>
      <dgm:constr type="primFontSz" for="des" forName="Child2" refType="primFontSz" refFor="des" refForName="Child1" op="equ"/>
      <dgm:constr type="primFontSz" for="des" forName="Child3" refType="primFontSz" refFor="des" refForName="Child1" op="equ"/>
      <dgm:constr type="primFontSz" for="des" forName="Child4" refType="primFontSz" refFor="des" refForName="Child1" op="equ"/>
      <dgm:constr type="primFontSz" for="des" forName="Child5" refType="primFontSz" refFor="des" refForName="Child1" op="equ"/>
      <dgm:constr type="primFontSz" for="des" forName="Child1" refType="primFontSz" refFor="des" refForName="Parent" op="lte"/>
      <dgm:constr type="primFontSz" for="des" forName="Child2" refType="primFontSz" refFor="des" refForName="Parent" op="lte"/>
      <dgm:constr type="primFontSz" for="des" forName="Child3" refType="primFontSz" refFor="des" refForName="Parent" op="lte"/>
      <dgm:constr type="primFontSz" for="des" forName="Child4" refType="primFontSz" refFor="des" refForName="Parent" op="lte"/>
      <dgm:constr type="primFontSz" for="des" forName="Child5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choose name="Name4">
          <dgm:if name="Name5" func="var" arg="dir" op="equ" val="norm">
            <dgm:choose name="Name6">
              <dgm:if name="Name7" axis="ch" ptType="node" func="cnt" op="equ" val="0">
                <dgm:alg type="composite">
                  <dgm:param type="ar" val="2.1059"/>
                </dgm:alg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l" for="ch" forName="ParentAccent1" refType="w" fact="0.9531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l" for="ch" forName="ParentAccent2" refType="w" fact="0.8734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l" for="ch" forName="ParentAccent3" refType="w" fact="0.7937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l" for="ch" forName="ParentAccent4" refType="w" fact="0.714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l" for="ch" forName="ParentAccent5" refType="w" fact="0.6343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l" for="ch" forName="ParentAccent6" refType="w" fact="0.5076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l" for="ch" forName="ParentAccent7" refType="w" fact="0.8766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l" for="ch" forName="ParentAccent8" refType="w" fact="0.8766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l" for="ch" forName="ParentAccent9" refType="w" fact="0.918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l" for="ch" forName="ParentAccent10" refType="w" fact="0.9213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8" axis="ch" ptType="node" func="cnt" op="equ" val="1">
                <dgm:alg type="composite">
                  <dgm:param type="ar" val="3.4411"/>
                </dgm:alg>
                <dgm:constrLst>
                  <dgm:constr type="l" for="ch" forName="Child1Accent1" refType="w" fact="0.284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l" for="ch" forName="Child1Accent2" refType="w" fact="0.2272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l" for="ch" forName="Child1Accent3" refType="w" fact="0.170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l" for="ch" forName="Child1Accent4" refType="w" fact="0.1137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l" for="ch" forName="Child1Accent5" refType="w" fact="0.057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l" for="ch" forName="Child1Accent6" refType="w" fact="0.0002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ParentAccent1" refType="w" fact="0.9713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l" for="ch" forName="ParentAccent2" refType="w" fact="0.9187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l" for="ch" forName="ParentAccent3" refType="w" fact="0.8661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l" for="ch" forName="ParentAccent4" refType="w" fact="0.8136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l" for="ch" forName="ParentAccent5" refType="w" fact="0.761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l" for="ch" forName="ParentAccent6" refType="w" fact="0.6797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l" for="ch" forName="ParentAccent7" refType="w" fact="0.924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l" for="ch" forName="ParentAccent8" refType="w" fact="0.924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l" for="ch" forName="ParentAccent9" refType="w" fact="0.9501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l" for="ch" forName="ParentAccent10" refType="w" fact="0.9518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l" for="ch" forName="Child1" refType="w" fact="0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l" for="ch" forName="Parent" refType="w" fact="0.3653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9" axis="ch" ptType="node" func="cnt" op="equ" val="2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1" refType="w" fact="0.3436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3068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245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842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l" for="ch" forName="Child2Accent5" refType="w" fact="0.1229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l" for="ch" forName="Child2Accent6" refType="w" fact="0.061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.0002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2" refType="w" fact="0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0" axis="ch" ptType="node" func="cnt" op="equ" val="3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2Accent1" refType="w" fact="0.284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2272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170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137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2Accent5" refType="w" fact="0.057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6" refType="w" fact="0.0002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l" for="ch" forName="Child3Accent1" refType="w" fact="0.3436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l" for="ch" forName="Child3Accent2" refType="w" fact="0.3068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l" for="ch" forName="Child3Accent3" refType="w" fact="0.245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l" for="ch" forName="Child3Accent4" refType="w" fact="0.1842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l" for="ch" forName="Child3Accent5" refType="w" fact="0.1229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l" for="ch" forName="Child3Accent6" refType="w" fact="0.061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l" for="ch" forName="Child3Accent7" refType="w" fact="0.0002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3" refType="w" fact="0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l" for="ch" forName="Child2" refType="w" fact="0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1" axis="ch" ptType="node" func="cnt" op="equ" val="4">
                <dgm:alg type="composite">
                  <dgm:param type="ar" val="1.8304"/>
                </dgm:alg>
                <dgm:constrLst>
                  <dgm:constr type="l" for="ch" forName="Parent" refType="w" fact="0.3771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l" for="ch" forName="Child1Accent1" refType="w" fact="0.3904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l" for="ch" forName="Child1Accent3" refType="w" fact="0.3001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l" for="ch" forName="Child1Accent4" refType="w" fact="0.2418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l" for="ch" forName="Child1Accent5" refType="w" fact="0.183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l" for="ch" forName="Child1Accent6" refType="w" fact="0.1252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l" for="ch" forName="Child3Accent1" refType="w" fact="0.3158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l" for="ch" forName="Child3Accent2" refType="w" fact="0.2689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l" for="ch" forName="Child3Accent4" refType="w" fact="0.1614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l" for="ch" forName="Child3Accent5" refType="w" fact="0.1077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l" for="ch" forName="Child1Accent7" refType="w" fact="0.0668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l" for="ch" forName="Child3Accent6" refType="w" fact="0.0539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l" for="ch" forName="Child1Accent8" refType="w" fact="0.008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3Accent7" refType="w" fact="0.0002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l" for="ch" forName="Child4Accent1" refType="w" fact="0.3904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l" for="ch" forName="Child4Accent3" refType="w" fact="0.2998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l" for="ch" forName="Child4Accent4" refType="w" fact="0.241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l" for="ch" forName="Child4Accent5" refType="w" fact="0.1833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l" for="ch" forName="Child4Accent6" refType="w" fact="0.1251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l" for="ch" forName="Child4Accent7" refType="w" fact="0.0668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l" for="ch" forName="Child4Accent8" refType="w" fact="0.0086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l" for="ch" forName="Child2Accent1" refType="w" fact="0.3158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l" for="ch" forName="Child4Accent2" refType="w" fact="0.358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l" for="ch" forName="Child1Accent2" refType="w" fact="0.358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l" for="ch" forName="Child3Accent3" refType="w" fact="0.2151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l" for="ch" forName="Child2Accent2" refType="w" fact="0.2689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l" for="ch" forName="Child2Accent4" refType="w" fact="0.1614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l" for="ch" forName="Child2Accent5" refType="w" fact="0.1077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l" for="ch" forName="Child2Accent6" refType="w" fact="0.0539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l" for="ch" forName="Child2Accent7" refType="w" fact="0.0002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l" for="ch" forName="Child2Accent3" refType="w" fact="0.2151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l" for="ch" forName="ParentAccent1" refType="w" fact="0.9717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l" for="ch" forName="ParentAccent2" refType="w" fact="0.9199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l" for="ch" forName="ParentAccent3" refType="w" fact="0.8682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l" for="ch" forName="ParentAccent4" refType="w" fact="0.8164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l" for="ch" forName="ParentAccent5" refType="w" fact="0.7646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l" for="ch" forName="ParentAccent6" refType="w" fact="0.6846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l" for="ch" forName="ParentAccent7" refType="w" fact="0.9256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l" for="ch" forName="ParentAccent8" refType="w" fact="0.9256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l" for="ch" forName="ParentAccent9" refType="w" fact="0.9509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l" for="ch" forName="ParentAccent10" refType="w" fact="0.952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l" for="ch" forName="Child4" refType="w" fact="0.0081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l" for="ch" forName="Child3" refType="w" fact="0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l" for="ch" forName="Child2" refType="w" fact="0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l" for="ch" forName="Child1" refType="w" fact="0.0081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12">
                <dgm:alg type="composite">
                  <dgm:param type="ar" val="1.3278"/>
                </dgm:alg>
                <dgm:constrLst>
                  <dgm:constr type="l" for="ch" forName="Child2Accent1" refType="w" fact="0.3436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l" for="ch" forName="Child2Accent2" refType="w" fact="0.3068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l" for="ch" forName="Child2Accent3" refType="w" fact="0.245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l" for="ch" forName="Child2Accent4" refType="w" fact="0.1842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l" for="ch" forName="Child2Accent5" refType="w" fact="0.1229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l" for="ch" forName="Child3Accent1" refType="w" fact="0.284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l" for="ch" forName="Child3Accent2" refType="w" fact="0.2272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l" for="ch" forName="Child3Accent3" refType="w" fact="0.170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l" for="ch" forName="Child3Accent4" refType="w" fact="0.1137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l" for="ch" forName="Child2Accent6" refType="w" fact="0.061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l" for="ch" forName="Child3Accent5" refType="w" fact="0.057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l" for="ch" forName="Child2Accent7" refType="w" fact="0.0002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l" for="ch" forName="Child3Accent6" refType="w" fact="0.0002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l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l" for="ch" forName="Child4Accent1" refType="w" fact="0.3436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l" for="ch" forName="Child4Accent2" refType="w" fact="0.3068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l" for="ch" forName="Child4Accent3" refType="w" fact="0.245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l" for="ch" forName="Child4Accent4" refType="w" fact="0.1842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l" for="ch" forName="Child4Accent5" refType="w" fact="0.1229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l" for="ch" forName="Child4Accent6" refType="w" fact="0.061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l" for="ch" forName="Child4Accent7" refType="w" fact="0.0002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l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l" for="ch" forName="ParentAccent1" refType="w" fact="0.9713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l" for="ch" forName="ParentAccent2" refType="w" fact="0.9187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l" for="ch" forName="ParentAccent3" refType="w" fact="0.8661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l" for="ch" forName="ParentAccent4" refType="w" fact="0.8136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l" for="ch" forName="ParentAccent5" refType="w" fact="0.761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l" for="ch" forName="ParentAccent6" refType="w" fact="0.6797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l" for="ch" forName="ParentAccent7" refType="w" fact="0.924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l" for="ch" forName="ParentAccent8" refType="w" fact="0.924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l" for="ch" forName="ParentAccent9" refType="w" fact="0.9501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l" for="ch" forName="ParentAccent10" refType="w" fact="0.9518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l" for="ch" forName="Child1Accent1" refType="w" fact="0.4819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l" for="ch" forName="Child1Accent4" refType="w" fact="0.3653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l" for="ch" forName="Child1Accent5" refType="w" fact="0.304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l" for="ch" forName="Child1Accent6" refType="w" fact="0.2426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l" for="ch" forName="Child1Accent7" refType="w" fact="0.1813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l" for="ch" forName="Child1Accent8" refType="w" fact="0.12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l" for="ch" forName="Child1Accent9" refType="w" fact="0.0587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l" for="ch" forName="Child5Accent1" refType="w" fact="0.4819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l" for="ch" forName="Child5Accent4" refType="w" fact="0.3653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l" for="ch" forName="Child5Accent5" refType="w" fact="0.304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l" for="ch" forName="Child5Accent6" refType="w" fact="0.2426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l" for="ch" forName="Child5Accent7" refType="w" fact="0.1813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l" for="ch" forName="Child5Accent8" refType="w" fact="0.12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l" for="ch" forName="Child5Accent9" refType="w" fact="0.0587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l" for="ch" forName="Child5Accent2" refType="w" fact="0.453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l" for="ch" forName="Child5Accent3" refType="w" fact="0.4118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l" for="ch" forName="Child1Accent2" refType="w" fact="0.4458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l" for="ch" forName="Child1Accent3" refType="w" fact="0.4054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l" for="ch" forName="Child5" refType="w" fact="0.0581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l" for="ch" forName="Child4" refType="w" fact="0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l" for="ch" forName="Child3" refType="w" fact="0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l" for="ch" forName="Child2" refType="w" fact="0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l" for="ch" forName="Child1" refType="w" fact="0.0581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l" for="ch" forName="Parent" refType="w" fact="0.3653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if>
          <dgm:else name="Name13">
            <dgm:choose name="Name14">
              <dgm:if name="Name15" axis="ch" ptType="node" func="cnt" op="equ" val="0">
                <dgm:alg type="composite">
                  <dgm:param type="ar" val="2.1059"/>
                </dgm:alg>
                <dgm:constrLst>
                  <dgm:constr type="r" for="ch" forName="Parent" refType="w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r" for="ch" forName="ParentAccent1" refType="w" fact="0.0469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r" for="ch" forName="ParentAccent2" refType="w" fact="0.1266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r" for="ch" forName="ParentAccent3" refType="w" fact="0.2063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r" for="ch" forName="ParentAccent4" refType="w" fact="0.286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r" for="ch" forName="ParentAccent5" refType="w" fact="0.3657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r" for="ch" forName="ParentAccent6" refType="w" fact="0.4924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r" for="ch" forName="ParentAccent7" refType="w" fact="0.1234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r" for="ch" forName="ParentAccent8" refType="w" fact="0.1234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r" for="ch" forName="ParentAccent9" refType="w" fact="0.081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r" for="ch" forName="ParentAccent10" refType="w" fact="0.0787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16" axis="ch" ptType="node" func="cnt" op="equ" val="1">
                <dgm:alg type="composite">
                  <dgm:param type="ar" val="3.4411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r" for="ch" forName="Child1Accent1" refType="w" fact="0.716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r" for="ch" forName="Child1Accent2" refType="w" fact="0.7728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r" for="ch" forName="Child1Accent3" refType="w" fact="0.829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r" for="ch" forName="Child1Accent4" refType="w" fact="0.8863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r" for="ch" forName="Child1Accent5" refType="w" fact="0.943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r" for="ch" forName="Child1Accent6" refType="w" fact="0.9998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ParentAccent1" refType="w" fact="0.0287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r" for="ch" forName="ParentAccent2" refType="w" fact="0.0813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r" for="ch" forName="ParentAccent3" refType="w" fact="0.1339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r" for="ch" forName="ParentAccent4" refType="w" fact="0.1864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r" for="ch" forName="ParentAccent5" refType="w" fact="0.239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r" for="ch" forName="ParentAccent6" refType="w" fact="0.3203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r" for="ch" forName="ParentAccent7" refType="w" fact="0.075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r" for="ch" forName="ParentAccent8" refType="w" fact="0.075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r" for="ch" forName="ParentAccent9" refType="w" fact="0.0499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r" for="ch" forName="ParentAccent10" refType="w" fact="0.0482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r" for="ch" forName="Child1" refType="w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r" for="ch" forName="Parent" refType="w" fact="0.6347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17" axis="ch" ptType="node" func="cnt" op="equ" val="2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2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6564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6932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754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158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8771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38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.9998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2" refType="w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8" axis="ch" ptType="node" func="cnt" op="equ" val="3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r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716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7728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829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863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943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998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r" for="ch" forName="Child3Accent1" refType="w" fact="0.6564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r" for="ch" forName="Child3Accent2" refType="w" fact="0.6932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r" for="ch" forName="Child3Accent3" refType="w" fact="0.754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r" for="ch" forName="Child3Accent4" refType="w" fact="0.8158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r" for="ch" forName="Child3Accent5" refType="w" fact="0.8771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r" for="ch" forName="Child3Accent6" refType="w" fact="0.938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r" for="ch" forName="Child3Accent7" refType="w" fact="0.9998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3" refType="w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r" for="ch" forName="Child2" refType="w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9" axis="ch" ptType="node" func="cnt" op="equ" val="4">
                <dgm:alg type="composite">
                  <dgm:param type="ar" val="1.8304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r" for="ch" forName="Parent" refType="w" fact="0.6229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r" for="ch" forName="Child1Accent1" refType="w" fact="0.6096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r" for="ch" forName="Child1Accent3" refType="w" fact="0.6999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r" for="ch" forName="Child1Accent4" refType="w" fact="0.7582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r" for="ch" forName="Child1Accent5" refType="w" fact="0.816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r" for="ch" forName="Child1Accent6" refType="w" fact="0.8748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r" for="ch" forName="Child3Accent1" refType="w" fact="0.6842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r" for="ch" forName="Child3Accent2" refType="w" fact="0.7311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r" for="ch" forName="Child3Accent4" refType="w" fact="0.8386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r" for="ch" forName="Child3Accent5" refType="w" fact="0.8923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r" for="ch" forName="Child1Accent7" refType="w" fact="0.9332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r" for="ch" forName="Child3Accent6" refType="w" fact="0.9461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r" for="ch" forName="Child1Accent8" refType="w" fact="0.991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3Accent7" refType="w" fact="0.9998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r" for="ch" forName="Child4Accent1" refType="w" fact="0.6096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r" for="ch" forName="Child4Accent3" refType="w" fact="0.7002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r" for="ch" forName="Child4Accent4" refType="w" fact="0.758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r" for="ch" forName="Child4Accent5" refType="w" fact="0.8167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r" for="ch" forName="Child4Accent6" refType="w" fact="0.8749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r" for="ch" forName="Child4Accent7" refType="w" fact="0.9332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r" for="ch" forName="Child4Accent8" refType="w" fact="0.9914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r" for="ch" forName="Child2Accent1" refType="w" fact="0.6842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r" for="ch" forName="Child4Accent2" refType="w" fact="0.642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r" for="ch" forName="Child1Accent2" refType="w" fact="0.641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r" for="ch" forName="Child3Accent3" refType="w" fact="0.7849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r" for="ch" forName="Child2Accent2" refType="w" fact="0.7311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r" for="ch" forName="Child2Accent4" refType="w" fact="0.8386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r" for="ch" forName="Child2Accent5" refType="w" fact="0.8923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r" for="ch" forName="Child2Accent6" refType="w" fact="0.9461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r" for="ch" forName="Child2Accent7" refType="w" fact="0.9998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r" for="ch" forName="Child2Accent3" refType="w" fact="0.7849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r" for="ch" forName="ParentAccent1" refType="w" fact="0.0283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r" for="ch" forName="ParentAccent2" refType="w" fact="0.0801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r" for="ch" forName="ParentAccent3" refType="w" fact="0.1318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r" for="ch" forName="ParentAccent4" refType="w" fact="0.1836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r" for="ch" forName="ParentAccent5" refType="w" fact="0.2354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r" for="ch" forName="ParentAccent6" refType="w" fact="0.3154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r" for="ch" forName="ParentAccent7" refType="w" fact="0.0744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r" for="ch" forName="ParentAccent8" refType="w" fact="0.0744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r" for="ch" forName="ParentAccent9" refType="w" fact="0.0491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r" for="ch" forName="ParentAccent10" refType="w" fact="0.047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r" for="ch" forName="Child4" refType="w" fact="0.9919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r" for="ch" forName="Child3" refType="w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r" for="ch" forName="Child2" refType="w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r" for="ch" forName="Child1" refType="w" fact="0.9919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20">
                <dgm:alg type="composite">
                  <dgm:param type="ar" val="1.3278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5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primFontSz" for="des" forName="Child5" refType="primFontSz" refFor="des" refForName="Child1" op="equ"/>
                  <dgm:constr type="r" for="ch" forName="Child2Accent1" refType="w" fact="0.6564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r" for="ch" forName="Child2Accent2" refType="w" fact="0.6932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r" for="ch" forName="Child2Accent3" refType="w" fact="0.754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r" for="ch" forName="Child2Accent4" refType="w" fact="0.8158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r" for="ch" forName="Child2Accent5" refType="w" fact="0.8771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r" for="ch" forName="Child2Accent6" refType="w" fact="0.938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r" for="ch" forName="Child2Accent7" refType="w" fact="0.9998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r" for="ch" forName="Child3Accent1" refType="w" fact="0.716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r" for="ch" forName="Child3Accent2" refType="w" fact="0.7728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r" for="ch" forName="Child3Accent3" refType="w" fact="0.829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r" for="ch" forName="Child3Accent4" refType="w" fact="0.8863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r" for="ch" forName="Child3Accent5" refType="w" fact="0.943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r" for="ch" forName="Child3Accent6" refType="w" fact="0.9998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r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r" for="ch" forName="Child4Accent1" refType="w" fact="0.6564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r" for="ch" forName="Child4Accent2" refType="w" fact="0.6932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r" for="ch" forName="Child4Accent3" refType="w" fact="0.754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r" for="ch" forName="Child4Accent4" refType="w" fact="0.8158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r" for="ch" forName="Child4Accent5" refType="w" fact="0.8771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r" for="ch" forName="Child4Accent6" refType="w" fact="0.938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r" for="ch" forName="Child4Accent7" refType="w" fact="0.9998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r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r" for="ch" forName="ParentAccent1" refType="w" fact="0.0287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r" for="ch" forName="ParentAccent2" refType="w" fact="0.0813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r" for="ch" forName="ParentAccent3" refType="w" fact="0.1339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r" for="ch" forName="ParentAccent4" refType="w" fact="0.1864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r" for="ch" forName="ParentAccent5" refType="w" fact="0.239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r" for="ch" forName="ParentAccent6" refType="w" fact="0.3203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r" for="ch" forName="ParentAccent7" refType="w" fact="0.075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r" for="ch" forName="ParentAccent8" refType="w" fact="0.075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r" for="ch" forName="ParentAccent9" refType="w" fact="0.0499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r" for="ch" forName="ParentAccent10" refType="w" fact="0.0482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r" for="ch" forName="Child1Accent1" refType="w" fact="0.5181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r" for="ch" forName="Child1Accent2" refType="w" fact="0.5542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r" for="ch" forName="Child1Accent3" refType="w" fact="0.5946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r" for="ch" forName="Child1Accent4" refType="w" fact="0.6347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r" for="ch" forName="Child1Accent5" refType="w" fact="0.696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r" for="ch" forName="Child1Accent6" refType="w" fact="0.7574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r" for="ch" forName="Child1Accent7" refType="w" fact="0.8187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r" for="ch" forName="Child1Accent8" refType="w" fact="0.88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r" for="ch" forName="Child1Accent9" refType="w" fact="0.9413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r" for="ch" forName="Child5Accent1" refType="w" fact="0.5181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r" for="ch" forName="Child5Accent2" refType="w" fact="0.547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r" for="ch" forName="Child5Accent3" refType="w" fact="0.5882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r" for="ch" forName="Child5Accent4" refType="w" fact="0.6347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r" for="ch" forName="Child5Accent5" refType="w" fact="0.696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r" for="ch" forName="Child5Accent6" refType="w" fact="0.7574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r" for="ch" forName="Child5Accent7" refType="w" fact="0.8187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r" for="ch" forName="Child5Accent8" refType="w" fact="0.88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r" for="ch" forName="Child5Accent9" refType="w" fact="0.9423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r" for="ch" forName="Child5" refType="w" fact="0.9419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r" for="ch" forName="Child4" refType="w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r" for="ch" forName="Child3" refType="w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r" for="ch" forName="Child2" refType="w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r" for="ch" forName="Child1" refType="w" fact="0.9419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r" for="ch" forName="Parent" refType="w" fact="0.6347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else>
        </dgm:choose>
        <dgm:layoutNode name="ParentAccen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" styleLbl="alignNode1">
          <dgm:varLst>
            <dgm:chMax val="5"/>
            <dgm:chPref val="3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 ptType="node"/>
          <dgm:constrLst>
            <dgm:constr type="lMarg" refType="primFontSz" fact="0.1"/>
            <dgm:constr type="rMarg" refType="primFontSz" fact="0.1"/>
            <dgm:constr type="tMarg" refType="primFontSz" fact="0.1"/>
            <dgm:constr type="bMarg" refType="primFontSz" fact="0.1"/>
          </dgm:constrLst>
          <dgm:ruleLst>
            <dgm:rule type="primFontSz" val="5" fact="NaN" max="NaN"/>
          </dgm:ruleLst>
        </dgm:layoutNode>
        <dgm:forEach name="Name21" axis="ch" ptType="node" cnt="1">
          <dgm:layoutNode name="Child1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2" axis="ch" ptType="node" st="2" cnt="1">
          <dgm:layoutNode name="Child2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3" axis="ch" ptType="node" st="3" cnt="1">
          <dgm:layoutNode name="Child3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4" axis="ch" ptType="node" st="4" cnt="1">
          <dgm:layoutNode name="Child4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5" axis="ch" ptType="node" st="5" cnt="1">
          <dgm:layoutNode name="Child5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B8D051-DFB5-49BD-BBFE-F272E10D2FC7}" type="datetimeFigureOut">
              <a:rPr lang="en-GB" smtClean="0"/>
              <a:t>02/08/2018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9D55E3-C5E9-4B57-9B06-E0DD6195FD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170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 rot="5400000" flipH="1" flipV="1">
            <a:off x="-52695" y="5503863"/>
            <a:ext cx="27082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 userDrawn="1"/>
        </p:nvSpPr>
        <p:spPr>
          <a:xfrm>
            <a:off x="1288743" y="3719514"/>
            <a:ext cx="127000" cy="719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spcBef>
                <a:spcPct val="20000"/>
              </a:spcBef>
              <a:defRPr/>
            </a:pPr>
            <a:endParaRPr lang="en-GB" sz="280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5"/>
          </p:nvPr>
        </p:nvSpPr>
        <p:spPr>
          <a:xfrm>
            <a:off x="1587500" y="3719513"/>
            <a:ext cx="4749800" cy="5476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3949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Line Title Side Stacke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 userDrawn="1"/>
        </p:nvCxnSpPr>
        <p:spPr>
          <a:xfrm rot="5400000" flipH="1" flipV="1">
            <a:off x="-52695" y="5503863"/>
            <a:ext cx="27082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 userDrawn="1"/>
        </p:nvSpPr>
        <p:spPr>
          <a:xfrm>
            <a:off x="1288743" y="3719514"/>
            <a:ext cx="127000" cy="719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spcBef>
                <a:spcPct val="20000"/>
              </a:spcBef>
              <a:defRPr/>
            </a:pPr>
            <a:endParaRPr lang="en-GB" sz="2800"/>
          </a:p>
        </p:txBody>
      </p:sp>
      <p:sp>
        <p:nvSpPr>
          <p:cNvPr id="15" name="Content Placeholder 2"/>
          <p:cNvSpPr>
            <a:spLocks noGrp="1"/>
          </p:cNvSpPr>
          <p:nvPr>
            <p:ph sz="quarter" idx="16"/>
          </p:nvPr>
        </p:nvSpPr>
        <p:spPr>
          <a:xfrm>
            <a:off x="1587500" y="3719513"/>
            <a:ext cx="4749800" cy="5476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5295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hite Title Side with Title on Lef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251E0EF-9D6A-4E97-87FB-F170D79EAC90}" type="slidenum">
              <a:rPr lang="en-GB" altLang="en-US"/>
              <a:pPr/>
              <a:t>‹#›</a:t>
            </a:fld>
            <a:endParaRPr lang="en-GB" altLang="en-US"/>
          </a:p>
        </p:txBody>
      </p:sp>
      <p:cxnSp>
        <p:nvCxnSpPr>
          <p:cNvPr id="9" name="Straight Connector 8"/>
          <p:cNvCxnSpPr/>
          <p:nvPr userDrawn="1"/>
        </p:nvCxnSpPr>
        <p:spPr>
          <a:xfrm rot="5400000" flipH="1" flipV="1">
            <a:off x="-52695" y="5503863"/>
            <a:ext cx="27082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1288743" y="3719514"/>
            <a:ext cx="127000" cy="719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spcBef>
                <a:spcPct val="20000"/>
              </a:spcBef>
              <a:defRPr/>
            </a:pPr>
            <a:endParaRPr lang="en-GB" sz="280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1587500" y="3719513"/>
            <a:ext cx="4749800" cy="5476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7435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White Title Side with Title on Lef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251E0EF-9D6A-4E97-87FB-F170D79EAC90}" type="slidenum">
              <a:rPr lang="en-GB" altLang="en-US"/>
              <a:pPr/>
              <a:t>‹#›</a:t>
            </a:fld>
            <a:endParaRPr lang="en-GB" altLang="en-US"/>
          </a:p>
        </p:txBody>
      </p:sp>
      <p:cxnSp>
        <p:nvCxnSpPr>
          <p:cNvPr id="9" name="Straight Connector 8"/>
          <p:cNvCxnSpPr/>
          <p:nvPr userDrawn="1"/>
        </p:nvCxnSpPr>
        <p:spPr>
          <a:xfrm rot="5400000" flipH="1" flipV="1">
            <a:off x="-52695" y="5503863"/>
            <a:ext cx="27082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1288743" y="3719514"/>
            <a:ext cx="127000" cy="719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spcBef>
                <a:spcPct val="20000"/>
              </a:spcBef>
              <a:defRPr/>
            </a:pPr>
            <a:endParaRPr lang="en-GB" sz="280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1625600" y="3719513"/>
            <a:ext cx="4508500" cy="7191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5136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 userDrawn="1"/>
        </p:nvCxnSpPr>
        <p:spPr>
          <a:xfrm rot="5400000" flipH="1" flipV="1">
            <a:off x="-52695" y="5503863"/>
            <a:ext cx="27082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 userDrawn="1"/>
        </p:nvSpPr>
        <p:spPr>
          <a:xfrm>
            <a:off x="1288743" y="3719514"/>
            <a:ext cx="127000" cy="719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spcBef>
                <a:spcPct val="20000"/>
              </a:spcBef>
              <a:defRPr/>
            </a:pPr>
            <a:endParaRPr lang="en-GB" sz="280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5"/>
          </p:nvPr>
        </p:nvSpPr>
        <p:spPr>
          <a:xfrm>
            <a:off x="1587500" y="3719513"/>
            <a:ext cx="4749800" cy="5476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6859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or pictur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 rot="5400000" flipH="1" flipV="1">
            <a:off x="-52695" y="5503863"/>
            <a:ext cx="2708275" cy="0"/>
          </a:xfrm>
          <a:prstGeom prst="line">
            <a:avLst/>
          </a:prstGeom>
          <a:ln w="12700">
            <a:solidFill>
              <a:srgbClr val="103A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 userDrawn="1"/>
        </p:nvSpPr>
        <p:spPr>
          <a:xfrm>
            <a:off x="1288743" y="3719514"/>
            <a:ext cx="127000" cy="719137"/>
          </a:xfrm>
          <a:prstGeom prst="rect">
            <a:avLst/>
          </a:prstGeom>
          <a:solidFill>
            <a:srgbClr val="10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spcBef>
                <a:spcPct val="20000"/>
              </a:spcBef>
              <a:defRPr/>
            </a:pPr>
            <a:endParaRPr lang="en-GB" sz="280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5"/>
          </p:nvPr>
        </p:nvSpPr>
        <p:spPr>
          <a:xfrm>
            <a:off x="1587500" y="3719513"/>
            <a:ext cx="4749800" cy="547687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>
                <a:solidFill>
                  <a:srgbClr val="103A63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6884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00099" y="1436688"/>
            <a:ext cx="5061857" cy="654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103A63"/>
                </a:solidFill>
                <a:latin typeface="Gill Sans MT" panose="020B0502020104020203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00100" y="2319338"/>
            <a:ext cx="5796643" cy="34290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6939643" y="2319339"/>
            <a:ext cx="4457700" cy="3429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547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00099" y="1436688"/>
            <a:ext cx="5061857" cy="654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103A63"/>
                </a:solidFill>
                <a:latin typeface="Gill Sans MT" panose="020B0502020104020203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00100" y="2349500"/>
            <a:ext cx="10515600" cy="3302000"/>
          </a:xfrm>
          <a:prstGeom prst="rect">
            <a:avLst/>
          </a:prstGeom>
        </p:spPr>
        <p:txBody>
          <a:bodyPr/>
          <a:lstStyle>
            <a:lvl1pPr>
              <a:defRPr sz="1600">
                <a:latin typeface="Gill Sans MT" panose="020B0502020104020203" pitchFamily="34" charset="0"/>
              </a:defRPr>
            </a:lvl1pPr>
            <a:lvl2pPr>
              <a:defRPr sz="1600">
                <a:latin typeface="Gill Sans MT" panose="020B0502020104020203" pitchFamily="34" charset="0"/>
              </a:defRPr>
            </a:lvl2pPr>
            <a:lvl3pPr>
              <a:defRPr sz="1600">
                <a:latin typeface="Gill Sans MT" panose="020B0502020104020203" pitchFamily="34" charset="0"/>
              </a:defRPr>
            </a:lvl3pPr>
            <a:lvl4pPr>
              <a:defRPr sz="1600">
                <a:latin typeface="Gill Sans MT" panose="020B0502020104020203" pitchFamily="34" charset="0"/>
              </a:defRPr>
            </a:lvl4pPr>
            <a:lvl5pPr>
              <a:defRPr sz="16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3570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gi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0965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3" r:id="rId4"/>
    <p:sldLayoutId id="2147483673" r:id="rId5"/>
    <p:sldLayoutId id="2147483668" r:id="rId6"/>
    <p:sldLayoutId id="2147483679" r:id="rId7"/>
    <p:sldLayoutId id="2147483680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5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1617784" y="2520462"/>
            <a:ext cx="7702061" cy="2520461"/>
          </a:xfrm>
        </p:spPr>
        <p:txBody>
          <a:bodyPr/>
          <a:lstStyle/>
          <a:p>
            <a:r>
              <a:rPr lang="en-GB" b="1" dirty="0" smtClean="0"/>
              <a:t>Provision of Medical Information: the British National Formulary case</a:t>
            </a:r>
          </a:p>
          <a:p>
            <a:endParaRPr lang="en-GB" b="1" dirty="0"/>
          </a:p>
          <a:p>
            <a:r>
              <a:rPr lang="en-GB" sz="2400" b="1" dirty="0" smtClean="0"/>
              <a:t>Karen Baxter, BNF Director</a:t>
            </a:r>
          </a:p>
          <a:p>
            <a:r>
              <a:rPr lang="en-US" sz="2400" b="1" dirty="0" smtClean="0"/>
              <a:t>19-20 </a:t>
            </a:r>
            <a:r>
              <a:rPr lang="en-US" sz="2400" b="1" dirty="0"/>
              <a:t>June 2018, </a:t>
            </a:r>
            <a:r>
              <a:rPr lang="en-US" sz="2400" b="1" dirty="0" smtClean="0"/>
              <a:t> Astana</a:t>
            </a:r>
            <a:r>
              <a:rPr lang="en-US" sz="2400" b="1" dirty="0"/>
              <a:t>, Kazakhstan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78466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1577453" y="2376244"/>
            <a:ext cx="7950200" cy="547687"/>
          </a:xfrm>
        </p:spPr>
        <p:txBody>
          <a:bodyPr/>
          <a:lstStyle/>
          <a:p>
            <a:r>
              <a:rPr lang="en-GB" u="sng" dirty="0" smtClean="0">
                <a:solidFill>
                  <a:srgbClr val="002060"/>
                </a:solidFill>
                <a:latin typeface="Calibri" panose="020F0502020204030204" pitchFamily="34" charset="0"/>
              </a:rPr>
              <a:t>Introduction</a:t>
            </a:r>
          </a:p>
          <a:p>
            <a:endParaRPr lang="en-GB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446825" y="2923931"/>
            <a:ext cx="7950200" cy="35354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577453" y="2921821"/>
            <a:ext cx="7950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2"/>
                </a:solidFill>
              </a:rPr>
              <a:t>Healthcare in Great Britain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2"/>
                </a:solidFill>
              </a:rPr>
              <a:t>What having a National Formulary </a:t>
            </a:r>
            <a:r>
              <a:rPr lang="en-GB" sz="2400" dirty="0" smtClean="0">
                <a:solidFill>
                  <a:schemeClr val="tx2"/>
                </a:solidFill>
              </a:rPr>
              <a:t>can achieve</a:t>
            </a:r>
            <a:endParaRPr lang="en-GB" sz="24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2"/>
                </a:solidFill>
              </a:rPr>
              <a:t>The British National Formulary (BNF) and information provision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2"/>
                </a:solidFill>
              </a:rPr>
              <a:t>Content, systems, processes and partnerships necessary for success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2"/>
                </a:solidFill>
              </a:rPr>
              <a:t>International application</a:t>
            </a:r>
            <a:endParaRPr lang="en-GB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35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u="sng" dirty="0" smtClean="0">
                <a:solidFill>
                  <a:srgbClr val="002060"/>
                </a:solidFill>
                <a:latin typeface="Calibri" panose="020F0502020204030204" pitchFamily="34" charset="0"/>
              </a:rPr>
              <a:t>Healthcare in Great Britain</a:t>
            </a:r>
          </a:p>
          <a:p>
            <a:endParaRPr lang="en-GB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446825" y="2923931"/>
            <a:ext cx="7950200" cy="35354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800099" y="2061963"/>
            <a:ext cx="7115176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</a:rPr>
              <a:t>Mostly provided by the NHS, which is funded centrally through taxation, although private healthcare is available (less than 10%)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</a:rPr>
              <a:t>Devolved authority across the countries and regionally - risks of inequalities in provision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/>
                </a:solidFill>
              </a:rPr>
              <a:t>Regulation, governance and advice provided by several bodies (Department of Health, Medicines and Healthcare Regulatory Authority, National Institute of Health and Social Care Excellence, Professional Societies)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/>
                </a:solidFill>
              </a:rPr>
              <a:t>Collation and accessibility of information driven by a National Formulary</a:t>
            </a:r>
            <a:endParaRPr lang="en-GB" sz="2000" dirty="0" smtClean="0">
              <a:solidFill>
                <a:schemeClr val="tx2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6525" y="4555671"/>
            <a:ext cx="2160000" cy="1215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77453" y="4379762"/>
            <a:ext cx="61176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sz="2200" dirty="0">
              <a:solidFill>
                <a:schemeClr val="tx2"/>
              </a:solidFill>
            </a:endParaRPr>
          </a:p>
          <a:p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425152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645" y="3413379"/>
            <a:ext cx="3610367" cy="255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u="sng" dirty="0" smtClean="0">
                <a:solidFill>
                  <a:srgbClr val="002060"/>
                </a:solidFill>
                <a:latin typeface="Calibri" panose="020F0502020204030204" pitchFamily="34" charset="0"/>
              </a:rPr>
              <a:t>What does the BNF achieve?</a:t>
            </a:r>
          </a:p>
          <a:p>
            <a:endParaRPr lang="en-GB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855416" y="2923931"/>
            <a:ext cx="7950200" cy="35354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5336253" y="2144780"/>
            <a:ext cx="5505061" cy="3535483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200" dirty="0" smtClean="0">
                <a:solidFill>
                  <a:schemeClr val="tx2"/>
                </a:solidFill>
              </a:rPr>
              <a:t>reduce errors from incorrect use of medicines and cut wasteful prescribing</a:t>
            </a:r>
          </a:p>
          <a:p>
            <a:r>
              <a:rPr lang="en-GB" sz="2200" dirty="0" smtClean="0">
                <a:solidFill>
                  <a:schemeClr val="tx2"/>
                </a:solidFill>
              </a:rPr>
              <a:t>make it easy for clinicians to make the right decisions, quickly and effectively</a:t>
            </a:r>
          </a:p>
          <a:p>
            <a:r>
              <a:rPr lang="en-GB" sz="2200" dirty="0" smtClean="0">
                <a:solidFill>
                  <a:schemeClr val="tx2"/>
                </a:solidFill>
              </a:rPr>
              <a:t>support the best possible treatment outcomes for patients of all ages</a:t>
            </a:r>
          </a:p>
          <a:p>
            <a:r>
              <a:rPr lang="en-GB" sz="2200" dirty="0" smtClean="0">
                <a:solidFill>
                  <a:schemeClr val="tx2"/>
                </a:solidFill>
              </a:rPr>
              <a:t>have a positive effect on every prescribing or dispensing instance in all environments where the BNF is used</a:t>
            </a:r>
          </a:p>
          <a:p>
            <a:r>
              <a:rPr lang="en-GB" sz="2200" dirty="0" smtClean="0">
                <a:solidFill>
                  <a:schemeClr val="tx2"/>
                </a:solidFill>
              </a:rPr>
              <a:t>are the first port of call for support on the use of medicines</a:t>
            </a:r>
          </a:p>
          <a:p>
            <a:r>
              <a:rPr lang="en-GB" sz="2200" dirty="0" smtClean="0">
                <a:solidFill>
                  <a:schemeClr val="tx2"/>
                </a:solidFill>
              </a:rPr>
              <a:t>demonstrate the authority of decisions made in any audit trail</a:t>
            </a:r>
          </a:p>
          <a:p>
            <a:endParaRPr lang="en-GB" dirty="0" smtClean="0">
              <a:solidFill>
                <a:schemeClr val="tx2"/>
              </a:solidFill>
            </a:endParaRPr>
          </a:p>
          <a:p>
            <a:endParaRPr lang="en-GB" dirty="0" smtClean="0">
              <a:solidFill>
                <a:schemeClr val="tx2"/>
              </a:solidFill>
            </a:endParaRPr>
          </a:p>
          <a:p>
            <a:endParaRPr lang="en-GB" dirty="0" smtClean="0">
              <a:solidFill>
                <a:schemeClr val="tx2"/>
              </a:solidFill>
            </a:endParaRPr>
          </a:p>
          <a:p>
            <a:endParaRPr lang="en-GB" dirty="0" smtClean="0">
              <a:solidFill>
                <a:schemeClr val="tx2"/>
              </a:solidFill>
            </a:endParaRPr>
          </a:p>
          <a:p>
            <a:endParaRPr lang="en-GB" dirty="0" smtClean="0">
              <a:solidFill>
                <a:schemeClr val="tx2"/>
              </a:solidFill>
            </a:endParaRPr>
          </a:p>
          <a:p>
            <a:endParaRPr lang="en-GB" dirty="0" smtClean="0">
              <a:solidFill>
                <a:schemeClr val="tx2"/>
              </a:solidFill>
            </a:endParaRPr>
          </a:p>
          <a:p>
            <a:endParaRPr lang="en-GB" dirty="0" smtClean="0">
              <a:solidFill>
                <a:schemeClr val="tx2"/>
              </a:solidFill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9718" y="2144780"/>
            <a:ext cx="38622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accent1"/>
                </a:solidFill>
              </a:rPr>
              <a:t>BNF Publications improve the health and care of people by being the </a:t>
            </a:r>
            <a:r>
              <a:rPr lang="en-GB" sz="2000" dirty="0" smtClean="0">
                <a:solidFill>
                  <a:schemeClr val="accent1"/>
                </a:solidFill>
              </a:rPr>
              <a:t>independent authority </a:t>
            </a:r>
            <a:r>
              <a:rPr lang="en-GB" sz="2000" dirty="0">
                <a:solidFill>
                  <a:schemeClr val="accent1"/>
                </a:solidFill>
              </a:rPr>
              <a:t>in the selection and use of </a:t>
            </a:r>
            <a:r>
              <a:rPr lang="en-GB" sz="2000" dirty="0" smtClean="0">
                <a:solidFill>
                  <a:schemeClr val="accent1"/>
                </a:solidFill>
              </a:rPr>
              <a:t>medicines</a:t>
            </a:r>
            <a:endParaRPr lang="en-GB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26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1577453" y="2376244"/>
            <a:ext cx="7950200" cy="547687"/>
          </a:xfrm>
        </p:spPr>
        <p:txBody>
          <a:bodyPr/>
          <a:lstStyle/>
          <a:p>
            <a:r>
              <a:rPr lang="en-GB" u="sng" dirty="0" smtClean="0">
                <a:solidFill>
                  <a:srgbClr val="002060"/>
                </a:solidFill>
                <a:latin typeface="Calibri" panose="020F0502020204030204" pitchFamily="34" charset="0"/>
              </a:rPr>
              <a:t>Impacts of the BNF?</a:t>
            </a:r>
          </a:p>
          <a:p>
            <a:endParaRPr lang="en-GB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446825" y="2923931"/>
            <a:ext cx="7950200" cy="35354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577452" y="2923931"/>
            <a:ext cx="8080829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 smtClean="0">
                <a:solidFill>
                  <a:schemeClr val="tx2"/>
                </a:solidFill>
              </a:rPr>
              <a:t>Influences </a:t>
            </a:r>
            <a:r>
              <a:rPr lang="en-GB" sz="2100" dirty="0">
                <a:solidFill>
                  <a:schemeClr val="tx2"/>
                </a:solidFill>
              </a:rPr>
              <a:t>practice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100" dirty="0" smtClean="0">
                <a:solidFill>
                  <a:schemeClr val="tx2"/>
                </a:solidFill>
              </a:rPr>
              <a:t>changed </a:t>
            </a:r>
            <a:r>
              <a:rPr lang="en-GB" sz="2100" dirty="0">
                <a:solidFill>
                  <a:schemeClr val="tx2"/>
                </a:solidFill>
              </a:rPr>
              <a:t>practice </a:t>
            </a:r>
            <a:r>
              <a:rPr lang="en-GB" sz="2100" dirty="0" smtClean="0">
                <a:solidFill>
                  <a:schemeClr val="tx2"/>
                </a:solidFill>
              </a:rPr>
              <a:t>40%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100" dirty="0" smtClean="0">
                <a:solidFill>
                  <a:schemeClr val="tx2"/>
                </a:solidFill>
              </a:rPr>
              <a:t>influential </a:t>
            </a:r>
            <a:r>
              <a:rPr lang="en-GB" sz="2100" dirty="0">
                <a:solidFill>
                  <a:schemeClr val="tx2"/>
                </a:solidFill>
              </a:rPr>
              <a:t>in prescribing decisions </a:t>
            </a:r>
            <a:r>
              <a:rPr lang="en-GB" sz="2100" dirty="0" smtClean="0">
                <a:solidFill>
                  <a:schemeClr val="tx2"/>
                </a:solidFill>
              </a:rPr>
              <a:t>60%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100" dirty="0" smtClean="0">
                <a:solidFill>
                  <a:schemeClr val="tx2"/>
                </a:solidFill>
              </a:rPr>
              <a:t>saves </a:t>
            </a:r>
            <a:r>
              <a:rPr lang="en-GB" sz="2100" dirty="0">
                <a:solidFill>
                  <a:schemeClr val="tx2"/>
                </a:solidFill>
              </a:rPr>
              <a:t>time 79</a:t>
            </a:r>
            <a:r>
              <a:rPr lang="en-GB" sz="2100" dirty="0" smtClean="0">
                <a:solidFill>
                  <a:schemeClr val="tx2"/>
                </a:solidFill>
              </a:rPr>
              <a:t>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 smtClean="0">
                <a:solidFill>
                  <a:schemeClr val="tx2"/>
                </a:solidFill>
              </a:rPr>
              <a:t>Saves money: worth between £500m and £900m a year to the UK Departments of Health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 smtClean="0">
                <a:solidFill>
                  <a:schemeClr val="tx2"/>
                </a:solidFill>
              </a:rPr>
              <a:t>Provides consistency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100" dirty="0" smtClean="0">
                <a:solidFill>
                  <a:schemeClr val="tx2"/>
                </a:solidFill>
              </a:rPr>
              <a:t> BNF </a:t>
            </a:r>
            <a:r>
              <a:rPr lang="en-GB" sz="2100" dirty="0">
                <a:solidFill>
                  <a:schemeClr val="tx2"/>
                </a:solidFill>
              </a:rPr>
              <a:t>is quoted in law and UK parliament as the definitive word on medicine </a:t>
            </a:r>
            <a:endParaRPr lang="en-GB" sz="2100" dirty="0" smtClean="0">
              <a:solidFill>
                <a:schemeClr val="tx2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100" dirty="0" smtClean="0">
                <a:solidFill>
                  <a:schemeClr val="tx2"/>
                </a:solidFill>
              </a:rPr>
              <a:t>Consulted </a:t>
            </a:r>
            <a:r>
              <a:rPr lang="en-GB" sz="2100" dirty="0">
                <a:solidFill>
                  <a:schemeClr val="tx2"/>
                </a:solidFill>
              </a:rPr>
              <a:t>by 100% of professionals working with medicines </a:t>
            </a:r>
            <a:endParaRPr lang="en-GB" sz="2100" dirty="0" smtClean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1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tx2"/>
              </a:solidFill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2095500" y="3046245"/>
            <a:ext cx="5438775" cy="418147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203497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6"/>
          </p:nvPr>
        </p:nvSpPr>
        <p:spPr>
          <a:xfrm>
            <a:off x="1587499" y="3719513"/>
            <a:ext cx="5527675" cy="547687"/>
          </a:xfrm>
        </p:spPr>
        <p:txBody>
          <a:bodyPr/>
          <a:lstStyle/>
          <a:p>
            <a:r>
              <a:rPr lang="en-GB" dirty="0" smtClean="0"/>
              <a:t>The BNF and Information Provision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3198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1577453" y="2376244"/>
            <a:ext cx="7950200" cy="547687"/>
          </a:xfrm>
        </p:spPr>
        <p:txBody>
          <a:bodyPr/>
          <a:lstStyle/>
          <a:p>
            <a:r>
              <a:rPr lang="en-GB" u="sng" dirty="0" smtClean="0">
                <a:solidFill>
                  <a:srgbClr val="002060"/>
                </a:solidFill>
                <a:latin typeface="Calibri" panose="020F0502020204030204" pitchFamily="34" charset="0"/>
              </a:rPr>
              <a:t>The BNF and Information Provision - Drugs</a:t>
            </a:r>
          </a:p>
          <a:p>
            <a:endParaRPr lang="en-GB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446825" y="2923931"/>
            <a:ext cx="7950200" cy="35354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1577453" y="3047176"/>
            <a:ext cx="8229600" cy="403448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endParaRPr lang="en-GB" sz="1900" dirty="0" smtClean="0"/>
          </a:p>
          <a:p>
            <a:endParaRPr lang="en-GB" dirty="0" smtClean="0"/>
          </a:p>
          <a:p>
            <a:endParaRPr lang="en-US" dirty="0"/>
          </a:p>
        </p:txBody>
      </p:sp>
      <p:pic>
        <p:nvPicPr>
          <p:cNvPr id="7" name="Content Placeholder 4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57"/>
          <a:stretch/>
        </p:blipFill>
        <p:spPr>
          <a:xfrm>
            <a:off x="1657820" y="2923931"/>
            <a:ext cx="3409010" cy="3648319"/>
          </a:xfrm>
          <a:prstGeom prst="rect">
            <a:avLst/>
          </a:prstGeom>
        </p:spPr>
      </p:pic>
      <p:pic>
        <p:nvPicPr>
          <p:cNvPr id="8" name="Content Placeholder 5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51"/>
          <a:stretch/>
        </p:blipFill>
        <p:spPr>
          <a:xfrm>
            <a:off x="6263246" y="2923931"/>
            <a:ext cx="2757075" cy="360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56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1577453" y="2376244"/>
            <a:ext cx="7950200" cy="547687"/>
          </a:xfrm>
        </p:spPr>
        <p:txBody>
          <a:bodyPr/>
          <a:lstStyle/>
          <a:p>
            <a:r>
              <a:rPr lang="en-GB" sz="2700" u="sng" dirty="0" smtClean="0">
                <a:solidFill>
                  <a:srgbClr val="002060"/>
                </a:solidFill>
                <a:latin typeface="Calibri" panose="020F0502020204030204" pitchFamily="34" charset="0"/>
              </a:rPr>
              <a:t>The BNF and Information Provision – Place in therapy</a:t>
            </a:r>
          </a:p>
          <a:p>
            <a:endParaRPr lang="en-GB" sz="27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446825" y="2923931"/>
            <a:ext cx="7950200" cy="35354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1577453" y="3047176"/>
            <a:ext cx="8229600" cy="403448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endParaRPr lang="en-GB" sz="1900" dirty="0" smtClean="0"/>
          </a:p>
          <a:p>
            <a:endParaRPr lang="en-GB" dirty="0" smtClean="0"/>
          </a:p>
          <a:p>
            <a:endParaRPr lang="en-US" dirty="0"/>
          </a:p>
        </p:txBody>
      </p:sp>
      <p:pic>
        <p:nvPicPr>
          <p:cNvPr id="9" name="Content Placeholder 5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4252"/>
          <a:stretch/>
        </p:blipFill>
        <p:spPr>
          <a:xfrm>
            <a:off x="1719547" y="2888748"/>
            <a:ext cx="3304605" cy="3731127"/>
          </a:xfrm>
          <a:prstGeom prst="rect">
            <a:avLst/>
          </a:prstGeom>
        </p:spPr>
      </p:pic>
      <p:pic>
        <p:nvPicPr>
          <p:cNvPr id="10" name="Content Placeholder 4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97" b="-1"/>
          <a:stretch/>
        </p:blipFill>
        <p:spPr bwMode="auto">
          <a:xfrm>
            <a:off x="6212416" y="2962366"/>
            <a:ext cx="2910418" cy="38081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7186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1577453" y="2376244"/>
            <a:ext cx="7950200" cy="547687"/>
          </a:xfrm>
        </p:spPr>
        <p:txBody>
          <a:bodyPr/>
          <a:lstStyle/>
          <a:p>
            <a:r>
              <a:rPr lang="en-GB" u="sng" dirty="0" smtClean="0">
                <a:solidFill>
                  <a:srgbClr val="002060"/>
                </a:solidFill>
                <a:latin typeface="Calibri" panose="020F0502020204030204" pitchFamily="34" charset="0"/>
              </a:rPr>
              <a:t>Systems and Processes</a:t>
            </a:r>
          </a:p>
          <a:p>
            <a:endParaRPr lang="en-GB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446825" y="2923931"/>
            <a:ext cx="7950200" cy="35354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pic>
        <p:nvPicPr>
          <p:cNvPr id="5" name="Content Placeholder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967" y="5534287"/>
            <a:ext cx="1943371" cy="9812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77453" y="2885587"/>
            <a:ext cx="8147572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</a:rPr>
              <a:t>Manufacturer’s </a:t>
            </a:r>
            <a:r>
              <a:rPr lang="en-GB" dirty="0">
                <a:solidFill>
                  <a:schemeClr val="tx2"/>
                </a:solidFill>
              </a:rPr>
              <a:t>content independently validated and challenged – primary literature and multiple secondary sources used in this process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</a:rPr>
              <a:t>Each source is assessed for </a:t>
            </a:r>
            <a:r>
              <a:rPr lang="en-GB" dirty="0" smtClean="0">
                <a:solidFill>
                  <a:schemeClr val="tx2"/>
                </a:solidFill>
              </a:rPr>
              <a:t>its </a:t>
            </a:r>
            <a:r>
              <a:rPr lang="en-GB" dirty="0">
                <a:solidFill>
                  <a:schemeClr val="tx2"/>
                </a:solidFill>
              </a:rPr>
              <a:t>own quality standards before being included</a:t>
            </a:r>
          </a:p>
          <a:p>
            <a:pPr lvl="1"/>
            <a:r>
              <a:rPr lang="en-GB" dirty="0">
                <a:solidFill>
                  <a:schemeClr val="tx2"/>
                </a:solidFill>
              </a:rPr>
              <a:t>e.g. quality of study design, quality of content creation process for guidelines and secondary sources, quality standards for patient leaflets </a:t>
            </a:r>
          </a:p>
          <a:p>
            <a:pPr marL="269875" lvl="1" indent="-179388">
              <a:spcBef>
                <a:spcPts val="600"/>
              </a:spcBef>
              <a:buFont typeface="Arial"/>
              <a:buChar char="•"/>
            </a:pPr>
            <a:r>
              <a:rPr lang="en-GB" dirty="0">
                <a:solidFill>
                  <a:schemeClr val="tx2"/>
                </a:solidFill>
              </a:rPr>
              <a:t>Guidelines similarly assessed</a:t>
            </a:r>
          </a:p>
          <a:p>
            <a:pPr marL="269875" lvl="1" indent="-179388">
              <a:spcBef>
                <a:spcPts val="600"/>
              </a:spcBef>
              <a:buFont typeface="Arial"/>
              <a:buChar char="•"/>
            </a:pPr>
            <a:r>
              <a:rPr lang="en-GB" dirty="0">
                <a:solidFill>
                  <a:schemeClr val="tx2"/>
                </a:solidFill>
              </a:rPr>
              <a:t>Gaps in evidence filled by expert advice – complex process involving</a:t>
            </a:r>
          </a:p>
          <a:p>
            <a:pPr marL="823913" lvl="2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2"/>
                </a:solidFill>
              </a:rPr>
              <a:t>Identification of best available evidence</a:t>
            </a:r>
          </a:p>
          <a:p>
            <a:pPr marL="823913" lvl="2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2"/>
                </a:solidFill>
              </a:rPr>
              <a:t>Consultation with practice experts across the professions</a:t>
            </a:r>
          </a:p>
          <a:p>
            <a:pPr marL="823913" lvl="2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2"/>
                </a:solidFill>
              </a:rPr>
              <a:t>Three step internal writing and approval process</a:t>
            </a:r>
          </a:p>
          <a:p>
            <a:pPr marL="823913" lvl="2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2"/>
                </a:solidFill>
              </a:rPr>
              <a:t>Approval by Formulary Committees</a:t>
            </a:r>
          </a:p>
          <a:p>
            <a:pPr marL="823913" lvl="2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2"/>
                </a:solidFill>
              </a:rPr>
              <a:t>Independent peer </a:t>
            </a:r>
            <a:r>
              <a:rPr lang="en-GB" sz="1600" dirty="0" smtClean="0">
                <a:solidFill>
                  <a:schemeClr val="tx2"/>
                </a:solidFill>
              </a:rPr>
              <a:t>review</a:t>
            </a:r>
            <a:endParaRPr lang="en-GB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89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sz="quarter" idx="10"/>
          </p:nvPr>
        </p:nvSpPr>
        <p:spPr>
          <a:xfrm>
            <a:off x="666593" y="562226"/>
            <a:ext cx="5061857" cy="654050"/>
          </a:xfrm>
        </p:spPr>
        <p:txBody>
          <a:bodyPr/>
          <a:lstStyle/>
          <a:p>
            <a:r>
              <a:rPr lang="en-GB" u="sng" dirty="0" smtClean="0">
                <a:solidFill>
                  <a:srgbClr val="002060"/>
                </a:solidFill>
                <a:latin typeface="Calibri" panose="020F0502020204030204" pitchFamily="34" charset="0"/>
              </a:rPr>
              <a:t>Partnerships</a:t>
            </a:r>
          </a:p>
          <a:p>
            <a:endParaRPr lang="en-GB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446825" y="2923931"/>
            <a:ext cx="7950200" cy="35354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pic>
        <p:nvPicPr>
          <p:cNvPr id="5" name="Content Placeholder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525" y="5131396"/>
            <a:ext cx="1943371" cy="981212"/>
          </a:xfrm>
          <a:prstGeom prst="rect">
            <a:avLst/>
          </a:prstGeom>
        </p:spPr>
      </p:pic>
      <p:pic>
        <p:nvPicPr>
          <p:cNvPr id="7" name="Picture 6" descr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125" y="466717"/>
            <a:ext cx="5364000" cy="845067"/>
          </a:xfrm>
          <a:prstGeom prst="rect">
            <a:avLst/>
          </a:prstGeom>
          <a:noFill/>
          <a:ln>
            <a:noFill/>
          </a:ln>
          <a:extLst/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185092822"/>
              </p:ext>
            </p:extLst>
          </p:nvPr>
        </p:nvGraphicFramePr>
        <p:xfrm>
          <a:off x="-111125" y="1533526"/>
          <a:ext cx="8588250" cy="4311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Flowchart: Connector 8"/>
          <p:cNvSpPr/>
          <p:nvPr/>
        </p:nvSpPr>
        <p:spPr>
          <a:xfrm>
            <a:off x="7448550" y="2447925"/>
            <a:ext cx="1876425" cy="7239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Advisors</a:t>
            </a:r>
            <a:endParaRPr lang="en-GB" dirty="0"/>
          </a:p>
        </p:txBody>
      </p:sp>
      <p:sp>
        <p:nvSpPr>
          <p:cNvPr id="10" name="Flowchart: Connector 9"/>
          <p:cNvSpPr/>
          <p:nvPr/>
        </p:nvSpPr>
        <p:spPr>
          <a:xfrm>
            <a:off x="7448550" y="3489075"/>
            <a:ext cx="1876425" cy="7239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Committees</a:t>
            </a:r>
            <a:endParaRPr lang="en-GB" dirty="0"/>
          </a:p>
        </p:txBody>
      </p:sp>
      <p:sp>
        <p:nvSpPr>
          <p:cNvPr id="11" name="Flowchart: Connector 10"/>
          <p:cNvSpPr/>
          <p:nvPr/>
        </p:nvSpPr>
        <p:spPr>
          <a:xfrm>
            <a:off x="7520600" y="4530225"/>
            <a:ext cx="1876425" cy="7239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Peer review</a:t>
            </a:r>
            <a:endParaRPr lang="en-GB" dirty="0"/>
          </a:p>
        </p:txBody>
      </p:sp>
      <p:sp>
        <p:nvSpPr>
          <p:cNvPr id="12" name="Oval 11"/>
          <p:cNvSpPr/>
          <p:nvPr/>
        </p:nvSpPr>
        <p:spPr>
          <a:xfrm>
            <a:off x="9772525" y="3000375"/>
            <a:ext cx="1819275" cy="1748925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Independent, trusted, validated advice and guidance based on best practice and expert experience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35988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u="sng" dirty="0" smtClean="0">
                <a:solidFill>
                  <a:srgbClr val="002060"/>
                </a:solidFill>
                <a:latin typeface="Calibri" panose="020F0502020204030204" pitchFamily="34" charset="0"/>
              </a:rPr>
              <a:t>Accessibility of the information</a:t>
            </a:r>
          </a:p>
          <a:p>
            <a:endParaRPr lang="en-GB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446825" y="2923931"/>
            <a:ext cx="7950200" cy="35354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809217" y="2090738"/>
            <a:ext cx="8328547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2"/>
                </a:solidFill>
              </a:rPr>
              <a:t>Formats required by the users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</a:rPr>
              <a:t>Print, online, mobile (app)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2"/>
                </a:solidFill>
              </a:rPr>
              <a:t>Tools e.g. </a:t>
            </a:r>
            <a:r>
              <a:rPr lang="en-GB" sz="2400" dirty="0" err="1" smtClean="0">
                <a:solidFill>
                  <a:schemeClr val="tx2"/>
                </a:solidFill>
              </a:rPr>
              <a:t>FormularyComplete</a:t>
            </a:r>
            <a:r>
              <a:rPr lang="en-GB" sz="2400" dirty="0" smtClean="0">
                <a:solidFill>
                  <a:schemeClr val="tx2"/>
                </a:solidFill>
              </a:rPr>
              <a:t>, which allows annotation to localise BNF information</a:t>
            </a:r>
            <a:endParaRPr lang="en-GB" sz="2400" dirty="0">
              <a:solidFill>
                <a:schemeClr val="tx2"/>
              </a:solidFill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2"/>
                </a:solidFill>
              </a:rPr>
              <a:t>Embedded in workflows – information provided to Clinical Decision Support providers for inclusion in systems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2"/>
                </a:solidFill>
              </a:rPr>
              <a:t>Information used to support information provision worldwide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2000" dirty="0" smtClean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tx2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8"/>
          <a:stretch/>
        </p:blipFill>
        <p:spPr>
          <a:xfrm>
            <a:off x="9137764" y="1716570"/>
            <a:ext cx="2268000" cy="17638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14" t="12407" b="11404"/>
          <a:stretch/>
        </p:blipFill>
        <p:spPr>
          <a:xfrm>
            <a:off x="9137764" y="3763951"/>
            <a:ext cx="2268000" cy="233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8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038" y="2090738"/>
            <a:ext cx="3178750" cy="3133725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u="sng" dirty="0" smtClean="0">
                <a:solidFill>
                  <a:srgbClr val="002060"/>
                </a:solidFill>
                <a:latin typeface="Calibri" panose="020F0502020204030204" pitchFamily="34" charset="0"/>
              </a:rPr>
              <a:t>International application</a:t>
            </a:r>
          </a:p>
          <a:p>
            <a:endParaRPr lang="en-GB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446825" y="2923931"/>
            <a:ext cx="7950200" cy="35354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809217" y="2090738"/>
            <a:ext cx="8328547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</a:rPr>
              <a:t>BNF Publications are used regularly in over 65 countries to support prescribing decisions, with 415,000 copies produced annually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</a:rPr>
              <a:t>Parent organisations (RPS, BMA and RCPCH) aim to support and improve healthcare internationally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2"/>
                </a:solidFill>
              </a:rPr>
              <a:t>This includes support for national formularies and drives licensing arrangements which have been agreed at governmental levels to support localised versions of the BNF Publications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/>
                </a:solidFill>
              </a:rPr>
              <a:t>Granular data supports </a:t>
            </a:r>
            <a:r>
              <a:rPr lang="en-GB" sz="2000" dirty="0" smtClean="0">
                <a:solidFill>
                  <a:schemeClr val="tx2"/>
                </a:solidFill>
              </a:rPr>
              <a:t>re-use of the content by embedding </a:t>
            </a:r>
            <a:r>
              <a:rPr lang="en-GB" sz="2000" dirty="0">
                <a:solidFill>
                  <a:schemeClr val="tx2"/>
                </a:solidFill>
              </a:rPr>
              <a:t>in other systems and linking with other platforms and </a:t>
            </a:r>
            <a:r>
              <a:rPr lang="en-GB" sz="2000" dirty="0" smtClean="0">
                <a:solidFill>
                  <a:schemeClr val="tx2"/>
                </a:solidFill>
              </a:rPr>
              <a:t>products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</a:rPr>
              <a:t>Re-use of the delivery formats and templates (app, online platforms and print templates) can aid efficient lower cost development of localised products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 smtClean="0">
              <a:solidFill>
                <a:schemeClr val="tx2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2000" dirty="0" smtClean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3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1577453" y="2376244"/>
            <a:ext cx="7950200" cy="547687"/>
          </a:xfrm>
        </p:spPr>
        <p:txBody>
          <a:bodyPr/>
          <a:lstStyle/>
          <a:p>
            <a:r>
              <a:rPr lang="en-GB" u="sng" dirty="0" smtClean="0">
                <a:solidFill>
                  <a:srgbClr val="002060"/>
                </a:solidFill>
                <a:latin typeface="Calibri" panose="020F0502020204030204" pitchFamily="34" charset="0"/>
              </a:rPr>
              <a:t>Summary</a:t>
            </a:r>
          </a:p>
          <a:p>
            <a:endParaRPr lang="en-GB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446825" y="2923931"/>
            <a:ext cx="7950200" cy="35354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577453" y="2904637"/>
            <a:ext cx="700716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 smtClean="0"/>
              <a:t>Even nationally funded healthcare can result in inequalities without careful management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 smtClean="0"/>
              <a:t>Good information provision can help standardise care, support quality and safe healthcare provision, and save money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 smtClean="0"/>
              <a:t>Creating good information is complex but worthwhile and pays for itself in overall system gains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 smtClean="0"/>
              <a:t>Information needs to be provided in an accessible way (formats clinicians require)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 smtClean="0"/>
              <a:t>Replication of BNF model can make the route to a National Formulary easier, quicker and cheaper but deliver similar gains locally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pic>
        <p:nvPicPr>
          <p:cNvPr id="5" name="Content Placeholder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250" y="5497497"/>
            <a:ext cx="1943371" cy="98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81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24F5303F821340BFF9B3C63D6A56EE" ma:contentTypeVersion="0" ma:contentTypeDescription="Create a new document." ma:contentTypeScope="" ma:versionID="ae731c710bb7f6a8812d64eaf9298011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7D1908C-77AC-4C54-855B-278A77D99F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BB2A634C-C3CD-4D89-913C-8AFC0F9622B0}">
  <ds:schemaRefs>
    <ds:schemaRef ds:uri="http://schemas.microsoft.com/office/2006/metadata/customXsn"/>
  </ds:schemaRefs>
</ds:datastoreItem>
</file>

<file path=customXml/itemProps3.xml><?xml version="1.0" encoding="utf-8"?>
<ds:datastoreItem xmlns:ds="http://schemas.openxmlformats.org/officeDocument/2006/customXml" ds:itemID="{C7AEDF69-882D-4951-BEE9-A10D535D9D3B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3A0E8212-A42E-470F-AECD-9EF4F7329EF3}">
  <ds:schemaRefs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1654</TotalTime>
  <Words>731</Words>
  <Application>Microsoft Office PowerPoint</Application>
  <PresentationFormat>Custom</PresentationFormat>
  <Paragraphs>84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Royal Pharmaceutical Society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 Haddaway</dc:creator>
  <cp:lastModifiedBy>ALLIOD, Marie-pierre</cp:lastModifiedBy>
  <cp:revision>61</cp:revision>
  <cp:lastPrinted>2015-02-03T14:58:47Z</cp:lastPrinted>
  <dcterms:created xsi:type="dcterms:W3CDTF">2015-01-28T17:11:20Z</dcterms:created>
  <dcterms:modified xsi:type="dcterms:W3CDTF">2018-08-02T08:45:10Z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0x010100FF24F5303F821340BFF9B3C63D6A56EE</vt:lpwstr>
  </property>
</Properties>
</file>