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Lst>
  <p:notesMasterIdLst>
    <p:notesMasterId r:id="rId9"/>
  </p:notesMasterIdLst>
  <p:sldIdLst>
    <p:sldId id="309" r:id="rId2"/>
    <p:sldId id="328" r:id="rId3"/>
    <p:sldId id="300" r:id="rId4"/>
    <p:sldId id="320" r:id="rId5"/>
    <p:sldId id="316" r:id="rId6"/>
    <p:sldId id="318" r:id="rId7"/>
    <p:sldId id="326" r:id="rId8"/>
  </p:sldIdLst>
  <p:sldSz cx="9144000" cy="6858000" type="screen4x3"/>
  <p:notesSz cx="6858000" cy="9144000"/>
  <p:defaultTextStyle>
    <a:defPPr>
      <a:defRPr lang="fr-F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3B91CB"/>
    <a:srgbClr val="FF3399"/>
    <a:srgbClr val="F1F0B2"/>
    <a:srgbClr val="009999"/>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Style moyen 2 - Accentuation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E269D01E-BC32-4049-B463-5C60D7B0CCD2}" styleName="Style à thème 2 - Accentuation 4">
    <a:tblBg>
      <a:fillRef idx="3">
        <a:schemeClr val="accent4"/>
      </a:fillRef>
      <a:effectRef idx="3">
        <a:schemeClr val="accent4"/>
      </a:effectRef>
    </a:tblBg>
    <a:wholeTbl>
      <a:tcTxStyle>
        <a:fontRef idx="minor">
          <a:scrgbClr r="0" g="0" b="0"/>
        </a:fontRef>
        <a:schemeClr val="lt1"/>
      </a:tcTxStyle>
      <a:tcStyle>
        <a:tcBdr>
          <a:left>
            <a:lnRef idx="1">
              <a:schemeClr val="accent4">
                <a:tint val="50000"/>
              </a:schemeClr>
            </a:lnRef>
          </a:left>
          <a:right>
            <a:lnRef idx="1">
              <a:schemeClr val="accent4">
                <a:tint val="50000"/>
              </a:schemeClr>
            </a:lnRef>
          </a:right>
          <a:top>
            <a:lnRef idx="1">
              <a:schemeClr val="accent4">
                <a:tint val="50000"/>
              </a:schemeClr>
            </a:lnRef>
          </a:top>
          <a:bottom>
            <a:lnRef idx="1">
              <a:schemeClr val="accent4">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 styleId="{306799F8-075E-4A3A-A7F6-7FBC6576F1A4}" styleName="Style à thème 2 - Accentuation 3">
    <a:tblBg>
      <a:fillRef idx="3">
        <a:schemeClr val="accent3"/>
      </a:fillRef>
      <a:effectRef idx="3">
        <a:schemeClr val="accent3"/>
      </a:effectRef>
    </a:tblBg>
    <a:wholeTbl>
      <a:tcTxStyle>
        <a:fontRef idx="minor">
          <a:scrgbClr r="0" g="0" b="0"/>
        </a:fontRef>
        <a:schemeClr val="lt1"/>
      </a:tcTxStyle>
      <a:tcStyle>
        <a:tcBdr>
          <a:left>
            <a:lnRef idx="1">
              <a:schemeClr val="accent3">
                <a:tint val="50000"/>
              </a:schemeClr>
            </a:lnRef>
          </a:left>
          <a:right>
            <a:lnRef idx="1">
              <a:schemeClr val="accent3">
                <a:tint val="50000"/>
              </a:schemeClr>
            </a:lnRef>
          </a:right>
          <a:top>
            <a:lnRef idx="1">
              <a:schemeClr val="accent3">
                <a:tint val="50000"/>
              </a:schemeClr>
            </a:lnRef>
          </a:top>
          <a:bottom>
            <a:lnRef idx="1">
              <a:schemeClr val="accent3">
                <a:tint val="50000"/>
              </a:schemeClr>
            </a:lnRef>
          </a:bottom>
          <a:insideH>
            <a:ln>
              <a:noFill/>
            </a:ln>
          </a:insideH>
          <a:insideV>
            <a:ln>
              <a:noFill/>
            </a:ln>
          </a:insideV>
        </a:tcBdr>
        <a:fill>
          <a:noFill/>
        </a:fill>
      </a:tcStyle>
    </a:wholeTbl>
    <a:band1H>
      <a:tcStyle>
        <a:tcBdr/>
        <a:fill>
          <a:solidFill>
            <a:schemeClr val="lt1">
              <a:alpha val="20000"/>
            </a:schemeClr>
          </a:solidFill>
        </a:fill>
      </a:tcStyle>
    </a:band1H>
    <a:band1V>
      <a:tcStyle>
        <a:tcBdr/>
        <a:fill>
          <a:solidFill>
            <a:schemeClr val="lt1">
              <a:alpha val="20000"/>
            </a:schemeClr>
          </a:solidFill>
        </a:fill>
      </a:tcStyle>
    </a:band1V>
    <a:lastCol>
      <a:tcTxStyle b="on"/>
      <a:tcStyle>
        <a:tcBdr>
          <a:left>
            <a:lnRef idx="2">
              <a:schemeClr val="lt1"/>
            </a:lnRef>
          </a:left>
        </a:tcBdr>
      </a:tcStyle>
    </a:lastCol>
    <a:firstCol>
      <a:tcTxStyle b="on"/>
      <a:tcStyle>
        <a:tcBdr>
          <a:right>
            <a:lnRef idx="2">
              <a:schemeClr val="lt1"/>
            </a:lnRef>
          </a:right>
        </a:tcBdr>
      </a:tcStyle>
    </a:firstCol>
    <a:lastRow>
      <a:tcTxStyle b="on"/>
      <a:tcStyle>
        <a:tcBdr>
          <a:top>
            <a:lnRef idx="2">
              <a:schemeClr val="lt1"/>
            </a:lnRef>
          </a:top>
        </a:tcBdr>
        <a:fill>
          <a:noFill/>
        </a:fill>
      </a:tcStyle>
    </a:lastRow>
    <a:seCell>
      <a:tcStyle>
        <a:tcBdr>
          <a:left>
            <a:ln>
              <a:noFill/>
            </a:ln>
          </a:left>
          <a:top>
            <a:ln>
              <a:noFill/>
            </a:ln>
          </a:top>
        </a:tcBdr>
      </a:tcStyle>
    </a:seCell>
    <a:swCell>
      <a:tcStyle>
        <a:tcBdr>
          <a:right>
            <a:ln>
              <a:noFill/>
            </a:ln>
          </a:right>
          <a:top>
            <a:ln>
              <a:noFill/>
            </a:ln>
          </a:top>
        </a:tcBdr>
      </a:tcStyle>
    </a:swCell>
    <a:firstRow>
      <a:tcTxStyle b="on"/>
      <a:tcStyle>
        <a:tcBdr>
          <a:bottom>
            <a:lnRef idx="3">
              <a:schemeClr val="lt1"/>
            </a:lnRef>
          </a:bottom>
        </a:tcBdr>
        <a:fill>
          <a:noFill/>
        </a:fill>
      </a:tcStyle>
    </a:firstRow>
    <a:neCell>
      <a:tcStyle>
        <a:tcBdr>
          <a:bottom>
            <a:ln>
              <a:noFill/>
            </a:ln>
          </a:bottom>
        </a:tcBdr>
      </a:tcStyle>
    </a:neCel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702" autoAdjust="0"/>
    <p:restoredTop sz="86462" autoAdjust="0"/>
  </p:normalViewPr>
  <p:slideViewPr>
    <p:cSldViewPr>
      <p:cViewPr varScale="1">
        <p:scale>
          <a:sx n="63" d="100"/>
          <a:sy n="63" d="100"/>
        </p:scale>
        <p:origin x="-1578" y="-108"/>
      </p:cViewPr>
      <p:guideLst>
        <p:guide orient="horz" pos="2160"/>
        <p:guide pos="2880"/>
      </p:guideLst>
    </p:cSldViewPr>
  </p:slideViewPr>
  <p:outlineViewPr>
    <p:cViewPr>
      <p:scale>
        <a:sx n="33" d="100"/>
        <a:sy n="33" d="100"/>
      </p:scale>
      <p:origin x="258" y="9060"/>
    </p:cViewPr>
  </p:outlineViewPr>
  <p:notesTextViewPr>
    <p:cViewPr>
      <p:scale>
        <a:sx n="100" d="100"/>
        <a:sy n="100" d="100"/>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tableStyles" Target="tableStyle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heme" Target="theme/theme1.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viewProps" Target="viewProps.xml"/><Relationship Id="rId5" Type="http://schemas.openxmlformats.org/officeDocument/2006/relationships/slide" Target="slides/slide4.xml"/><Relationship Id="rId10" Type="http://schemas.openxmlformats.org/officeDocument/2006/relationships/presProps" Target="presProps.xml"/><Relationship Id="rId4" Type="http://schemas.openxmlformats.org/officeDocument/2006/relationships/slide" Target="slides/slide3.xml"/><Relationship Id="rId9"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Espace réservé de l'en-tête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fr-FR"/>
          </a:p>
        </p:txBody>
      </p:sp>
      <p:sp>
        <p:nvSpPr>
          <p:cNvPr id="3" name="Espace réservé de la date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7E5AF382-F0F5-4E1F-9571-6C974723A5E7}" type="datetimeFigureOut">
              <a:rPr lang="fr-FR" smtClean="0"/>
              <a:pPr/>
              <a:t>29/11/2019</a:t>
            </a:fld>
            <a:endParaRPr lang="fr-FR"/>
          </a:p>
        </p:txBody>
      </p:sp>
      <p:sp>
        <p:nvSpPr>
          <p:cNvPr id="4" name="Espace réservé de l'image des diapositives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fr-FR"/>
          </a:p>
        </p:txBody>
      </p:sp>
      <p:sp>
        <p:nvSpPr>
          <p:cNvPr id="5" name="Espace réservé des commentaires 4"/>
          <p:cNvSpPr>
            <a:spLocks noGrp="1"/>
          </p:cNvSpPr>
          <p:nvPr>
            <p:ph type="body" sz="quarter" idx="3"/>
          </p:nvPr>
        </p:nvSpPr>
        <p:spPr>
          <a:xfrm>
            <a:off x="685800" y="4343400"/>
            <a:ext cx="5486400" cy="4114800"/>
          </a:xfrm>
          <a:prstGeom prst="rect">
            <a:avLst/>
          </a:prstGeom>
        </p:spPr>
        <p:txBody>
          <a:bodyPr vert="horz" lIns="91440" tIns="45720" rIns="91440" bIns="45720" rtlCol="0">
            <a:normAutofit/>
          </a:bodyPr>
          <a:lstStyle/>
          <a:p>
            <a:pPr lvl="0"/>
            <a:r>
              <a:rPr lang="fr-FR" smtClean="0"/>
              <a:t>Cliquez pour modifier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fr-FR"/>
          </a:p>
        </p:txBody>
      </p:sp>
      <p:sp>
        <p:nvSpPr>
          <p:cNvPr id="6" name="Espace réservé du pied de page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fr-FR"/>
          </a:p>
        </p:txBody>
      </p:sp>
      <p:sp>
        <p:nvSpPr>
          <p:cNvPr id="7" name="Espace réservé du numéro de diapositive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2E1C6B14-9F1D-4A66-A2CF-4C98632AD327}" type="slidenum">
              <a:rPr lang="fr-FR" smtClean="0"/>
              <a:pPr/>
              <a:t>‹N°›</a:t>
            </a:fld>
            <a:endParaRPr lang="fr-FR"/>
          </a:p>
        </p:txBody>
      </p:sp>
    </p:spTree>
    <p:extLst>
      <p:ext uri="{BB962C8B-B14F-4D97-AF65-F5344CB8AC3E}">
        <p14:creationId xmlns:p14="http://schemas.microsoft.com/office/powerpoint/2010/main" val="952817640"/>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1C6B14-9F1D-4A66-A2CF-4C98632AD327}" type="slidenum">
              <a:rPr lang="fr-FR" smtClean="0"/>
              <a:pPr/>
              <a:t>1</a:t>
            </a:fld>
            <a:endParaRPr lang="fr-FR"/>
          </a:p>
        </p:txBody>
      </p:sp>
    </p:spTree>
    <p:extLst>
      <p:ext uri="{BB962C8B-B14F-4D97-AF65-F5344CB8AC3E}">
        <p14:creationId xmlns:p14="http://schemas.microsoft.com/office/powerpoint/2010/main" val="3805925847"/>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Espace réservé de l'image des diapositives 1"/>
          <p:cNvSpPr>
            <a:spLocks noGrp="1" noRot="1" noChangeAspect="1"/>
          </p:cNvSpPr>
          <p:nvPr>
            <p:ph type="sldImg"/>
          </p:nvPr>
        </p:nvSpPr>
        <p:spPr/>
      </p:sp>
      <p:sp>
        <p:nvSpPr>
          <p:cNvPr id="3" name="Espace réservé des commentaires 2"/>
          <p:cNvSpPr>
            <a:spLocks noGrp="1"/>
          </p:cNvSpPr>
          <p:nvPr>
            <p:ph type="body" idx="1"/>
          </p:nvPr>
        </p:nvSpPr>
        <p:spPr/>
        <p:txBody>
          <a:bodyPr/>
          <a:lstStyle/>
          <a:p>
            <a:endParaRPr lang="fr-FR" dirty="0"/>
          </a:p>
        </p:txBody>
      </p:sp>
      <p:sp>
        <p:nvSpPr>
          <p:cNvPr id="4" name="Espace réservé du numéro de diapositive 3"/>
          <p:cNvSpPr>
            <a:spLocks noGrp="1"/>
          </p:cNvSpPr>
          <p:nvPr>
            <p:ph type="sldNum" sz="quarter" idx="10"/>
          </p:nvPr>
        </p:nvSpPr>
        <p:spPr/>
        <p:txBody>
          <a:bodyPr/>
          <a:lstStyle/>
          <a:p>
            <a:fld id="{2E1C6B14-9F1D-4A66-A2CF-4C98632AD327}" type="slidenum">
              <a:rPr lang="fr-FR" smtClean="0"/>
              <a:pPr/>
              <a:t>5</a:t>
            </a:fld>
            <a:endParaRPr lang="fr-FR"/>
          </a:p>
        </p:txBody>
      </p:sp>
    </p:spTree>
    <p:extLst>
      <p:ext uri="{BB962C8B-B14F-4D97-AF65-F5344CB8AC3E}">
        <p14:creationId xmlns:p14="http://schemas.microsoft.com/office/powerpoint/2010/main" val="1039003127"/>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Diapositive de titre">
    <p:spTree>
      <p:nvGrpSpPr>
        <p:cNvPr id="1" name=""/>
        <p:cNvGrpSpPr/>
        <p:nvPr/>
      </p:nvGrpSpPr>
      <p:grpSpPr>
        <a:xfrm>
          <a:off x="0" y="0"/>
          <a:ext cx="0" cy="0"/>
          <a:chOff x="0" y="0"/>
          <a:chExt cx="0" cy="0"/>
        </a:xfrm>
      </p:grpSpPr>
      <p:sp>
        <p:nvSpPr>
          <p:cNvPr id="7" name="Right Triangle 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ctrTitle"/>
          </p:nvPr>
        </p:nvSpPr>
        <p:spPr>
          <a:xfrm rot="19140000">
            <a:off x="817112" y="1730403"/>
            <a:ext cx="5648623" cy="1204306"/>
          </a:xfrm>
        </p:spPr>
        <p:txBody>
          <a:bodyPr bIns="9144" anchor="b"/>
          <a:lstStyle>
            <a:lvl1pPr>
              <a:defRPr sz="3200"/>
            </a:lvl1pPr>
          </a:lstStyle>
          <a:p>
            <a:r>
              <a:rPr lang="fr-FR" smtClean="0"/>
              <a:t>Modifiez le style du titre</a:t>
            </a:r>
            <a:endParaRPr lang="en-US" dirty="0"/>
          </a:p>
        </p:txBody>
      </p:sp>
      <p:sp>
        <p:nvSpPr>
          <p:cNvPr id="3" name="Subtitle 2"/>
          <p:cNvSpPr>
            <a:spLocks noGrp="1"/>
          </p:cNvSpPr>
          <p:nvPr>
            <p:ph type="subTitle" idx="1"/>
          </p:nvPr>
        </p:nvSpPr>
        <p:spPr>
          <a:xfrm rot="19140000">
            <a:off x="1212277" y="2470925"/>
            <a:ext cx="6511131" cy="329259"/>
          </a:xfrm>
        </p:spPr>
        <p:txBody>
          <a:bodyPr tIns="9144">
            <a:normAutofit/>
          </a:bodyPr>
          <a:lstStyle>
            <a:lvl1pPr marL="0" indent="0" algn="l">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Modifiez le style des sous-titres du masque</a:t>
            </a:r>
            <a:endParaRPr lang="en-US" dirty="0"/>
          </a:p>
        </p:txBody>
      </p:sp>
      <p:sp>
        <p:nvSpPr>
          <p:cNvPr id="4" name="Date Placeholder 3"/>
          <p:cNvSpPr>
            <a:spLocks noGrp="1"/>
          </p:cNvSpPr>
          <p:nvPr>
            <p:ph type="dt" sz="half" idx="10"/>
          </p:nvPr>
        </p:nvSpPr>
        <p:spPr/>
        <p:txBody>
          <a:bodyPr/>
          <a:lstStyle/>
          <a:p>
            <a:r>
              <a:rPr lang="fr-FR" smtClean="0"/>
              <a:t>30/11/2019</a:t>
            </a:r>
            <a:endParaRPr lang="fr-FR" dirty="0"/>
          </a:p>
        </p:txBody>
      </p:sp>
      <p:sp>
        <p:nvSpPr>
          <p:cNvPr id="5" name="Footer Placeholder 4"/>
          <p:cNvSpPr>
            <a:spLocks noGrp="1"/>
          </p:cNvSpPr>
          <p:nvPr>
            <p:ph type="ftr" sz="quarter" idx="11"/>
          </p:nvPr>
        </p:nvSpPr>
        <p:spPr/>
        <p:txBody>
          <a:bodyPr/>
          <a:lstStyle/>
          <a:p>
            <a:r>
              <a:rPr lang="fr-FR" smtClean="0"/>
              <a:t>Equipe mauritanie </a:t>
            </a:r>
            <a:endParaRPr lang="fr-FR" dirty="0"/>
          </a:p>
        </p:txBody>
      </p:sp>
      <p:sp>
        <p:nvSpPr>
          <p:cNvPr id="6" name="Slide Number Placeholder 5"/>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re et contenu">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Content Placeholder 2"/>
          <p:cNvSpPr>
            <a:spLocks noGrp="1"/>
          </p:cNvSpPr>
          <p:nvPr>
            <p:ph idx="1"/>
          </p:nvPr>
        </p:nvSpPr>
        <p:spPr/>
        <p:txBody>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10"/>
          </p:nvPr>
        </p:nvSpPr>
        <p:spPr/>
        <p:txBody>
          <a:bodyPr/>
          <a:lstStyle/>
          <a:p>
            <a:r>
              <a:rPr lang="fr-FR" smtClean="0"/>
              <a:t>30/11/2019</a:t>
            </a:r>
            <a:endParaRPr lang="fr-FR" dirty="0"/>
          </a:p>
        </p:txBody>
      </p:sp>
      <p:sp>
        <p:nvSpPr>
          <p:cNvPr id="5" name="Footer Placeholder 4"/>
          <p:cNvSpPr>
            <a:spLocks noGrp="1"/>
          </p:cNvSpPr>
          <p:nvPr>
            <p:ph type="ftr" sz="quarter" idx="11"/>
          </p:nvPr>
        </p:nvSpPr>
        <p:spPr/>
        <p:txBody>
          <a:bodyPr/>
          <a:lstStyle/>
          <a:p>
            <a:r>
              <a:rPr lang="fr-FR" smtClean="0"/>
              <a:t>Equipe mauritanie </a:t>
            </a:r>
            <a:endParaRPr lang="fr-FR" dirty="0"/>
          </a:p>
        </p:txBody>
      </p:sp>
      <p:sp>
        <p:nvSpPr>
          <p:cNvPr id="6" name="Slide Number Placeholder 5"/>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Titre de section">
    <p:spTree>
      <p:nvGrpSpPr>
        <p:cNvPr id="1" name=""/>
        <p:cNvGrpSpPr/>
        <p:nvPr/>
      </p:nvGrpSpPr>
      <p:grpSpPr>
        <a:xfrm>
          <a:off x="0" y="0"/>
          <a:ext cx="0" cy="0"/>
          <a:chOff x="0" y="0"/>
          <a:chExt cx="0" cy="0"/>
        </a:xfrm>
      </p:grpSpPr>
      <p:sp>
        <p:nvSpPr>
          <p:cNvPr id="8" name="Freeform 7"/>
          <p:cNvSpPr/>
          <p:nvPr/>
        </p:nvSpPr>
        <p:spPr>
          <a:xfrm>
            <a:off x="-2380" y="-925"/>
            <a:ext cx="9146380" cy="6858925"/>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2002901">
                <a:moveTo>
                  <a:pt x="0" y="2002901"/>
                </a:moveTo>
                <a:lnTo>
                  <a:pt x="2836585" y="0"/>
                </a:lnTo>
                <a:lnTo>
                  <a:pt x="3352800" y="270"/>
                </a:lnTo>
                <a:lnTo>
                  <a:pt x="3352800" y="2002901"/>
                </a:lnTo>
                <a:lnTo>
                  <a:pt x="0" y="2002901"/>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 name="Right Triangle 6"/>
          <p:cNvSpPr/>
          <p:nvPr/>
        </p:nvSpPr>
        <p:spPr>
          <a:xfrm>
            <a:off x="0" y="2647950"/>
            <a:ext cx="3571875" cy="4210050"/>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819399" y="1726737"/>
            <a:ext cx="5650992" cy="1207509"/>
          </a:xfrm>
        </p:spPr>
        <p:txBody>
          <a:bodyPr bIns="9144" anchor="b"/>
          <a:lstStyle>
            <a:lvl1pPr algn="l">
              <a:defRPr kumimoji="0" lang="en-US" sz="3200" b="0" i="0" u="none" strike="noStrike" kern="1200" cap="all" spc="0" normalizeH="0" baseline="0" noProof="0" dirty="0" smtClean="0">
                <a:ln>
                  <a:noFill/>
                </a:ln>
                <a:solidFill>
                  <a:schemeClr val="tx1"/>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Modifiez le style du titre</a:t>
            </a:r>
            <a:endParaRPr lang="en-US" dirty="0"/>
          </a:p>
        </p:txBody>
      </p:sp>
      <p:sp>
        <p:nvSpPr>
          <p:cNvPr id="3" name="Text Placeholder 2"/>
          <p:cNvSpPr>
            <a:spLocks noGrp="1"/>
          </p:cNvSpPr>
          <p:nvPr>
            <p:ph type="body" idx="1"/>
          </p:nvPr>
        </p:nvSpPr>
        <p:spPr>
          <a:xfrm rot="19140000">
            <a:off x="1216152" y="2468304"/>
            <a:ext cx="6510528" cy="329184"/>
          </a:xfrm>
        </p:spPr>
        <p:txBody>
          <a:bodyPr anchor="t">
            <a:normAutofit/>
          </a:bodyPr>
          <a:lstStyle>
            <a:lvl1pPr marL="0" indent="0">
              <a:buNone/>
              <a:defRPr kumimoji="0" lang="en-US" sz="1400" b="0" i="0" u="none" strike="noStrike" kern="1200" cap="all" spc="400" normalizeH="0" baseline="0" noProof="0" dirty="0" smtClean="0">
                <a:ln>
                  <a:noFill/>
                </a:ln>
                <a:solidFill>
                  <a:schemeClr val="tx1"/>
                </a:solidFill>
                <a:effectLst/>
                <a:uLnTx/>
                <a:uFillTx/>
                <a:latin typeface="+mn-lt"/>
                <a:ea typeface="+mj-ea"/>
                <a:cs typeface="Tunga" pitchFamily="2"/>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marL="0" marR="0" lvl="0" indent="0" algn="l" defTabSz="914400" rtl="0" eaLnBrk="1" fontAlgn="auto" latinLnBrk="0" hangingPunct="1">
              <a:lnSpc>
                <a:spcPct val="100000"/>
              </a:lnSpc>
              <a:spcBef>
                <a:spcPts val="0"/>
              </a:spcBef>
              <a:spcAft>
                <a:spcPts val="0"/>
              </a:spcAft>
              <a:buClr>
                <a:schemeClr val="accent1"/>
              </a:buClr>
              <a:buSzPct val="100000"/>
              <a:buFont typeface="Arial" pitchFamily="34" charset="0"/>
              <a:buNone/>
              <a:tabLst/>
              <a:defRPr/>
            </a:pPr>
            <a:r>
              <a:rPr lang="fr-FR" smtClean="0"/>
              <a:t>Modifiez les styles du texte du masque</a:t>
            </a:r>
          </a:p>
        </p:txBody>
      </p:sp>
      <p:sp>
        <p:nvSpPr>
          <p:cNvPr id="4" name="Date Placeholder 3"/>
          <p:cNvSpPr>
            <a:spLocks noGrp="1"/>
          </p:cNvSpPr>
          <p:nvPr>
            <p:ph type="dt" sz="half" idx="10"/>
          </p:nvPr>
        </p:nvSpPr>
        <p:spPr/>
        <p:txBody>
          <a:bodyPr/>
          <a:lstStyle/>
          <a:p>
            <a:r>
              <a:rPr lang="fr-FR" smtClean="0"/>
              <a:t>30/11/2019</a:t>
            </a:r>
            <a:endParaRPr lang="fr-FR" dirty="0"/>
          </a:p>
        </p:txBody>
      </p:sp>
      <p:sp>
        <p:nvSpPr>
          <p:cNvPr id="5" name="Footer Placeholder 4"/>
          <p:cNvSpPr>
            <a:spLocks noGrp="1"/>
          </p:cNvSpPr>
          <p:nvPr>
            <p:ph type="ftr" sz="quarter" idx="11"/>
          </p:nvPr>
        </p:nvSpPr>
        <p:spPr/>
        <p:txBody>
          <a:bodyPr/>
          <a:lstStyle/>
          <a:p>
            <a:r>
              <a:rPr lang="fr-FR" smtClean="0"/>
              <a:t>Equipe mauritanie </a:t>
            </a:r>
            <a:endParaRPr lang="fr-FR" dirty="0"/>
          </a:p>
        </p:txBody>
      </p:sp>
      <p:sp>
        <p:nvSpPr>
          <p:cNvPr id="6" name="Slide Number Placeholder 5"/>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Deux contenus">
    <p:spTree>
      <p:nvGrpSpPr>
        <p:cNvPr id="1" name=""/>
        <p:cNvGrpSpPr/>
        <p:nvPr/>
      </p:nvGrpSpPr>
      <p:grpSpPr>
        <a:xfrm>
          <a:off x="0" y="0"/>
          <a:ext cx="0" cy="0"/>
          <a:chOff x="0" y="0"/>
          <a:chExt cx="0" cy="0"/>
        </a:xfrm>
      </p:grpSpPr>
      <p:sp>
        <p:nvSpPr>
          <p:cNvPr id="3" name="Content Placeholder 2"/>
          <p:cNvSpPr>
            <a:spLocks noGrp="1"/>
          </p:cNvSpPr>
          <p:nvPr>
            <p:ph sz="half" idx="1"/>
          </p:nvPr>
        </p:nvSpPr>
        <p:spPr>
          <a:xfrm>
            <a:off x="822960"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Content Placeholder 3"/>
          <p:cNvSpPr>
            <a:spLocks noGrp="1"/>
          </p:cNvSpPr>
          <p:nvPr>
            <p:ph sz="half" idx="2"/>
          </p:nvPr>
        </p:nvSpPr>
        <p:spPr>
          <a:xfrm>
            <a:off x="4700016" y="1097280"/>
            <a:ext cx="3200400" cy="3712464"/>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Date Placeholder 4"/>
          <p:cNvSpPr>
            <a:spLocks noGrp="1"/>
          </p:cNvSpPr>
          <p:nvPr>
            <p:ph type="dt" sz="half" idx="10"/>
          </p:nvPr>
        </p:nvSpPr>
        <p:spPr/>
        <p:txBody>
          <a:bodyPr/>
          <a:lstStyle/>
          <a:p>
            <a:r>
              <a:rPr lang="fr-FR" smtClean="0"/>
              <a:t>30/11/2019</a:t>
            </a:r>
            <a:endParaRPr lang="fr-FR" dirty="0"/>
          </a:p>
        </p:txBody>
      </p:sp>
      <p:sp>
        <p:nvSpPr>
          <p:cNvPr id="6" name="Footer Placeholder 5"/>
          <p:cNvSpPr>
            <a:spLocks noGrp="1"/>
          </p:cNvSpPr>
          <p:nvPr>
            <p:ph type="ftr" sz="quarter" idx="11"/>
          </p:nvPr>
        </p:nvSpPr>
        <p:spPr/>
        <p:txBody>
          <a:bodyPr/>
          <a:lstStyle/>
          <a:p>
            <a:r>
              <a:rPr lang="fr-FR" smtClean="0"/>
              <a:t>Equipe mauritanie </a:t>
            </a:r>
            <a:endParaRPr lang="fr-FR" dirty="0"/>
          </a:p>
        </p:txBody>
      </p:sp>
      <p:sp>
        <p:nvSpPr>
          <p:cNvPr id="7" name="Slide Number Placeholder 6"/>
          <p:cNvSpPr>
            <a:spLocks noGrp="1"/>
          </p:cNvSpPr>
          <p:nvPr>
            <p:ph type="sldNum" sz="quarter" idx="12"/>
          </p:nvPr>
        </p:nvSpPr>
        <p:spPr/>
        <p:txBody>
          <a:bodyPr/>
          <a:lstStyle/>
          <a:p>
            <a:fld id="{42DDC4FE-7F50-4ADB-8865-0C1248FB904C}" type="slidenum">
              <a:rPr lang="fr-FR" smtClean="0"/>
              <a:pPr/>
              <a:t>‹N°›</a:t>
            </a:fld>
            <a:endParaRPr lang="fr-FR"/>
          </a:p>
        </p:txBody>
      </p:sp>
      <p:sp>
        <p:nvSpPr>
          <p:cNvPr id="8" name="Title 7"/>
          <p:cNvSpPr>
            <a:spLocks noGrp="1"/>
          </p:cNvSpPr>
          <p:nvPr>
            <p:ph type="title"/>
          </p:nvPr>
        </p:nvSpPr>
        <p:spPr/>
        <p:txBody>
          <a:bodyPr/>
          <a:lstStyle/>
          <a:p>
            <a:r>
              <a:rPr lang="fr-FR" smtClean="0"/>
              <a:t>Modifiez le style du titre</a:t>
            </a:r>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a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fr-FR" smtClean="0"/>
              <a:t>Modifiez le style du titre</a:t>
            </a:r>
            <a:endParaRPr lang="en-US"/>
          </a:p>
        </p:txBody>
      </p:sp>
      <p:sp>
        <p:nvSpPr>
          <p:cNvPr id="3" name="Text Placeholder 2"/>
          <p:cNvSpPr>
            <a:spLocks noGrp="1"/>
          </p:cNvSpPr>
          <p:nvPr>
            <p:ph type="body" idx="1"/>
          </p:nvPr>
        </p:nvSpPr>
        <p:spPr>
          <a:xfrm>
            <a:off x="822960"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Modifiez les styles du texte du masque</a:t>
            </a:r>
          </a:p>
        </p:txBody>
      </p:sp>
      <p:sp>
        <p:nvSpPr>
          <p:cNvPr id="4" name="Content Placeholder 3"/>
          <p:cNvSpPr>
            <a:spLocks noGrp="1"/>
          </p:cNvSpPr>
          <p:nvPr>
            <p:ph sz="half" idx="2"/>
          </p:nvPr>
        </p:nvSpPr>
        <p:spPr>
          <a:xfrm>
            <a:off x="819150"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5" name="Text Placeholder 4"/>
          <p:cNvSpPr>
            <a:spLocks noGrp="1"/>
          </p:cNvSpPr>
          <p:nvPr>
            <p:ph type="body" sz="quarter" idx="3"/>
          </p:nvPr>
        </p:nvSpPr>
        <p:spPr>
          <a:xfrm>
            <a:off x="4700016" y="1097280"/>
            <a:ext cx="3200400" cy="548640"/>
          </a:xfrm>
        </p:spPr>
        <p:txBody>
          <a:bodyPr anchor="b">
            <a:normAutofit/>
          </a:bodyPr>
          <a:lstStyle>
            <a:lvl1pPr marL="0" indent="0">
              <a:buNone/>
              <a:defRPr lang="en-US" sz="1400" b="0" kern="1200" cap="all" spc="400" baseline="0" dirty="0" smtClean="0">
                <a:solidFill>
                  <a:schemeClr val="tx1"/>
                </a:solidFill>
                <a:latin typeface="+mn-lt"/>
                <a:ea typeface="+mj-ea"/>
                <a:cs typeface="Tunga" pitchFamily="2"/>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marL="0" lvl="0" indent="0" algn="l" defTabSz="914400" rtl="0" eaLnBrk="1" latinLnBrk="0" hangingPunct="1">
              <a:lnSpc>
                <a:spcPct val="100000"/>
              </a:lnSpc>
              <a:spcBef>
                <a:spcPts val="0"/>
              </a:spcBef>
              <a:spcAft>
                <a:spcPts val="0"/>
              </a:spcAft>
              <a:buClr>
                <a:schemeClr val="accent1"/>
              </a:buClr>
              <a:buFont typeface="Arial" pitchFamily="34" charset="0"/>
              <a:buNone/>
            </a:pPr>
            <a:r>
              <a:rPr lang="fr-FR" smtClean="0"/>
              <a:t>Modifiez les styles du texte du masque</a:t>
            </a:r>
          </a:p>
        </p:txBody>
      </p:sp>
      <p:sp>
        <p:nvSpPr>
          <p:cNvPr id="6" name="Content Placeholder 5"/>
          <p:cNvSpPr>
            <a:spLocks noGrp="1"/>
          </p:cNvSpPr>
          <p:nvPr>
            <p:ph sz="quarter" idx="4"/>
          </p:nvPr>
        </p:nvSpPr>
        <p:spPr>
          <a:xfrm>
            <a:off x="4700016" y="1701848"/>
            <a:ext cx="3200400" cy="3108960"/>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7" name="Date Placeholder 6"/>
          <p:cNvSpPr>
            <a:spLocks noGrp="1"/>
          </p:cNvSpPr>
          <p:nvPr>
            <p:ph type="dt" sz="half" idx="10"/>
          </p:nvPr>
        </p:nvSpPr>
        <p:spPr/>
        <p:txBody>
          <a:bodyPr/>
          <a:lstStyle/>
          <a:p>
            <a:r>
              <a:rPr lang="fr-FR" smtClean="0"/>
              <a:t>30/11/2019</a:t>
            </a:r>
            <a:endParaRPr lang="fr-FR" dirty="0"/>
          </a:p>
        </p:txBody>
      </p:sp>
      <p:sp>
        <p:nvSpPr>
          <p:cNvPr id="8" name="Footer Placeholder 7"/>
          <p:cNvSpPr>
            <a:spLocks noGrp="1"/>
          </p:cNvSpPr>
          <p:nvPr>
            <p:ph type="ftr" sz="quarter" idx="11"/>
          </p:nvPr>
        </p:nvSpPr>
        <p:spPr/>
        <p:txBody>
          <a:bodyPr/>
          <a:lstStyle/>
          <a:p>
            <a:r>
              <a:rPr lang="fr-FR" smtClean="0"/>
              <a:t>Equipe mauritanie </a:t>
            </a:r>
            <a:endParaRPr lang="fr-FR" dirty="0"/>
          </a:p>
        </p:txBody>
      </p:sp>
      <p:sp>
        <p:nvSpPr>
          <p:cNvPr id="9" name="Slide Number Placeholder 8"/>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re seu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Date Placeholder 2"/>
          <p:cNvSpPr>
            <a:spLocks noGrp="1"/>
          </p:cNvSpPr>
          <p:nvPr>
            <p:ph type="dt" sz="half" idx="10"/>
          </p:nvPr>
        </p:nvSpPr>
        <p:spPr/>
        <p:txBody>
          <a:bodyPr/>
          <a:lstStyle/>
          <a:p>
            <a:r>
              <a:rPr lang="fr-FR" smtClean="0"/>
              <a:t>30/11/2019</a:t>
            </a:r>
            <a:endParaRPr lang="fr-FR" dirty="0"/>
          </a:p>
        </p:txBody>
      </p:sp>
      <p:sp>
        <p:nvSpPr>
          <p:cNvPr id="4" name="Footer Placeholder 3"/>
          <p:cNvSpPr>
            <a:spLocks noGrp="1"/>
          </p:cNvSpPr>
          <p:nvPr>
            <p:ph type="ftr" sz="quarter" idx="11"/>
          </p:nvPr>
        </p:nvSpPr>
        <p:spPr/>
        <p:txBody>
          <a:bodyPr/>
          <a:lstStyle/>
          <a:p>
            <a:r>
              <a:rPr lang="fr-FR" smtClean="0"/>
              <a:t>Equipe mauritanie </a:t>
            </a:r>
            <a:endParaRPr lang="fr-FR" dirty="0"/>
          </a:p>
        </p:txBody>
      </p:sp>
      <p:sp>
        <p:nvSpPr>
          <p:cNvPr id="5" name="Slide Number Placeholder 4"/>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Vide">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fr-FR" smtClean="0"/>
              <a:t>30/11/2019</a:t>
            </a:r>
            <a:endParaRPr lang="fr-FR" dirty="0"/>
          </a:p>
        </p:txBody>
      </p:sp>
      <p:sp>
        <p:nvSpPr>
          <p:cNvPr id="3" name="Footer Placeholder 2"/>
          <p:cNvSpPr>
            <a:spLocks noGrp="1"/>
          </p:cNvSpPr>
          <p:nvPr>
            <p:ph type="ftr" sz="quarter" idx="11"/>
          </p:nvPr>
        </p:nvSpPr>
        <p:spPr/>
        <p:txBody>
          <a:bodyPr/>
          <a:lstStyle/>
          <a:p>
            <a:r>
              <a:rPr lang="fr-FR" smtClean="0"/>
              <a:t>Equipe mauritanie </a:t>
            </a:r>
            <a:endParaRPr lang="fr-FR" dirty="0"/>
          </a:p>
        </p:txBody>
      </p:sp>
      <p:sp>
        <p:nvSpPr>
          <p:cNvPr id="4" name="Slide Number Placeholder 3"/>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u avec légende">
    <p:spTree>
      <p:nvGrpSpPr>
        <p:cNvPr id="1" name=""/>
        <p:cNvGrpSpPr/>
        <p:nvPr/>
      </p:nvGrpSpPr>
      <p:grpSpPr>
        <a:xfrm>
          <a:off x="0" y="0"/>
          <a:ext cx="0" cy="0"/>
          <a:chOff x="0" y="0"/>
          <a:chExt cx="0" cy="0"/>
        </a:xfrm>
      </p:grpSpPr>
      <p:sp>
        <p:nvSpPr>
          <p:cNvPr id="17" name="Right Triangle 16"/>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Right Triangle 17"/>
          <p:cNvSpPr/>
          <p:nvPr/>
        </p:nvSpPr>
        <p:spPr>
          <a:xfrm rot="5400000">
            <a:off x="433389" y="-433387"/>
            <a:ext cx="6858000" cy="7724778"/>
          </a:xfrm>
          <a:prstGeom prst="rtTriangle">
            <a:avLst/>
          </a:pr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algn="ctr" defTabSz="914400" rtl="0" eaLnBrk="1" latinLnBrk="0" hangingPunct="1"/>
            <a:endParaRPr lang="en-US" sz="1800" kern="1200">
              <a:solidFill>
                <a:schemeClr val="lt1"/>
              </a:solidFill>
              <a:latin typeface="+mn-lt"/>
              <a:ea typeface="+mn-ea"/>
              <a:cs typeface="+mn-cs"/>
            </a:endParaRPr>
          </a:p>
        </p:txBody>
      </p:sp>
      <p:sp>
        <p:nvSpPr>
          <p:cNvPr id="2" name="Title 1"/>
          <p:cNvSpPr>
            <a:spLocks noGrp="1"/>
          </p:cNvSpPr>
          <p:nvPr>
            <p:ph type="title"/>
          </p:nvPr>
        </p:nvSpPr>
        <p:spPr>
          <a:xfrm rot="19140000">
            <a:off x="784930" y="1576103"/>
            <a:ext cx="5212080" cy="1089427"/>
          </a:xfrm>
        </p:spPr>
        <p:txBody>
          <a:bodyPr bIns="0" anchor="b"/>
          <a:lstStyle>
            <a:lvl1pPr algn="l">
              <a:defRPr kumimoji="0" lang="en-US" sz="2800" b="0" i="0" u="none" strike="noStrike" kern="1200" cap="all" spc="0" normalizeH="0" baseline="0" noProof="0" dirty="0" smtClean="0">
                <a:ln>
                  <a:noFill/>
                </a:ln>
                <a:solidFill>
                  <a:srgbClr val="FFFFFF"/>
                </a:solidFill>
                <a:effectLst/>
                <a:uLnTx/>
                <a:uFillTx/>
                <a:latin typeface="+mj-lt"/>
                <a:ea typeface="+mj-ea"/>
                <a:cs typeface="+mj-cs"/>
              </a:defRPr>
            </a:lvl1pPr>
          </a:lstStyle>
          <a:p>
            <a:pPr marL="0" marR="0" lvl="0" indent="0" algn="l" defTabSz="914400" rtl="0" eaLnBrk="1" fontAlgn="auto" latinLnBrk="0" hangingPunct="1">
              <a:lnSpc>
                <a:spcPct val="100000"/>
              </a:lnSpc>
              <a:spcBef>
                <a:spcPct val="0"/>
              </a:spcBef>
              <a:spcAft>
                <a:spcPts val="0"/>
              </a:spcAft>
              <a:buClrTx/>
              <a:buSzTx/>
              <a:buFontTx/>
              <a:buNone/>
              <a:tabLst/>
              <a:defRPr/>
            </a:pPr>
            <a:r>
              <a:rPr lang="fr-FR" smtClean="0"/>
              <a:t>Modifiez le style du titre</a:t>
            </a:r>
            <a:endParaRPr lang="en-US" dirty="0"/>
          </a:p>
        </p:txBody>
      </p:sp>
      <p:sp>
        <p:nvSpPr>
          <p:cNvPr id="3" name="Content Placeholder 2"/>
          <p:cNvSpPr>
            <a:spLocks noGrp="1"/>
          </p:cNvSpPr>
          <p:nvPr>
            <p:ph idx="1"/>
          </p:nvPr>
        </p:nvSpPr>
        <p:spPr>
          <a:xfrm>
            <a:off x="4749552" y="2618912"/>
            <a:ext cx="3807779" cy="3324687"/>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Text Placeholder 3"/>
          <p:cNvSpPr>
            <a:spLocks noGrp="1"/>
          </p:cNvSpPr>
          <p:nvPr>
            <p:ph type="body" sz="half" idx="2"/>
          </p:nvPr>
        </p:nvSpPr>
        <p:spPr>
          <a:xfrm rot="19140000">
            <a:off x="1297954" y="2253385"/>
            <a:ext cx="5794760" cy="623314"/>
          </a:xfrm>
        </p:spPr>
        <p:txBody>
          <a:bodyPr>
            <a:normAutofit/>
          </a:bodyPr>
          <a:lstStyle>
            <a:lvl1pPr marL="0" indent="0">
              <a:buNone/>
              <a:defRPr lang="en-US" sz="1400" b="1" kern="1200" dirty="0" smtClean="0">
                <a:solidFill>
                  <a:srgbClr val="FFFFFF"/>
                </a:solidFill>
                <a:latin typeface="+mn-lt"/>
                <a:ea typeface="+mn-ea"/>
                <a:cs typeface="+mn-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marL="0" marR="0" lvl="0" indent="0" algn="l" defTabSz="914400" rtl="0" eaLnBrk="1" fontAlgn="auto" latinLnBrk="0" hangingPunct="1">
              <a:lnSpc>
                <a:spcPct val="100000"/>
              </a:lnSpc>
              <a:spcBef>
                <a:spcPts val="300"/>
              </a:spcBef>
              <a:spcAft>
                <a:spcPts val="0"/>
              </a:spcAft>
              <a:buClr>
                <a:schemeClr val="accent1"/>
              </a:buClr>
              <a:buSzPct val="100000"/>
              <a:buFont typeface="Arial" pitchFamily="34" charset="0"/>
              <a:buNone/>
              <a:tabLst/>
              <a:defRPr/>
            </a:pPr>
            <a:r>
              <a:rPr lang="fr-FR" smtClean="0"/>
              <a:t>Modifiez les styles du texte du masque</a:t>
            </a:r>
          </a:p>
        </p:txBody>
      </p:sp>
      <p:sp>
        <p:nvSpPr>
          <p:cNvPr id="5" name="Date Placeholder 4"/>
          <p:cNvSpPr>
            <a:spLocks noGrp="1"/>
          </p:cNvSpPr>
          <p:nvPr>
            <p:ph type="dt" sz="half" idx="10"/>
          </p:nvPr>
        </p:nvSpPr>
        <p:spPr/>
        <p:txBody>
          <a:bodyPr/>
          <a:lstStyle/>
          <a:p>
            <a:r>
              <a:rPr lang="fr-FR" smtClean="0"/>
              <a:t>30/11/2019</a:t>
            </a:r>
            <a:endParaRPr lang="fr-FR" dirty="0"/>
          </a:p>
        </p:txBody>
      </p:sp>
      <p:sp>
        <p:nvSpPr>
          <p:cNvPr id="6" name="Footer Placeholder 5"/>
          <p:cNvSpPr>
            <a:spLocks noGrp="1"/>
          </p:cNvSpPr>
          <p:nvPr>
            <p:ph type="ftr" sz="quarter" idx="11"/>
          </p:nvPr>
        </p:nvSpPr>
        <p:spPr/>
        <p:txBody>
          <a:bodyPr/>
          <a:lstStyle>
            <a:lvl1pPr>
              <a:defRPr>
                <a:solidFill>
                  <a:schemeClr val="tx2"/>
                </a:solidFill>
              </a:defRPr>
            </a:lvl1pPr>
          </a:lstStyle>
          <a:p>
            <a:r>
              <a:rPr lang="fr-FR" smtClean="0"/>
              <a:t>Equipe mauritanie </a:t>
            </a:r>
            <a:endParaRPr lang="fr-FR" dirty="0"/>
          </a:p>
        </p:txBody>
      </p:sp>
      <p:sp>
        <p:nvSpPr>
          <p:cNvPr id="7" name="Slide Number Placeholder 6"/>
          <p:cNvSpPr>
            <a:spLocks noGrp="1"/>
          </p:cNvSpPr>
          <p:nvPr>
            <p:ph type="sldNum" sz="quarter" idx="12"/>
          </p:nvPr>
        </p:nvSpPr>
        <p:spPr>
          <a:ln>
            <a:solidFill>
              <a:schemeClr val="tx2"/>
            </a:solidFill>
          </a:ln>
        </p:spPr>
        <p:txBody>
          <a:bodyPr/>
          <a:lstStyle>
            <a:lvl1pPr>
              <a:defRPr>
                <a:solidFill>
                  <a:schemeClr val="tx2"/>
                </a:solidFill>
              </a:defRPr>
            </a:lvl1pPr>
          </a:lstStyle>
          <a:p>
            <a:fld id="{42DDC4FE-7F50-4ADB-8865-0C1248FB904C}" type="slidenum">
              <a:rPr lang="fr-FR" smtClean="0"/>
              <a:pPr/>
              <a:t>‹N°›</a:t>
            </a:fld>
            <a:endParaRPr lang="fr-FR"/>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Image avec légende">
    <p:spTree>
      <p:nvGrpSpPr>
        <p:cNvPr id="1" name=""/>
        <p:cNvGrpSpPr/>
        <p:nvPr/>
      </p:nvGrpSpPr>
      <p:grpSpPr>
        <a:xfrm>
          <a:off x="0" y="0"/>
          <a:ext cx="0" cy="0"/>
          <a:chOff x="0" y="0"/>
          <a:chExt cx="0" cy="0"/>
        </a:xfrm>
      </p:grpSpPr>
      <p:sp>
        <p:nvSpPr>
          <p:cNvPr id="11" name="Picture Placeholder 10"/>
          <p:cNvSpPr>
            <a:spLocks noGrp="1"/>
          </p:cNvSpPr>
          <p:nvPr>
            <p:ph type="pic" sz="quarter" idx="14"/>
          </p:nvPr>
        </p:nvSpPr>
        <p:spPr>
          <a:xfrm>
            <a:off x="2028825" y="0"/>
            <a:ext cx="7115175" cy="6858000"/>
          </a:xfrm>
          <a:custGeom>
            <a:avLst/>
            <a:gdLst>
              <a:gd name="connsiteX0" fmla="*/ 0 w 7104888"/>
              <a:gd name="connsiteY0" fmla="*/ 0 h 6858000"/>
              <a:gd name="connsiteX1" fmla="*/ 7104888 w 7104888"/>
              <a:gd name="connsiteY1" fmla="*/ 0 h 6858000"/>
              <a:gd name="connsiteX2" fmla="*/ 7104888 w 7104888"/>
              <a:gd name="connsiteY2" fmla="*/ 6858000 h 6858000"/>
              <a:gd name="connsiteX3" fmla="*/ 0 w 7104888"/>
              <a:gd name="connsiteY3" fmla="*/ 6858000 h 6858000"/>
              <a:gd name="connsiteX4" fmla="*/ 0 w 7104888"/>
              <a:gd name="connsiteY4" fmla="*/ 0 h 6858000"/>
              <a:gd name="connsiteX0" fmla="*/ 0 w 7104888"/>
              <a:gd name="connsiteY0" fmla="*/ 0 h 6858000"/>
              <a:gd name="connsiteX1" fmla="*/ 5695188 w 7104888"/>
              <a:gd name="connsiteY1" fmla="*/ 0 h 6858000"/>
              <a:gd name="connsiteX2" fmla="*/ 7104888 w 7104888"/>
              <a:gd name="connsiteY2" fmla="*/ 0 h 6858000"/>
              <a:gd name="connsiteX3" fmla="*/ 7104888 w 7104888"/>
              <a:gd name="connsiteY3" fmla="*/ 6858000 h 6858000"/>
              <a:gd name="connsiteX4" fmla="*/ 0 w 7104888"/>
              <a:gd name="connsiteY4" fmla="*/ 6858000 h 6858000"/>
              <a:gd name="connsiteX5" fmla="*/ 0 w 7104888"/>
              <a:gd name="connsiteY5"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0287 w 7115175"/>
              <a:gd name="connsiteY4" fmla="*/ 6858000 h 6858000"/>
              <a:gd name="connsiteX5" fmla="*/ 0 w 7115175"/>
              <a:gd name="connsiteY5" fmla="*/ 5048250 h 6858000"/>
              <a:gd name="connsiteX6" fmla="*/ 10287 w 7115175"/>
              <a:gd name="connsiteY6"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10287 w 7115175"/>
              <a:gd name="connsiteY5" fmla="*/ 6858000 h 6858000"/>
              <a:gd name="connsiteX6" fmla="*/ 0 w 7115175"/>
              <a:gd name="connsiteY6" fmla="*/ 5048250 h 6858000"/>
              <a:gd name="connsiteX7" fmla="*/ 10287 w 7115175"/>
              <a:gd name="connsiteY7" fmla="*/ 0 h 6858000"/>
              <a:gd name="connsiteX0" fmla="*/ 10287 w 7115175"/>
              <a:gd name="connsiteY0" fmla="*/ 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 name="connsiteX6" fmla="*/ 10287 w 7115175"/>
              <a:gd name="connsiteY6" fmla="*/ 0 h 6858000"/>
              <a:gd name="connsiteX0" fmla="*/ 0 w 7115175"/>
              <a:gd name="connsiteY0" fmla="*/ 5048250 h 6858000"/>
              <a:gd name="connsiteX1" fmla="*/ 5705475 w 7115175"/>
              <a:gd name="connsiteY1" fmla="*/ 0 h 6858000"/>
              <a:gd name="connsiteX2" fmla="*/ 7115175 w 7115175"/>
              <a:gd name="connsiteY2" fmla="*/ 0 h 6858000"/>
              <a:gd name="connsiteX3" fmla="*/ 7115175 w 7115175"/>
              <a:gd name="connsiteY3" fmla="*/ 6858000 h 6858000"/>
              <a:gd name="connsiteX4" fmla="*/ 1533526 w 7115175"/>
              <a:gd name="connsiteY4" fmla="*/ 6848475 h 6858000"/>
              <a:gd name="connsiteX5" fmla="*/ 0 w 7115175"/>
              <a:gd name="connsiteY5" fmla="*/ 504825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115175" h="6858000">
                <a:moveTo>
                  <a:pt x="0" y="5048250"/>
                </a:moveTo>
                <a:lnTo>
                  <a:pt x="5705475" y="0"/>
                </a:lnTo>
                <a:lnTo>
                  <a:pt x="7115175" y="0"/>
                </a:lnTo>
                <a:lnTo>
                  <a:pt x="7115175" y="6858000"/>
                </a:lnTo>
                <a:lnTo>
                  <a:pt x="1533526" y="6848475"/>
                </a:lnTo>
                <a:lnTo>
                  <a:pt x="0" y="5048250"/>
                </a:lnTo>
                <a:close/>
              </a:path>
            </a:pathLst>
          </a:custGeom>
          <a:solidFill>
            <a:schemeClr val="accent3">
              <a:alpha val="80000"/>
            </a:schemeClr>
          </a:solidFill>
        </p:spPr>
        <p:txBody>
          <a:bodyPr rIns="182880" anchor="ctr"/>
          <a:lstStyle>
            <a:lvl1pPr algn="r">
              <a:defRPr/>
            </a:lvl1pPr>
          </a:lstStyle>
          <a:p>
            <a:r>
              <a:rPr lang="fr-FR" smtClean="0"/>
              <a:t>Cliquez sur l'icône pour ajouter une image</a:t>
            </a:r>
            <a:endParaRPr lang="en-US" dirty="0"/>
          </a:p>
        </p:txBody>
      </p:sp>
      <p:sp>
        <p:nvSpPr>
          <p:cNvPr id="9" name="Right Triangle 8"/>
          <p:cNvSpPr/>
          <p:nvPr/>
        </p:nvSpPr>
        <p:spPr>
          <a:xfrm>
            <a:off x="0" y="2647950"/>
            <a:ext cx="3571875" cy="4210050"/>
          </a:xfrm>
          <a:prstGeom prst="rtTriangle">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0" name="Freeform 9"/>
          <p:cNvSpPr/>
          <p:nvPr/>
        </p:nvSpPr>
        <p:spPr>
          <a:xfrm>
            <a:off x="0" y="5048250"/>
            <a:ext cx="3571875" cy="1809750"/>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1809750 h 1809750"/>
              <a:gd name="connsiteX1" fmla="*/ 1895475 w 3571875"/>
              <a:gd name="connsiteY1" fmla="*/ 0 h 1809750"/>
              <a:gd name="connsiteX2" fmla="*/ 3571875 w 3571875"/>
              <a:gd name="connsiteY2" fmla="*/ 1809750 h 1809750"/>
              <a:gd name="connsiteX3" fmla="*/ 0 w 3571875"/>
              <a:gd name="connsiteY3" fmla="*/ 1809750 h 1809750"/>
              <a:gd name="connsiteX0" fmla="*/ 0 w 3571875"/>
              <a:gd name="connsiteY0" fmla="*/ 1809750 h 1809750"/>
              <a:gd name="connsiteX1" fmla="*/ 2038350 w 3571875"/>
              <a:gd name="connsiteY1" fmla="*/ 0 h 1809750"/>
              <a:gd name="connsiteX2" fmla="*/ 3571875 w 3571875"/>
              <a:gd name="connsiteY2" fmla="*/ 1809750 h 1809750"/>
              <a:gd name="connsiteX3" fmla="*/ 0 w 3571875"/>
              <a:gd name="connsiteY3" fmla="*/ 1809750 h 1809750"/>
            </a:gdLst>
            <a:ahLst/>
            <a:cxnLst>
              <a:cxn ang="0">
                <a:pos x="connsiteX0" y="connsiteY0"/>
              </a:cxn>
              <a:cxn ang="0">
                <a:pos x="connsiteX1" y="connsiteY1"/>
              </a:cxn>
              <a:cxn ang="0">
                <a:pos x="connsiteX2" y="connsiteY2"/>
              </a:cxn>
              <a:cxn ang="0">
                <a:pos x="connsiteX3" y="connsiteY3"/>
              </a:cxn>
            </a:cxnLst>
            <a:rect l="l" t="t" r="r" b="b"/>
            <a:pathLst>
              <a:path w="3571875" h="1809750">
                <a:moveTo>
                  <a:pt x="0" y="1809750"/>
                </a:moveTo>
                <a:lnTo>
                  <a:pt x="2038350" y="0"/>
                </a:lnTo>
                <a:lnTo>
                  <a:pt x="3571875" y="1809750"/>
                </a:lnTo>
                <a:lnTo>
                  <a:pt x="0" y="1809750"/>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1"/>
          <p:cNvSpPr>
            <a:spLocks noGrp="1"/>
          </p:cNvSpPr>
          <p:nvPr>
            <p:ph type="title"/>
          </p:nvPr>
        </p:nvSpPr>
        <p:spPr>
          <a:xfrm rot="19140000">
            <a:off x="671197" y="1717501"/>
            <a:ext cx="5486400" cy="867444"/>
          </a:xfrm>
        </p:spPr>
        <p:txBody>
          <a:bodyPr anchor="b"/>
          <a:lstStyle>
            <a:lvl1pPr algn="l">
              <a:defRPr sz="2800" b="0">
                <a:latin typeface="+mj-lt"/>
              </a:defRPr>
            </a:lvl1pPr>
          </a:lstStyle>
          <a:p>
            <a:r>
              <a:rPr lang="fr-FR" smtClean="0"/>
              <a:t>Modifiez le style du titre</a:t>
            </a:r>
            <a:endParaRPr lang="en-US" dirty="0"/>
          </a:p>
        </p:txBody>
      </p:sp>
      <p:sp>
        <p:nvSpPr>
          <p:cNvPr id="4" name="Text Placeholder 3"/>
          <p:cNvSpPr>
            <a:spLocks noGrp="1"/>
          </p:cNvSpPr>
          <p:nvPr>
            <p:ph type="body" sz="half" idx="2"/>
          </p:nvPr>
        </p:nvSpPr>
        <p:spPr>
          <a:xfrm rot="19140000">
            <a:off x="1143479" y="2180529"/>
            <a:ext cx="6096545" cy="740664"/>
          </a:xfrm>
        </p:spPr>
        <p:txBody>
          <a:bodyPr/>
          <a:lstStyle>
            <a:lvl1pPr marL="0" indent="0">
              <a:buNone/>
              <a:defRPr sz="1400">
                <a:solidFill>
                  <a:schemeClr val="tx2"/>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fr-FR" smtClean="0"/>
              <a:t>Modifiez les styles du texte du masque</a:t>
            </a:r>
          </a:p>
        </p:txBody>
      </p:sp>
      <p:sp>
        <p:nvSpPr>
          <p:cNvPr id="5" name="Date Placeholder 4"/>
          <p:cNvSpPr>
            <a:spLocks noGrp="1"/>
          </p:cNvSpPr>
          <p:nvPr>
            <p:ph type="dt" sz="half" idx="10"/>
          </p:nvPr>
        </p:nvSpPr>
        <p:spPr/>
        <p:txBody>
          <a:bodyPr/>
          <a:lstStyle/>
          <a:p>
            <a:r>
              <a:rPr lang="fr-FR" smtClean="0"/>
              <a:t>30/11/2019</a:t>
            </a:r>
            <a:endParaRPr lang="fr-FR" dirty="0"/>
          </a:p>
        </p:txBody>
      </p:sp>
      <p:sp>
        <p:nvSpPr>
          <p:cNvPr id="6" name="Footer Placeholder 5"/>
          <p:cNvSpPr>
            <a:spLocks noGrp="1"/>
          </p:cNvSpPr>
          <p:nvPr>
            <p:ph type="ftr" sz="quarter" idx="11"/>
          </p:nvPr>
        </p:nvSpPr>
        <p:spPr/>
        <p:txBody>
          <a:bodyPr/>
          <a:lstStyle/>
          <a:p>
            <a:r>
              <a:rPr lang="fr-FR" smtClean="0"/>
              <a:t>Equipe mauritanie </a:t>
            </a:r>
            <a:endParaRPr lang="fr-FR" dirty="0"/>
          </a:p>
        </p:txBody>
      </p:sp>
      <p:sp>
        <p:nvSpPr>
          <p:cNvPr id="7" name="Slide Number Placeholder 6"/>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re et texte vertical">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fr-FR" smtClean="0"/>
              <a:t>Modifiez le style du titre</a:t>
            </a:r>
            <a:endParaRPr lang="en-US"/>
          </a:p>
        </p:txBody>
      </p:sp>
      <p:sp>
        <p:nvSpPr>
          <p:cNvPr id="3" name="Vertical Text Placeholder 2"/>
          <p:cNvSpPr>
            <a:spLocks noGrp="1"/>
          </p:cNvSpPr>
          <p:nvPr>
            <p:ph type="body" orient="vert" idx="1"/>
          </p:nvPr>
        </p:nvSpPr>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r>
              <a:rPr lang="fr-FR" smtClean="0"/>
              <a:t>30/11/2019</a:t>
            </a:r>
            <a:endParaRPr lang="fr-FR" dirty="0"/>
          </a:p>
        </p:txBody>
      </p:sp>
      <p:sp>
        <p:nvSpPr>
          <p:cNvPr id="5" name="Footer Placeholder 4"/>
          <p:cNvSpPr>
            <a:spLocks noGrp="1"/>
          </p:cNvSpPr>
          <p:nvPr>
            <p:ph type="ftr" sz="quarter" idx="11"/>
          </p:nvPr>
        </p:nvSpPr>
        <p:spPr/>
        <p:txBody>
          <a:bodyPr/>
          <a:lstStyle/>
          <a:p>
            <a:r>
              <a:rPr lang="fr-FR" smtClean="0"/>
              <a:t>Equipe mauritanie </a:t>
            </a:r>
            <a:endParaRPr lang="fr-FR" dirty="0"/>
          </a:p>
        </p:txBody>
      </p:sp>
      <p:sp>
        <p:nvSpPr>
          <p:cNvPr id="6" name="Slide Number Placeholder 5"/>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Titre vertical et text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9"/>
            <a:ext cx="2057400" cy="4678362"/>
          </a:xfrm>
        </p:spPr>
        <p:txBody>
          <a:bodyPr vert="eaVert"/>
          <a:lstStyle/>
          <a:p>
            <a:r>
              <a:rPr lang="fr-FR" smtClean="0"/>
              <a:t>Modifiez le style du titre</a:t>
            </a:r>
            <a:endParaRPr lang="en-US" dirty="0"/>
          </a:p>
        </p:txBody>
      </p:sp>
      <p:sp>
        <p:nvSpPr>
          <p:cNvPr id="3" name="Vertical Text Placeholder 2"/>
          <p:cNvSpPr>
            <a:spLocks noGrp="1"/>
          </p:cNvSpPr>
          <p:nvPr>
            <p:ph type="body" orient="vert" idx="1"/>
          </p:nvPr>
        </p:nvSpPr>
        <p:spPr>
          <a:xfrm>
            <a:off x="457200" y="274639"/>
            <a:ext cx="6019800" cy="4678362"/>
          </a:xfrm>
        </p:spPr>
        <p:txBody>
          <a:bodyPr vert="eaVert"/>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a:p>
        </p:txBody>
      </p:sp>
      <p:sp>
        <p:nvSpPr>
          <p:cNvPr id="4" name="Date Placeholder 3"/>
          <p:cNvSpPr>
            <a:spLocks noGrp="1"/>
          </p:cNvSpPr>
          <p:nvPr>
            <p:ph type="dt" sz="half" idx="10"/>
          </p:nvPr>
        </p:nvSpPr>
        <p:spPr/>
        <p:txBody>
          <a:bodyPr/>
          <a:lstStyle/>
          <a:p>
            <a:r>
              <a:rPr lang="fr-FR" smtClean="0"/>
              <a:t>30/11/2019</a:t>
            </a:r>
            <a:endParaRPr lang="fr-FR" dirty="0"/>
          </a:p>
        </p:txBody>
      </p:sp>
      <p:sp>
        <p:nvSpPr>
          <p:cNvPr id="5" name="Footer Placeholder 4"/>
          <p:cNvSpPr>
            <a:spLocks noGrp="1"/>
          </p:cNvSpPr>
          <p:nvPr>
            <p:ph type="ftr" sz="quarter" idx="11"/>
          </p:nvPr>
        </p:nvSpPr>
        <p:spPr/>
        <p:txBody>
          <a:bodyPr/>
          <a:lstStyle/>
          <a:p>
            <a:r>
              <a:rPr lang="fr-FR" smtClean="0"/>
              <a:t>Equipe mauritanie </a:t>
            </a:r>
            <a:endParaRPr lang="fr-FR" dirty="0"/>
          </a:p>
        </p:txBody>
      </p:sp>
      <p:sp>
        <p:nvSpPr>
          <p:cNvPr id="6" name="Slide Number Placeholder 5"/>
          <p:cNvSpPr>
            <a:spLocks noGrp="1"/>
          </p:cNvSpPr>
          <p:nvPr>
            <p:ph type="sldNum" sz="quarter" idx="12"/>
          </p:nvPr>
        </p:nvSpPr>
        <p:spPr/>
        <p:txBody>
          <a:bodyPr/>
          <a:lstStyle/>
          <a:p>
            <a:fld id="{42DDC4FE-7F50-4ADB-8865-0C1248FB904C}" type="slidenum">
              <a:rPr lang="fr-FR" smtClean="0"/>
              <a:pPr/>
              <a:t>‹N°›</a:t>
            </a:fld>
            <a:endParaRPr lang="fr-FR"/>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Freeform 6"/>
          <p:cNvSpPr/>
          <p:nvPr/>
        </p:nvSpPr>
        <p:spPr>
          <a:xfrm>
            <a:off x="-2382" y="5050633"/>
            <a:ext cx="3574257" cy="1807368"/>
          </a:xfrm>
          <a:custGeom>
            <a:avLst/>
            <a:gdLst>
              <a:gd name="connsiteX0" fmla="*/ 0 w 3571875"/>
              <a:gd name="connsiteY0" fmla="*/ 4210050 h 4210050"/>
              <a:gd name="connsiteX1" fmla="*/ 0 w 3571875"/>
              <a:gd name="connsiteY1" fmla="*/ 0 h 4210050"/>
              <a:gd name="connsiteX2" fmla="*/ 3571875 w 3571875"/>
              <a:gd name="connsiteY2" fmla="*/ 4210050 h 4210050"/>
              <a:gd name="connsiteX3" fmla="*/ 0 w 3571875"/>
              <a:gd name="connsiteY3" fmla="*/ 4210050 h 4210050"/>
              <a:gd name="connsiteX0" fmla="*/ 0 w 3571875"/>
              <a:gd name="connsiteY0" fmla="*/ 4210050 h 4210050"/>
              <a:gd name="connsiteX1" fmla="*/ 0 w 3571875"/>
              <a:gd name="connsiteY1" fmla="*/ 0 h 4210050"/>
              <a:gd name="connsiteX2" fmla="*/ 2028825 w 3571875"/>
              <a:gd name="connsiteY2" fmla="*/ 23883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050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281238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28825 w 3571875"/>
              <a:gd name="connsiteY2" fmla="*/ 2393157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76450 w 3571875"/>
              <a:gd name="connsiteY2" fmla="*/ 2274094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245519 w 3571875"/>
              <a:gd name="connsiteY2" fmla="*/ 2405063 h 4210050"/>
              <a:gd name="connsiteX3" fmla="*/ 3571875 w 3571875"/>
              <a:gd name="connsiteY3" fmla="*/ 4210050 h 4210050"/>
              <a:gd name="connsiteX4" fmla="*/ 0 w 3571875"/>
              <a:gd name="connsiteY4" fmla="*/ 4210050 h 4210050"/>
              <a:gd name="connsiteX0" fmla="*/ 0 w 3571875"/>
              <a:gd name="connsiteY0" fmla="*/ 4210050 h 4210050"/>
              <a:gd name="connsiteX1" fmla="*/ 0 w 3571875"/>
              <a:gd name="connsiteY1" fmla="*/ 0 h 4210050"/>
              <a:gd name="connsiteX2" fmla="*/ 2038350 w 3571875"/>
              <a:gd name="connsiteY2" fmla="*/ 2405063 h 4210050"/>
              <a:gd name="connsiteX3" fmla="*/ 3571875 w 3571875"/>
              <a:gd name="connsiteY3" fmla="*/ 4210050 h 4210050"/>
              <a:gd name="connsiteX4" fmla="*/ 0 w 3571875"/>
              <a:gd name="connsiteY4" fmla="*/ 4210050 h 4210050"/>
              <a:gd name="connsiteX0" fmla="*/ 0 w 3571875"/>
              <a:gd name="connsiteY0" fmla="*/ 2433637 h 2433637"/>
              <a:gd name="connsiteX1" fmla="*/ 257175 w 3571875"/>
              <a:gd name="connsiteY1" fmla="*/ 0 h 2433637"/>
              <a:gd name="connsiteX2" fmla="*/ 2038350 w 3571875"/>
              <a:gd name="connsiteY2" fmla="*/ 628650 h 2433637"/>
              <a:gd name="connsiteX3" fmla="*/ 3571875 w 3571875"/>
              <a:gd name="connsiteY3" fmla="*/ 2433637 h 2433637"/>
              <a:gd name="connsiteX4" fmla="*/ 0 w 3571875"/>
              <a:gd name="connsiteY4" fmla="*/ 2433637 h 2433637"/>
              <a:gd name="connsiteX0" fmla="*/ 2382 w 3574257"/>
              <a:gd name="connsiteY0" fmla="*/ 1807368 h 1807368"/>
              <a:gd name="connsiteX1" fmla="*/ 0 w 3574257"/>
              <a:gd name="connsiteY1" fmla="*/ 0 h 1807368"/>
              <a:gd name="connsiteX2" fmla="*/ 2040732 w 3574257"/>
              <a:gd name="connsiteY2" fmla="*/ 2381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24051 w 3574257"/>
              <a:gd name="connsiteY2" fmla="*/ 307181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40682 w 3574257"/>
              <a:gd name="connsiteY2" fmla="*/ 450057 h 1807368"/>
              <a:gd name="connsiteX3" fmla="*/ 3574257 w 3574257"/>
              <a:gd name="connsiteY3" fmla="*/ 1807368 h 1807368"/>
              <a:gd name="connsiteX4" fmla="*/ 2382 w 3574257"/>
              <a:gd name="connsiteY4" fmla="*/ 1807368 h 1807368"/>
              <a:gd name="connsiteX0" fmla="*/ 2382 w 3574257"/>
              <a:gd name="connsiteY0" fmla="*/ 1809749 h 1809749"/>
              <a:gd name="connsiteX1" fmla="*/ 0 w 3574257"/>
              <a:gd name="connsiteY1" fmla="*/ 2381 h 1809749"/>
              <a:gd name="connsiteX2" fmla="*/ 2038351 w 3574257"/>
              <a:gd name="connsiteY2" fmla="*/ 0 h 1809749"/>
              <a:gd name="connsiteX3" fmla="*/ 3574257 w 3574257"/>
              <a:gd name="connsiteY3" fmla="*/ 1809749 h 1809749"/>
              <a:gd name="connsiteX4" fmla="*/ 2382 w 3574257"/>
              <a:gd name="connsiteY4" fmla="*/ 1809749 h 1809749"/>
              <a:gd name="connsiteX0" fmla="*/ 2382 w 3574257"/>
              <a:gd name="connsiteY0" fmla="*/ 1807368 h 1807368"/>
              <a:gd name="connsiteX1" fmla="*/ 0 w 3574257"/>
              <a:gd name="connsiteY1" fmla="*/ 0 h 1807368"/>
              <a:gd name="connsiteX2" fmla="*/ 1657351 w 3574257"/>
              <a:gd name="connsiteY2" fmla="*/ 2309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0732 w 3574257"/>
              <a:gd name="connsiteY2" fmla="*/ 238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774032 w 3574257"/>
              <a:gd name="connsiteY2" fmla="*/ 161925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969294 w 3574257"/>
              <a:gd name="connsiteY2" fmla="*/ 21432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1819275 w 3574257"/>
              <a:gd name="connsiteY2" fmla="*/ 200026 h 1807368"/>
              <a:gd name="connsiteX3" fmla="*/ 3574257 w 3574257"/>
              <a:gd name="connsiteY3" fmla="*/ 1807368 h 1807368"/>
              <a:gd name="connsiteX4" fmla="*/ 2382 w 3574257"/>
              <a:gd name="connsiteY4" fmla="*/ 1807368 h 1807368"/>
              <a:gd name="connsiteX0" fmla="*/ 2382 w 3574257"/>
              <a:gd name="connsiteY0" fmla="*/ 1807368 h 1807368"/>
              <a:gd name="connsiteX1" fmla="*/ 0 w 3574257"/>
              <a:gd name="connsiteY1" fmla="*/ 0 h 1807368"/>
              <a:gd name="connsiteX2" fmla="*/ 2045494 w 3574257"/>
              <a:gd name="connsiteY2" fmla="*/ 1 h 1807368"/>
              <a:gd name="connsiteX3" fmla="*/ 3574257 w 3574257"/>
              <a:gd name="connsiteY3" fmla="*/ 1807368 h 1807368"/>
              <a:gd name="connsiteX4" fmla="*/ 2382 w 3574257"/>
              <a:gd name="connsiteY4" fmla="*/ 1807368 h 1807368"/>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574257" h="1807368">
                <a:moveTo>
                  <a:pt x="2382" y="1807368"/>
                </a:moveTo>
                <a:lnTo>
                  <a:pt x="0" y="0"/>
                </a:lnTo>
                <a:lnTo>
                  <a:pt x="2045494" y="1"/>
                </a:lnTo>
                <a:lnTo>
                  <a:pt x="3574257" y="1807368"/>
                </a:lnTo>
                <a:lnTo>
                  <a:pt x="2382" y="1807368"/>
                </a:lnTo>
                <a:close/>
              </a:path>
            </a:pathLst>
          </a:cu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Freeform 7"/>
          <p:cNvSpPr/>
          <p:nvPr/>
        </p:nvSpPr>
        <p:spPr>
          <a:xfrm>
            <a:off x="-2380" y="5051292"/>
            <a:ext cx="9146380" cy="1806709"/>
          </a:xfrm>
          <a:custGeom>
            <a:avLst/>
            <a:gdLst>
              <a:gd name="connsiteX0" fmla="*/ 0 w 3350419"/>
              <a:gd name="connsiteY0" fmla="*/ 2081213 h 2083594"/>
              <a:gd name="connsiteX1" fmla="*/ 3031331 w 3350419"/>
              <a:gd name="connsiteY1" fmla="*/ 0 h 2083594"/>
              <a:gd name="connsiteX2" fmla="*/ 3350419 w 3350419"/>
              <a:gd name="connsiteY2" fmla="*/ 80963 h 2083594"/>
              <a:gd name="connsiteX3" fmla="*/ 3350419 w 3350419"/>
              <a:gd name="connsiteY3" fmla="*/ 2083594 h 2083594"/>
              <a:gd name="connsiteX4" fmla="*/ 0 w 3350419"/>
              <a:gd name="connsiteY4" fmla="*/ 2081213 h 2083594"/>
              <a:gd name="connsiteX0" fmla="*/ 0 w 3112294"/>
              <a:gd name="connsiteY0" fmla="*/ 2019301 h 2083594"/>
              <a:gd name="connsiteX1" fmla="*/ 2793206 w 3112294"/>
              <a:gd name="connsiteY1" fmla="*/ 0 h 2083594"/>
              <a:gd name="connsiteX2" fmla="*/ 3112294 w 3112294"/>
              <a:gd name="connsiteY2" fmla="*/ 80963 h 2083594"/>
              <a:gd name="connsiteX3" fmla="*/ 3112294 w 3112294"/>
              <a:gd name="connsiteY3" fmla="*/ 2083594 h 2083594"/>
              <a:gd name="connsiteX4" fmla="*/ 0 w 3112294"/>
              <a:gd name="connsiteY4" fmla="*/ 2019301 h 2083594"/>
              <a:gd name="connsiteX0" fmla="*/ 0 w 3345656"/>
              <a:gd name="connsiteY0" fmla="*/ 2097882 h 2097882"/>
              <a:gd name="connsiteX1" fmla="*/ 3026568 w 3345656"/>
              <a:gd name="connsiteY1" fmla="*/ 0 h 2097882"/>
              <a:gd name="connsiteX2" fmla="*/ 3345656 w 3345656"/>
              <a:gd name="connsiteY2" fmla="*/ 80963 h 2097882"/>
              <a:gd name="connsiteX3" fmla="*/ 3345656 w 3345656"/>
              <a:gd name="connsiteY3" fmla="*/ 2083594 h 2097882"/>
              <a:gd name="connsiteX4" fmla="*/ 0 w 3345656"/>
              <a:gd name="connsiteY4" fmla="*/ 2097882 h 2097882"/>
              <a:gd name="connsiteX0" fmla="*/ 0 w 2800350"/>
              <a:gd name="connsiteY0" fmla="*/ 1935957 h 2083594"/>
              <a:gd name="connsiteX1" fmla="*/ 2481262 w 2800350"/>
              <a:gd name="connsiteY1" fmla="*/ 0 h 2083594"/>
              <a:gd name="connsiteX2" fmla="*/ 2800350 w 2800350"/>
              <a:gd name="connsiteY2" fmla="*/ 80963 h 2083594"/>
              <a:gd name="connsiteX3" fmla="*/ 2800350 w 2800350"/>
              <a:gd name="connsiteY3" fmla="*/ 2083594 h 2083594"/>
              <a:gd name="connsiteX4" fmla="*/ 0 w 2800350"/>
              <a:gd name="connsiteY4" fmla="*/ 1935957 h 2083594"/>
              <a:gd name="connsiteX0" fmla="*/ 0 w 3352800"/>
              <a:gd name="connsiteY0" fmla="*/ 2083594 h 2083594"/>
              <a:gd name="connsiteX1" fmla="*/ 3033712 w 3352800"/>
              <a:gd name="connsiteY1" fmla="*/ 0 h 2083594"/>
              <a:gd name="connsiteX2" fmla="*/ 3352800 w 3352800"/>
              <a:gd name="connsiteY2" fmla="*/ 80963 h 2083594"/>
              <a:gd name="connsiteX3" fmla="*/ 3352800 w 3352800"/>
              <a:gd name="connsiteY3" fmla="*/ 2083594 h 2083594"/>
              <a:gd name="connsiteX4" fmla="*/ 0 w 3352800"/>
              <a:gd name="connsiteY4" fmla="*/ 2083594 h 2083594"/>
              <a:gd name="connsiteX0" fmla="*/ 0 w 3352800"/>
              <a:gd name="connsiteY0" fmla="*/ 2002631 h 2002631"/>
              <a:gd name="connsiteX1" fmla="*/ 3033712 w 3352800"/>
              <a:gd name="connsiteY1" fmla="*/ 15716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988469 w 3352800"/>
              <a:gd name="connsiteY1" fmla="*/ 59530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3966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45314 w 3352800"/>
              <a:gd name="connsiteY1" fmla="*/ 1224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34839 w 3352800"/>
              <a:gd name="connsiteY1" fmla="*/ 425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631 h 2002631"/>
              <a:gd name="connsiteX1" fmla="*/ 2875865 w 3352800"/>
              <a:gd name="connsiteY1" fmla="*/ 81782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2002901 h 2002901"/>
              <a:gd name="connsiteX1" fmla="*/ 2836585 w 3352800"/>
              <a:gd name="connsiteY1" fmla="*/ 0 h 2002901"/>
              <a:gd name="connsiteX2" fmla="*/ 3352800 w 3352800"/>
              <a:gd name="connsiteY2" fmla="*/ 270 h 2002901"/>
              <a:gd name="connsiteX3" fmla="*/ 3352800 w 3352800"/>
              <a:gd name="connsiteY3" fmla="*/ 2002901 h 2002901"/>
              <a:gd name="connsiteX4" fmla="*/ 0 w 3352800"/>
              <a:gd name="connsiteY4" fmla="*/ 2002901 h 2002901"/>
              <a:gd name="connsiteX0" fmla="*/ 0 w 3352800"/>
              <a:gd name="connsiteY0" fmla="*/ 2002631 h 2002631"/>
              <a:gd name="connsiteX1" fmla="*/ 754045 w 3352800"/>
              <a:gd name="connsiteY1" fmla="*/ 1468326 h 2002631"/>
              <a:gd name="connsiteX2" fmla="*/ 3352800 w 3352800"/>
              <a:gd name="connsiteY2" fmla="*/ 0 h 2002631"/>
              <a:gd name="connsiteX3" fmla="*/ 3352800 w 3352800"/>
              <a:gd name="connsiteY3" fmla="*/ 2002631 h 2002631"/>
              <a:gd name="connsiteX4" fmla="*/ 0 w 3352800"/>
              <a:gd name="connsiteY4" fmla="*/ 2002631 h 2002631"/>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34305 h 534305"/>
              <a:gd name="connsiteX1" fmla="*/ 754045 w 3352800"/>
              <a:gd name="connsiteY1" fmla="*/ 0 h 534305"/>
              <a:gd name="connsiteX2" fmla="*/ 3352800 w 3352800"/>
              <a:gd name="connsiteY2" fmla="*/ 7687 h 534305"/>
              <a:gd name="connsiteX3" fmla="*/ 3352800 w 3352800"/>
              <a:gd name="connsiteY3" fmla="*/ 534305 h 534305"/>
              <a:gd name="connsiteX4" fmla="*/ 0 w 3352800"/>
              <a:gd name="connsiteY4" fmla="*/ 534305 h 534305"/>
              <a:gd name="connsiteX0" fmla="*/ 0 w 3352800"/>
              <a:gd name="connsiteY0" fmla="*/ 526618 h 526618"/>
              <a:gd name="connsiteX1" fmla="*/ 980611 w 3352800"/>
              <a:gd name="connsiteY1" fmla="*/ 9368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6888 h 526888"/>
              <a:gd name="connsiteX1" fmla="*/ 744735 w 3352800"/>
              <a:gd name="connsiteY1" fmla="*/ 0 h 526888"/>
              <a:gd name="connsiteX2" fmla="*/ 3352800 w 3352800"/>
              <a:gd name="connsiteY2" fmla="*/ 270 h 526888"/>
              <a:gd name="connsiteX3" fmla="*/ 3352800 w 3352800"/>
              <a:gd name="connsiteY3" fmla="*/ 526888 h 526888"/>
              <a:gd name="connsiteX4" fmla="*/ 0 w 3352800"/>
              <a:gd name="connsiteY4" fmla="*/ 526888 h 526888"/>
              <a:gd name="connsiteX0" fmla="*/ 0 w 3352800"/>
              <a:gd name="connsiteY0" fmla="*/ 526618 h 526618"/>
              <a:gd name="connsiteX1" fmla="*/ 811948 w 3352800"/>
              <a:gd name="connsiteY1" fmla="*/ 60921 h 526618"/>
              <a:gd name="connsiteX2" fmla="*/ 3352800 w 3352800"/>
              <a:gd name="connsiteY2" fmla="*/ 0 h 526618"/>
              <a:gd name="connsiteX3" fmla="*/ 3352800 w 3352800"/>
              <a:gd name="connsiteY3" fmla="*/ 526618 h 526618"/>
              <a:gd name="connsiteX4" fmla="*/ 0 w 3352800"/>
              <a:gd name="connsiteY4" fmla="*/ 526618 h 526618"/>
              <a:gd name="connsiteX0" fmla="*/ 0 w 3352800"/>
              <a:gd name="connsiteY0" fmla="*/ 527584 h 527584"/>
              <a:gd name="connsiteX1" fmla="*/ 751718 w 3352800"/>
              <a:gd name="connsiteY1" fmla="*/ 0 h 527584"/>
              <a:gd name="connsiteX2" fmla="*/ 3352800 w 3352800"/>
              <a:gd name="connsiteY2" fmla="*/ 966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241069 w 3352800"/>
              <a:gd name="connsiteY2" fmla="*/ 94144 h 527584"/>
              <a:gd name="connsiteX3" fmla="*/ 3352800 w 3352800"/>
              <a:gd name="connsiteY3" fmla="*/ 527584 h 527584"/>
              <a:gd name="connsiteX4" fmla="*/ 0 w 3352800"/>
              <a:gd name="connsiteY4" fmla="*/ 527584 h 527584"/>
              <a:gd name="connsiteX0" fmla="*/ 0 w 3352800"/>
              <a:gd name="connsiteY0" fmla="*/ 527584 h 527584"/>
              <a:gd name="connsiteX1" fmla="*/ 751718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 name="connsiteX0" fmla="*/ 0 w 3352800"/>
              <a:gd name="connsiteY0" fmla="*/ 527313 h 527313"/>
              <a:gd name="connsiteX1" fmla="*/ 900984 w 3352800"/>
              <a:gd name="connsiteY1" fmla="*/ 97774 h 527313"/>
              <a:gd name="connsiteX2" fmla="*/ 3352800 w 3352800"/>
              <a:gd name="connsiteY2" fmla="*/ 0 h 527313"/>
              <a:gd name="connsiteX3" fmla="*/ 3352800 w 3352800"/>
              <a:gd name="connsiteY3" fmla="*/ 527313 h 527313"/>
              <a:gd name="connsiteX4" fmla="*/ 0 w 3352800"/>
              <a:gd name="connsiteY4" fmla="*/ 527313 h 527313"/>
              <a:gd name="connsiteX0" fmla="*/ 0 w 3352800"/>
              <a:gd name="connsiteY0" fmla="*/ 527584 h 527584"/>
              <a:gd name="connsiteX1" fmla="*/ 748227 w 3352800"/>
              <a:gd name="connsiteY1" fmla="*/ 0 h 527584"/>
              <a:gd name="connsiteX2" fmla="*/ 3352800 w 3352800"/>
              <a:gd name="connsiteY2" fmla="*/ 271 h 527584"/>
              <a:gd name="connsiteX3" fmla="*/ 3352800 w 3352800"/>
              <a:gd name="connsiteY3" fmla="*/ 527584 h 527584"/>
              <a:gd name="connsiteX4" fmla="*/ 0 w 3352800"/>
              <a:gd name="connsiteY4" fmla="*/ 527584 h 527584"/>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3352800" h="527584">
                <a:moveTo>
                  <a:pt x="0" y="527584"/>
                </a:moveTo>
                <a:lnTo>
                  <a:pt x="748227" y="0"/>
                </a:lnTo>
                <a:lnTo>
                  <a:pt x="3352800" y="271"/>
                </a:lnTo>
                <a:lnTo>
                  <a:pt x="3352800" y="527584"/>
                </a:lnTo>
                <a:lnTo>
                  <a:pt x="0" y="527584"/>
                </a:lnTo>
                <a:close/>
              </a:path>
            </a:pathLst>
          </a:custGeom>
          <a:solidFill>
            <a:schemeClr val="accent3">
              <a:alpha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 name="Title Placeholder 1"/>
          <p:cNvSpPr>
            <a:spLocks noGrp="1"/>
          </p:cNvSpPr>
          <p:nvPr>
            <p:ph type="title"/>
          </p:nvPr>
        </p:nvSpPr>
        <p:spPr>
          <a:xfrm>
            <a:off x="822960" y="365760"/>
            <a:ext cx="7520940" cy="548640"/>
          </a:xfrm>
          <a:prstGeom prst="rect">
            <a:avLst/>
          </a:prstGeom>
        </p:spPr>
        <p:txBody>
          <a:bodyPr vert="horz" lIns="91440" tIns="45720" rIns="91440" bIns="45720" rtlCol="0" anchor="ctr">
            <a:noAutofit/>
          </a:bodyPr>
          <a:lstStyle/>
          <a:p>
            <a:r>
              <a:rPr lang="fr-FR" smtClean="0"/>
              <a:t>Modifiez le style du titre</a:t>
            </a:r>
            <a:endParaRPr lang="en-US" dirty="0"/>
          </a:p>
        </p:txBody>
      </p:sp>
      <p:sp>
        <p:nvSpPr>
          <p:cNvPr id="3" name="Text Placeholder 2"/>
          <p:cNvSpPr>
            <a:spLocks noGrp="1"/>
          </p:cNvSpPr>
          <p:nvPr>
            <p:ph type="body" idx="1"/>
          </p:nvPr>
        </p:nvSpPr>
        <p:spPr>
          <a:xfrm>
            <a:off x="822960" y="1100628"/>
            <a:ext cx="7520940" cy="3579849"/>
          </a:xfrm>
          <a:prstGeom prst="rect">
            <a:avLst/>
          </a:prstGeom>
        </p:spPr>
        <p:txBody>
          <a:bodyPr vert="horz" lIns="91440" tIns="45720" rIns="91440" bIns="45720" rtlCol="0">
            <a:normAutofit/>
          </a:bodyPr>
          <a:lstStyle/>
          <a:p>
            <a:pPr lvl="0"/>
            <a:r>
              <a:rPr lang="fr-FR" smtClean="0"/>
              <a:t>Modifiez les styles du texte du masque</a:t>
            </a:r>
          </a:p>
          <a:p>
            <a:pPr lvl="1"/>
            <a:r>
              <a:rPr lang="fr-FR" smtClean="0"/>
              <a:t>Deuxième niveau</a:t>
            </a:r>
          </a:p>
          <a:p>
            <a:pPr lvl="2"/>
            <a:r>
              <a:rPr lang="fr-FR" smtClean="0"/>
              <a:t>Troisième niveau</a:t>
            </a:r>
          </a:p>
          <a:p>
            <a:pPr lvl="3"/>
            <a:r>
              <a:rPr lang="fr-FR" smtClean="0"/>
              <a:t>Quatrième niveau</a:t>
            </a:r>
          </a:p>
          <a:p>
            <a:pPr lvl="4"/>
            <a:r>
              <a:rPr lang="fr-FR" smtClean="0"/>
              <a:t>Cinquième niveau</a:t>
            </a:r>
            <a:endParaRPr lang="en-US" dirty="0"/>
          </a:p>
        </p:txBody>
      </p:sp>
      <p:sp>
        <p:nvSpPr>
          <p:cNvPr id="4" name="Date Placeholder 3"/>
          <p:cNvSpPr>
            <a:spLocks noGrp="1"/>
          </p:cNvSpPr>
          <p:nvPr>
            <p:ph type="dt" sz="half" idx="2"/>
          </p:nvPr>
        </p:nvSpPr>
        <p:spPr>
          <a:xfrm rot="19140000">
            <a:off x="201168" y="5870448"/>
            <a:ext cx="2176272" cy="201168"/>
          </a:xfrm>
          <a:prstGeom prst="rect">
            <a:avLst/>
          </a:prstGeom>
        </p:spPr>
        <p:txBody>
          <a:bodyPr vert="horz" lIns="91440" tIns="45720" rIns="91440" bIns="45720" rtlCol="0" anchor="ctr"/>
          <a:lstStyle>
            <a:lvl1pPr algn="l">
              <a:defRPr sz="1200">
                <a:solidFill>
                  <a:srgbClr val="FFFFFF"/>
                </a:solidFill>
              </a:defRPr>
            </a:lvl1pPr>
          </a:lstStyle>
          <a:p>
            <a:r>
              <a:rPr lang="fr-FR" smtClean="0"/>
              <a:t>30/11/2019</a:t>
            </a:r>
            <a:endParaRPr lang="fr-FR" dirty="0"/>
          </a:p>
        </p:txBody>
      </p:sp>
      <p:sp>
        <p:nvSpPr>
          <p:cNvPr id="5" name="Footer Placeholder 4"/>
          <p:cNvSpPr>
            <a:spLocks noGrp="1"/>
          </p:cNvSpPr>
          <p:nvPr>
            <p:ph type="ftr" sz="quarter" idx="3"/>
          </p:nvPr>
        </p:nvSpPr>
        <p:spPr>
          <a:xfrm>
            <a:off x="3517514" y="6285122"/>
            <a:ext cx="4724400" cy="274320"/>
          </a:xfrm>
          <a:prstGeom prst="rect">
            <a:avLst/>
          </a:prstGeom>
        </p:spPr>
        <p:txBody>
          <a:bodyPr vert="horz" lIns="91440" tIns="45720" rIns="91440" bIns="45720" rtlCol="0" anchor="ctr"/>
          <a:lstStyle>
            <a:lvl1pPr algn="r">
              <a:defRPr sz="1000" cap="all" spc="200" baseline="0">
                <a:solidFill>
                  <a:srgbClr val="FFFFFF"/>
                </a:solidFill>
              </a:defRPr>
            </a:lvl1pPr>
          </a:lstStyle>
          <a:p>
            <a:r>
              <a:rPr lang="fr-FR" smtClean="0"/>
              <a:t>Equipe mauritanie </a:t>
            </a:r>
            <a:endParaRPr lang="fr-FR" dirty="0"/>
          </a:p>
        </p:txBody>
      </p:sp>
      <p:sp>
        <p:nvSpPr>
          <p:cNvPr id="6" name="Slide Number Placeholder 5"/>
          <p:cNvSpPr>
            <a:spLocks noGrp="1"/>
          </p:cNvSpPr>
          <p:nvPr>
            <p:ph type="sldNum" sz="quarter" idx="4"/>
          </p:nvPr>
        </p:nvSpPr>
        <p:spPr>
          <a:xfrm>
            <a:off x="8401038" y="6170822"/>
            <a:ext cx="502920" cy="502920"/>
          </a:xfrm>
          <a:prstGeom prst="ellipse">
            <a:avLst/>
          </a:prstGeom>
          <a:ln w="19050">
            <a:solidFill>
              <a:srgbClr val="FFFFFF"/>
            </a:solidFill>
          </a:ln>
        </p:spPr>
        <p:txBody>
          <a:bodyPr vert="horz" lIns="9144" tIns="9144" rIns="9144" bIns="9144" rtlCol="0" anchor="ctr">
            <a:normAutofit/>
          </a:bodyPr>
          <a:lstStyle>
            <a:lvl1pPr algn="ctr">
              <a:defRPr sz="1650">
                <a:solidFill>
                  <a:srgbClr val="FFFFFF"/>
                </a:solidFill>
              </a:defRPr>
            </a:lvl1pPr>
          </a:lstStyle>
          <a:p>
            <a:fld id="{42DDC4FE-7F50-4ADB-8865-0C1248FB904C}" type="slidenum">
              <a:rPr lang="fr-FR" smtClean="0"/>
              <a:pPr/>
              <a:t>‹N°›</a:t>
            </a:fld>
            <a:endParaRPr lang="fr-F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hf hdr="0"/>
  <p:txStyles>
    <p:titleStyle>
      <a:lvl1pPr algn="l" defTabSz="914400" rtl="0" eaLnBrk="1" latinLnBrk="0" hangingPunct="1">
        <a:spcBef>
          <a:spcPct val="0"/>
        </a:spcBef>
        <a:buNone/>
        <a:defRPr sz="2800" kern="1200" cap="all" baseline="0">
          <a:solidFill>
            <a:schemeClr val="tx1"/>
          </a:solidFill>
          <a:latin typeface="+mj-lt"/>
          <a:ea typeface="+mj-ea"/>
          <a:cs typeface="+mj-cs"/>
        </a:defRPr>
      </a:lvl1pPr>
    </p:titleStyle>
    <p:bodyStyle>
      <a:lvl1pPr marL="342900" indent="-342900" algn="l" defTabSz="914400" rtl="0" eaLnBrk="1" latinLnBrk="0" hangingPunct="1">
        <a:spcBef>
          <a:spcPts val="800"/>
        </a:spcBef>
        <a:buFont typeface="Arial" pitchFamily="34" charset="0"/>
        <a:buNone/>
        <a:defRPr sz="1600" b="1" kern="1200">
          <a:solidFill>
            <a:schemeClr val="tx1"/>
          </a:solidFill>
          <a:latin typeface="+mn-lt"/>
          <a:ea typeface="+mn-ea"/>
          <a:cs typeface="+mn-cs"/>
        </a:defRPr>
      </a:lvl1pPr>
      <a:lvl2pPr marL="1737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2pPr>
      <a:lvl3pPr marL="4023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3pPr>
      <a:lvl4pPr marL="630936" indent="-164592"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4pPr>
      <a:lvl5pPr marL="859536" indent="-173736" algn="l" defTabSz="914400" rtl="0" eaLnBrk="1" latinLnBrk="0" hangingPunct="1">
        <a:spcBef>
          <a:spcPts val="300"/>
        </a:spcBef>
        <a:buClr>
          <a:schemeClr val="accent2"/>
        </a:buClr>
        <a:buFont typeface="Wingdings" pitchFamily="2" charset="2"/>
        <a:buChar char="§"/>
        <a:defRPr sz="1600" kern="1200">
          <a:solidFill>
            <a:schemeClr val="tx1"/>
          </a:solidFill>
          <a:latin typeface="+mn-lt"/>
          <a:ea typeface="+mn-ea"/>
          <a:cs typeface="+mn-cs"/>
        </a:defRPr>
      </a:lvl5pPr>
      <a:lvl6pPr marL="1097280" indent="-173736"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6pPr>
      <a:lvl7pPr marL="13533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7pPr>
      <a:lvl8pPr marL="1581912"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8pPr>
      <a:lvl9pPr marL="1792224" indent="-164592" algn="l" defTabSz="914400" rtl="0" eaLnBrk="1" latinLnBrk="0" hangingPunct="1">
        <a:spcBef>
          <a:spcPts val="300"/>
        </a:spcBef>
        <a:buClr>
          <a:schemeClr val="accent2"/>
        </a:buClr>
        <a:buFont typeface="Wingdings" pitchFamily="2" charset="2"/>
        <a:buChar char="§"/>
        <a:defRPr sz="14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467544" y="188640"/>
            <a:ext cx="8229600" cy="1080120"/>
          </a:xfrm>
        </p:spPr>
        <p:txBody>
          <a:bodyPr>
            <a:noAutofit/>
          </a:bodyPr>
          <a:lstStyle/>
          <a:p>
            <a:pPr algn="ctr"/>
            <a:r>
              <a:rPr lang="fr-FR" sz="2400" dirty="0" smtClean="0"/>
              <a:t>Restitution </a:t>
            </a:r>
            <a:endParaRPr lang="fr-FR" sz="2400" dirty="0"/>
          </a:p>
        </p:txBody>
      </p:sp>
      <p:sp>
        <p:nvSpPr>
          <p:cNvPr id="3" name="Espace réservé du contenu 2"/>
          <p:cNvSpPr>
            <a:spLocks noGrp="1"/>
          </p:cNvSpPr>
          <p:nvPr>
            <p:ph idx="1"/>
          </p:nvPr>
        </p:nvSpPr>
        <p:spPr/>
        <p:txBody>
          <a:bodyPr>
            <a:normAutofit/>
          </a:bodyPr>
          <a:lstStyle/>
          <a:p>
            <a:pPr marL="0" indent="0">
              <a:buNone/>
            </a:pPr>
            <a:endParaRPr lang="fr-FR" dirty="0" smtClean="0"/>
          </a:p>
          <a:p>
            <a:pPr marL="0" indent="0">
              <a:buNone/>
            </a:pPr>
            <a:endParaRPr lang="fr-FR" dirty="0" smtClean="0"/>
          </a:p>
          <a:p>
            <a:pPr marL="0" indent="0">
              <a:buNone/>
            </a:pPr>
            <a:endParaRPr lang="fr-FR" dirty="0" smtClean="0"/>
          </a:p>
          <a:p>
            <a:pPr marL="0" indent="0">
              <a:buNone/>
            </a:pPr>
            <a:r>
              <a:rPr lang="fr-FR" sz="2000" b="0" dirty="0" smtClean="0"/>
              <a:t>Laboratoire  d’échange sur l’Assurance Maladie  à vocation Universelle en Afrique de l’Ouest Francophone </a:t>
            </a:r>
          </a:p>
          <a:p>
            <a:pPr marL="0" indent="0">
              <a:buNone/>
            </a:pPr>
            <a:r>
              <a:rPr lang="fr-FR" sz="2000" b="0" dirty="0" smtClean="0"/>
              <a:t>de </a:t>
            </a:r>
            <a:r>
              <a:rPr lang="fr-FR" sz="2000" b="0" dirty="0" err="1" smtClean="0"/>
              <a:t>Saly</a:t>
            </a:r>
            <a:r>
              <a:rPr lang="fr-FR" sz="2000" b="0" dirty="0" smtClean="0"/>
              <a:t> (Mbour), Sénégal  du 25 au 29  Novembre 2019</a:t>
            </a:r>
          </a:p>
          <a:p>
            <a:pPr marL="0" indent="0">
              <a:buNone/>
            </a:pPr>
            <a:endParaRPr lang="fr-FR" sz="2000" b="0" dirty="0"/>
          </a:p>
          <a:p>
            <a:pPr marL="0" indent="0">
              <a:buNone/>
            </a:pPr>
            <a:r>
              <a:rPr lang="fr-FR" sz="2000" b="0" dirty="0" smtClean="0"/>
              <a:t>Présenté par :</a:t>
            </a:r>
          </a:p>
          <a:p>
            <a:pPr marL="0" indent="0">
              <a:buNone/>
            </a:pPr>
            <a:r>
              <a:rPr lang="fr-FR" sz="2000" b="0" dirty="0" smtClean="0"/>
              <a:t>Equipe Mauritanie </a:t>
            </a:r>
          </a:p>
          <a:p>
            <a:pPr marL="0" indent="0">
              <a:buNone/>
            </a:pPr>
            <a:endParaRPr lang="fr-FR" sz="1700" b="0" dirty="0"/>
          </a:p>
          <a:p>
            <a:pPr marL="0" indent="0">
              <a:buNone/>
            </a:pPr>
            <a:endParaRPr lang="fr-FR" sz="1700" b="0" dirty="0"/>
          </a:p>
        </p:txBody>
      </p:sp>
      <p:sp>
        <p:nvSpPr>
          <p:cNvPr id="4" name="Espace réservé de la date 3"/>
          <p:cNvSpPr>
            <a:spLocks noGrp="1"/>
          </p:cNvSpPr>
          <p:nvPr>
            <p:ph type="dt" sz="half" idx="10"/>
          </p:nvPr>
        </p:nvSpPr>
        <p:spPr/>
        <p:txBody>
          <a:bodyPr/>
          <a:lstStyle/>
          <a:p>
            <a:r>
              <a:rPr lang="fr-FR" smtClean="0"/>
              <a:t>30/11/2019</a:t>
            </a:r>
            <a:endParaRPr lang="fr-FR" dirty="0"/>
          </a:p>
        </p:txBody>
      </p:sp>
      <p:sp>
        <p:nvSpPr>
          <p:cNvPr id="5" name="Espace réservé du pied de page 4"/>
          <p:cNvSpPr>
            <a:spLocks noGrp="1"/>
          </p:cNvSpPr>
          <p:nvPr>
            <p:ph type="ftr" sz="quarter" idx="11"/>
          </p:nvPr>
        </p:nvSpPr>
        <p:spPr/>
        <p:txBody>
          <a:bodyPr/>
          <a:lstStyle/>
          <a:p>
            <a:r>
              <a:rPr lang="fr-FR" smtClean="0"/>
              <a:t>Equipe mauritanie </a:t>
            </a:r>
            <a:endParaRPr lang="fr-FR" dirty="0"/>
          </a:p>
        </p:txBody>
      </p:sp>
      <p:sp>
        <p:nvSpPr>
          <p:cNvPr id="6" name="Espace réservé du numéro de diapositive 5"/>
          <p:cNvSpPr>
            <a:spLocks noGrp="1"/>
          </p:cNvSpPr>
          <p:nvPr>
            <p:ph type="sldNum" sz="quarter" idx="12"/>
          </p:nvPr>
        </p:nvSpPr>
        <p:spPr/>
        <p:txBody>
          <a:bodyPr/>
          <a:lstStyle/>
          <a:p>
            <a:fld id="{42DDC4FE-7F50-4ADB-8865-0C1248FB904C}" type="slidenum">
              <a:rPr lang="fr-FR" smtClean="0"/>
              <a:pPr/>
              <a:t>1</a:t>
            </a:fld>
            <a:endParaRPr lang="fr-FR"/>
          </a:p>
        </p:txBody>
      </p:sp>
      <p:pic>
        <p:nvPicPr>
          <p:cNvPr id="7" name="Picture 4" descr="D:\logocnam.png"/>
          <p:cNvPicPr>
            <a:picLocks noChangeAspect="1" noChangeArrowheads="1"/>
          </p:cNvPicPr>
          <p:nvPr/>
        </p:nvPicPr>
        <p:blipFill>
          <a:blip r:embed="rId3"/>
          <a:srcRect/>
          <a:stretch>
            <a:fillRect/>
          </a:stretch>
        </p:blipFill>
        <p:spPr bwMode="auto">
          <a:xfrm>
            <a:off x="7726747" y="0"/>
            <a:ext cx="1368153" cy="1113343"/>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07713206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fmla="#ppt_w*sin(2.5*pi*$)">
                                          <p:val>
                                            <p:fltVal val="0"/>
                                          </p:val>
                                        </p:tav>
                                        <p:tav tm="100000">
                                          <p:val>
                                            <p:fltVal val="1"/>
                                          </p:val>
                                        </p:tav>
                                      </p:tavLst>
                                    </p:anim>
                                    <p:anim calcmode="lin" valueType="num">
                                      <p:cBhvr>
                                        <p:cTn id="8"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Plan de présentation </a:t>
            </a:r>
            <a:endParaRPr lang="fr-FR" dirty="0"/>
          </a:p>
        </p:txBody>
      </p:sp>
      <p:sp>
        <p:nvSpPr>
          <p:cNvPr id="3" name="Espace réservé du contenu 2"/>
          <p:cNvSpPr>
            <a:spLocks noGrp="1"/>
          </p:cNvSpPr>
          <p:nvPr>
            <p:ph idx="1"/>
          </p:nvPr>
        </p:nvSpPr>
        <p:spPr/>
        <p:txBody>
          <a:bodyPr>
            <a:normAutofit/>
          </a:bodyPr>
          <a:lstStyle/>
          <a:p>
            <a:pPr marL="457200" indent="-457200">
              <a:buFont typeface="Wingdings" pitchFamily="2" charset="2"/>
              <a:buChar char="Ø"/>
            </a:pPr>
            <a:r>
              <a:rPr lang="fr-FR" sz="3200" b="0" dirty="0" smtClean="0"/>
              <a:t>Leçons apprises </a:t>
            </a:r>
          </a:p>
          <a:p>
            <a:pPr marL="457200" indent="-457200">
              <a:buFont typeface="Wingdings" pitchFamily="2" charset="2"/>
              <a:buChar char="Ø"/>
            </a:pPr>
            <a:r>
              <a:rPr lang="fr-FR" sz="3200" b="0" dirty="0"/>
              <a:t>Les erreurs à éviter </a:t>
            </a:r>
            <a:endParaRPr lang="fr-FR" sz="3200" b="0" dirty="0" smtClean="0"/>
          </a:p>
          <a:p>
            <a:pPr marL="457200" indent="-457200">
              <a:buFont typeface="Wingdings" pitchFamily="2" charset="2"/>
              <a:buChar char="Ø"/>
            </a:pPr>
            <a:r>
              <a:rPr lang="fr-FR" sz="3200" b="0" dirty="0"/>
              <a:t>Les points à améliorer</a:t>
            </a:r>
            <a:r>
              <a:rPr lang="fr-FR" sz="3200" b="0" dirty="0" smtClean="0"/>
              <a:t>  </a:t>
            </a:r>
            <a:endParaRPr lang="fr-FR" sz="3200" b="0" dirty="0"/>
          </a:p>
        </p:txBody>
      </p:sp>
      <p:sp>
        <p:nvSpPr>
          <p:cNvPr id="4" name="Espace réservé de la date 3"/>
          <p:cNvSpPr>
            <a:spLocks noGrp="1"/>
          </p:cNvSpPr>
          <p:nvPr>
            <p:ph type="dt" sz="half" idx="10"/>
          </p:nvPr>
        </p:nvSpPr>
        <p:spPr/>
        <p:txBody>
          <a:bodyPr/>
          <a:lstStyle/>
          <a:p>
            <a:r>
              <a:rPr lang="fr-FR" smtClean="0"/>
              <a:t>30/11/2019</a:t>
            </a:r>
            <a:endParaRPr lang="fr-FR" dirty="0"/>
          </a:p>
        </p:txBody>
      </p:sp>
      <p:sp>
        <p:nvSpPr>
          <p:cNvPr id="5" name="Espace réservé du pied de page 4"/>
          <p:cNvSpPr>
            <a:spLocks noGrp="1"/>
          </p:cNvSpPr>
          <p:nvPr>
            <p:ph type="ftr" sz="quarter" idx="11"/>
          </p:nvPr>
        </p:nvSpPr>
        <p:spPr/>
        <p:txBody>
          <a:bodyPr/>
          <a:lstStyle/>
          <a:p>
            <a:r>
              <a:rPr lang="fr-FR" smtClean="0"/>
              <a:t>Equipe mauritanie </a:t>
            </a:r>
            <a:endParaRPr lang="fr-FR" dirty="0"/>
          </a:p>
        </p:txBody>
      </p:sp>
      <p:sp>
        <p:nvSpPr>
          <p:cNvPr id="6" name="Espace réservé du numéro de diapositive 5"/>
          <p:cNvSpPr>
            <a:spLocks noGrp="1"/>
          </p:cNvSpPr>
          <p:nvPr>
            <p:ph type="sldNum" sz="quarter" idx="12"/>
          </p:nvPr>
        </p:nvSpPr>
        <p:spPr/>
        <p:txBody>
          <a:bodyPr/>
          <a:lstStyle/>
          <a:p>
            <a:fld id="{42DDC4FE-7F50-4ADB-8865-0C1248FB904C}" type="slidenum">
              <a:rPr lang="fr-FR" smtClean="0"/>
              <a:pPr/>
              <a:t>2</a:t>
            </a:fld>
            <a:endParaRPr lang="fr-FR"/>
          </a:p>
        </p:txBody>
      </p:sp>
      <p:pic>
        <p:nvPicPr>
          <p:cNvPr id="7" name="Picture 4" descr="D:\logocnam.png"/>
          <p:cNvPicPr>
            <a:picLocks noChangeAspect="1" noChangeArrowheads="1"/>
          </p:cNvPicPr>
          <p:nvPr/>
        </p:nvPicPr>
        <p:blipFill>
          <a:blip r:embed="rId2"/>
          <a:srcRect/>
          <a:stretch>
            <a:fillRect/>
          </a:stretch>
        </p:blipFill>
        <p:spPr bwMode="auto">
          <a:xfrm>
            <a:off x="5500694" y="0"/>
            <a:ext cx="1714512" cy="1000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260396222"/>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Espace réservé du contenu 2"/>
          <p:cNvSpPr>
            <a:spLocks noGrp="1"/>
          </p:cNvSpPr>
          <p:nvPr>
            <p:ph idx="1"/>
          </p:nvPr>
        </p:nvSpPr>
        <p:spPr>
          <a:xfrm>
            <a:off x="323528" y="1412776"/>
            <a:ext cx="8784976" cy="4713387"/>
          </a:xfrm>
        </p:spPr>
        <p:txBody>
          <a:bodyPr>
            <a:normAutofit/>
          </a:bodyPr>
          <a:lstStyle/>
          <a:p>
            <a:pPr lvl="0" algn="just">
              <a:buFont typeface="Wingdings" pitchFamily="2" charset="2"/>
              <a:buChar char="Ø"/>
            </a:pPr>
            <a:r>
              <a:rPr lang="fr-FR" sz="2000" b="0" dirty="0">
                <a:ea typeface="Tahoma" pitchFamily="34" charset="0"/>
                <a:cs typeface="Tahoma" pitchFamily="34" charset="0"/>
              </a:rPr>
              <a:t>Il n’existe pas un système unique pour aller à la couverture universelle ;</a:t>
            </a:r>
          </a:p>
          <a:p>
            <a:pPr lvl="0" algn="just">
              <a:buFont typeface="Wingdings" pitchFamily="2" charset="2"/>
              <a:buChar char="Ø"/>
            </a:pPr>
            <a:r>
              <a:rPr lang="fr-FR" sz="2000" b="0" dirty="0">
                <a:ea typeface="Tahoma" pitchFamily="34" charset="0"/>
                <a:cs typeface="Tahoma" pitchFamily="34" charset="0"/>
              </a:rPr>
              <a:t>Une offre de soins de qualité est un préalable pour la mise en place d’une assurance volontaire ;  </a:t>
            </a:r>
          </a:p>
          <a:p>
            <a:pPr lvl="0" algn="just">
              <a:buFont typeface="Wingdings" pitchFamily="2" charset="2"/>
              <a:buChar char="Ø"/>
            </a:pPr>
            <a:r>
              <a:rPr lang="fr-FR" sz="2000" b="0" dirty="0">
                <a:ea typeface="Tahoma" pitchFamily="34" charset="0"/>
                <a:cs typeface="Tahoma" pitchFamily="34" charset="0"/>
              </a:rPr>
              <a:t>Le principe  d’y aller progressivement à visage humain ; </a:t>
            </a:r>
          </a:p>
          <a:p>
            <a:pPr lvl="0" algn="just">
              <a:buFont typeface="Wingdings" pitchFamily="2" charset="2"/>
              <a:buChar char="Ø"/>
            </a:pPr>
            <a:r>
              <a:rPr lang="fr-FR" sz="2000" b="0" dirty="0">
                <a:ea typeface="Tahoma" pitchFamily="34" charset="0"/>
                <a:cs typeface="Tahoma" pitchFamily="34" charset="0"/>
              </a:rPr>
              <a:t>La nécessité de disposer d’un système d’information performant, d’un panier de soins soutenable, d’un contrôle médical opérationnel  tout en assurant un taux significatif de recouvrement de cotisation  afin de mieux maitriser les dépenses techniques ;</a:t>
            </a:r>
          </a:p>
          <a:p>
            <a:pPr algn="just">
              <a:buFont typeface="Wingdings" pitchFamily="2" charset="2"/>
              <a:buChar char="Ø"/>
            </a:pPr>
            <a:r>
              <a:rPr lang="fr-FR" sz="2000" b="0" dirty="0">
                <a:ea typeface="Tahoma" pitchFamily="34" charset="0"/>
                <a:cs typeface="Tahoma" pitchFamily="34" charset="0"/>
              </a:rPr>
              <a:t>La disponibilité de la liste nationale des médicaments essentiels actualisée qui promeut le  générique</a:t>
            </a:r>
          </a:p>
        </p:txBody>
      </p:sp>
      <p:sp>
        <p:nvSpPr>
          <p:cNvPr id="4" name="Espace réservé de la date 3"/>
          <p:cNvSpPr>
            <a:spLocks noGrp="1"/>
          </p:cNvSpPr>
          <p:nvPr>
            <p:ph type="dt" sz="half" idx="10"/>
          </p:nvPr>
        </p:nvSpPr>
        <p:spPr/>
        <p:txBody>
          <a:bodyPr/>
          <a:lstStyle/>
          <a:p>
            <a:r>
              <a:rPr lang="fr-FR" smtClean="0"/>
              <a:t>30/11/2019</a:t>
            </a:r>
            <a:endParaRPr lang="fr-FR" dirty="0"/>
          </a:p>
        </p:txBody>
      </p:sp>
      <p:sp>
        <p:nvSpPr>
          <p:cNvPr id="5" name="Espace réservé du pied de page 4"/>
          <p:cNvSpPr>
            <a:spLocks noGrp="1"/>
          </p:cNvSpPr>
          <p:nvPr>
            <p:ph type="ftr" sz="quarter" idx="11"/>
          </p:nvPr>
        </p:nvSpPr>
        <p:spPr/>
        <p:txBody>
          <a:bodyPr/>
          <a:lstStyle/>
          <a:p>
            <a:r>
              <a:rPr lang="fr-FR" smtClean="0"/>
              <a:t>Equipe mauritanie </a:t>
            </a:r>
            <a:endParaRPr lang="fr-FR" dirty="0"/>
          </a:p>
        </p:txBody>
      </p:sp>
      <p:sp>
        <p:nvSpPr>
          <p:cNvPr id="6" name="Espace réservé du numéro de diapositive 5"/>
          <p:cNvSpPr>
            <a:spLocks noGrp="1"/>
          </p:cNvSpPr>
          <p:nvPr>
            <p:ph type="sldNum" sz="quarter" idx="12"/>
          </p:nvPr>
        </p:nvSpPr>
        <p:spPr/>
        <p:txBody>
          <a:bodyPr/>
          <a:lstStyle/>
          <a:p>
            <a:fld id="{42DDC4FE-7F50-4ADB-8865-0C1248FB904C}" type="slidenum">
              <a:rPr lang="fr-FR" smtClean="0"/>
              <a:pPr/>
              <a:t>3</a:t>
            </a:fld>
            <a:endParaRPr lang="fr-FR"/>
          </a:p>
        </p:txBody>
      </p:sp>
      <p:sp>
        <p:nvSpPr>
          <p:cNvPr id="7" name="Rogner un rectangle à un seul coin 6"/>
          <p:cNvSpPr/>
          <p:nvPr/>
        </p:nvSpPr>
        <p:spPr>
          <a:xfrm>
            <a:off x="-36512" y="329806"/>
            <a:ext cx="7680346" cy="642918"/>
          </a:xfrm>
          <a:prstGeom prst="snip1Rect">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r>
              <a:rPr lang="fr-FR" sz="4000" b="1" dirty="0" smtClean="0"/>
              <a:t>Leçons </a:t>
            </a:r>
            <a:r>
              <a:rPr lang="fr-FR" sz="4000" b="1" dirty="0"/>
              <a:t>apprises </a:t>
            </a:r>
          </a:p>
        </p:txBody>
      </p:sp>
      <p:sp>
        <p:nvSpPr>
          <p:cNvPr id="8" name="Titre 1"/>
          <p:cNvSpPr txBox="1">
            <a:spLocks/>
          </p:cNvSpPr>
          <p:nvPr/>
        </p:nvSpPr>
        <p:spPr>
          <a:xfrm>
            <a:off x="-36512" y="-27384"/>
            <a:ext cx="7680346" cy="571480"/>
          </a:xfrm>
          <a:prstGeom prst="rect">
            <a:avLst/>
          </a:prstGeom>
        </p:spPr>
        <p:style>
          <a:lnRef idx="0">
            <a:schemeClr val="accent1"/>
          </a:lnRef>
          <a:fillRef idx="3">
            <a:schemeClr val="accent1"/>
          </a:fillRef>
          <a:effectRef idx="3">
            <a:schemeClr val="accent1"/>
          </a:effectRef>
          <a:fontRef idx="minor">
            <a:schemeClr val="lt1"/>
          </a:fontRef>
        </p:style>
        <p:txBody>
          <a:bodyPr vert="horz" lIns="91440" tIns="45720" rIns="91440" bIns="45720" rtlCol="0" anchor="ctr">
            <a:normAutofit/>
          </a:bodyPr>
          <a:lstStyle/>
          <a:p>
            <a:pPr lvl="0" algn="ctr">
              <a:spcBef>
                <a:spcPct val="0"/>
              </a:spcBef>
            </a:pPr>
            <a:endParaRPr kumimoji="0" lang="fr-FR" sz="2400" b="1" i="0" u="none" strike="noStrike" kern="1200" cap="none" spc="0" normalizeH="0" baseline="0" noProof="0" dirty="0">
              <a:ln>
                <a:noFill/>
              </a:ln>
              <a:solidFill>
                <a:schemeClr val="tx1"/>
              </a:solidFill>
              <a:effectLst/>
              <a:uLnTx/>
              <a:uFillTx/>
              <a:latin typeface="+mj-lt"/>
              <a:ea typeface="+mj-ea"/>
              <a:cs typeface="+mj-cs"/>
            </a:endParaRPr>
          </a:p>
        </p:txBody>
      </p:sp>
      <p:pic>
        <p:nvPicPr>
          <p:cNvPr id="9" name="Picture 4" descr="D:\logocnam.png"/>
          <p:cNvPicPr>
            <a:picLocks noChangeAspect="1" noChangeArrowheads="1"/>
          </p:cNvPicPr>
          <p:nvPr/>
        </p:nvPicPr>
        <p:blipFill>
          <a:blip r:embed="rId2"/>
          <a:srcRect/>
          <a:stretch>
            <a:fillRect/>
          </a:stretch>
        </p:blipFill>
        <p:spPr bwMode="auto">
          <a:xfrm>
            <a:off x="7630260" y="1"/>
            <a:ext cx="1500198" cy="1000107"/>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822960" y="365760"/>
            <a:ext cx="7520940" cy="758984"/>
          </a:xfrm>
        </p:spPr>
        <p:txBody>
          <a:bodyPr>
            <a:normAutofit/>
          </a:bodyPr>
          <a:lstStyle/>
          <a:p>
            <a:pPr algn="ctr"/>
            <a:r>
              <a:rPr lang="fr-FR" b="1" dirty="0" smtClean="0">
                <a:latin typeface="+mn-lt"/>
              </a:rPr>
              <a:t>Les erreurs a éviter </a:t>
            </a:r>
            <a:endParaRPr lang="fr-FR" b="1" dirty="0">
              <a:latin typeface="+mn-lt"/>
            </a:endParaRPr>
          </a:p>
        </p:txBody>
      </p:sp>
      <p:sp>
        <p:nvSpPr>
          <p:cNvPr id="3" name="Espace réservé du contenu 2"/>
          <p:cNvSpPr>
            <a:spLocks noGrp="1"/>
          </p:cNvSpPr>
          <p:nvPr>
            <p:ph idx="1"/>
          </p:nvPr>
        </p:nvSpPr>
        <p:spPr>
          <a:xfrm>
            <a:off x="755576" y="1340769"/>
            <a:ext cx="7520940" cy="3147800"/>
          </a:xfrm>
        </p:spPr>
        <p:txBody>
          <a:bodyPr>
            <a:normAutofit fontScale="92500" lnSpcReduction="10000"/>
          </a:bodyPr>
          <a:lstStyle/>
          <a:p>
            <a:pPr marL="457200" lvl="0" indent="-457200" algn="just">
              <a:buFont typeface="Wingdings" pitchFamily="2" charset="2"/>
              <a:buChar char="ü"/>
            </a:pPr>
            <a:r>
              <a:rPr lang="fr-FR" sz="2800" b="0" dirty="0">
                <a:ea typeface="Tahoma" pitchFamily="34" charset="0"/>
                <a:cs typeface="Tahoma" pitchFamily="34" charset="0"/>
              </a:rPr>
              <a:t>Le développement de  l’assurance volontaire</a:t>
            </a:r>
          </a:p>
          <a:p>
            <a:pPr marL="457200" lvl="0" indent="-457200" algn="just">
              <a:buFont typeface="Wingdings" pitchFamily="2" charset="2"/>
              <a:buChar char="ü"/>
            </a:pPr>
            <a:r>
              <a:rPr lang="fr-FR" sz="2800" b="0" dirty="0">
                <a:ea typeface="Tahoma" pitchFamily="34" charset="0"/>
                <a:cs typeface="Tahoma" pitchFamily="34" charset="0"/>
              </a:rPr>
              <a:t> Le remboursement des prestations sans avoir une nomenclature des actes et médicaments concertée. </a:t>
            </a:r>
          </a:p>
          <a:p>
            <a:pPr marL="457200" lvl="0" indent="-457200" algn="just">
              <a:buFont typeface="Wingdings" pitchFamily="2" charset="2"/>
              <a:buChar char="ü"/>
            </a:pPr>
            <a:r>
              <a:rPr lang="fr-FR" sz="2800" b="0" dirty="0">
                <a:ea typeface="Tahoma" pitchFamily="34" charset="0"/>
                <a:cs typeface="Tahoma" pitchFamily="34" charset="0"/>
              </a:rPr>
              <a:t>Le développement d’un système d’information sans cahier de charges claire et bien défini.</a:t>
            </a:r>
          </a:p>
          <a:p>
            <a:pPr algn="just"/>
            <a:r>
              <a:rPr lang="fr-FR" sz="2800" b="0" dirty="0"/>
              <a:t> </a:t>
            </a:r>
          </a:p>
          <a:p>
            <a:pPr marL="0" indent="0">
              <a:buNone/>
            </a:pPr>
            <a:endParaRPr lang="fr-FR" dirty="0"/>
          </a:p>
        </p:txBody>
      </p:sp>
      <p:sp>
        <p:nvSpPr>
          <p:cNvPr id="4" name="Espace réservé de la date 3"/>
          <p:cNvSpPr>
            <a:spLocks noGrp="1"/>
          </p:cNvSpPr>
          <p:nvPr>
            <p:ph type="dt" sz="half" idx="10"/>
          </p:nvPr>
        </p:nvSpPr>
        <p:spPr/>
        <p:txBody>
          <a:bodyPr/>
          <a:lstStyle/>
          <a:p>
            <a:r>
              <a:rPr lang="fr-FR" smtClean="0"/>
              <a:t>30/11/2019</a:t>
            </a:r>
            <a:endParaRPr lang="fr-FR" dirty="0"/>
          </a:p>
        </p:txBody>
      </p:sp>
      <p:sp>
        <p:nvSpPr>
          <p:cNvPr id="5" name="Espace réservé du pied de page 4"/>
          <p:cNvSpPr>
            <a:spLocks noGrp="1"/>
          </p:cNvSpPr>
          <p:nvPr>
            <p:ph type="ftr" sz="quarter" idx="11"/>
          </p:nvPr>
        </p:nvSpPr>
        <p:spPr/>
        <p:txBody>
          <a:bodyPr/>
          <a:lstStyle/>
          <a:p>
            <a:r>
              <a:rPr lang="fr-FR" smtClean="0"/>
              <a:t>Equipe mauritanie </a:t>
            </a:r>
            <a:endParaRPr lang="fr-FR" dirty="0"/>
          </a:p>
        </p:txBody>
      </p:sp>
      <p:sp>
        <p:nvSpPr>
          <p:cNvPr id="6" name="Espace réservé du numéro de diapositive 5"/>
          <p:cNvSpPr>
            <a:spLocks noGrp="1"/>
          </p:cNvSpPr>
          <p:nvPr>
            <p:ph type="sldNum" sz="quarter" idx="12"/>
          </p:nvPr>
        </p:nvSpPr>
        <p:spPr/>
        <p:txBody>
          <a:bodyPr/>
          <a:lstStyle/>
          <a:p>
            <a:fld id="{42DDC4FE-7F50-4ADB-8865-0C1248FB904C}" type="slidenum">
              <a:rPr lang="fr-FR" smtClean="0"/>
              <a:pPr/>
              <a:t>4</a:t>
            </a:fld>
            <a:endParaRPr lang="fr-FR"/>
          </a:p>
        </p:txBody>
      </p:sp>
      <p:pic>
        <p:nvPicPr>
          <p:cNvPr id="7" name="Picture 4" descr="D:\logocnam.png"/>
          <p:cNvPicPr>
            <a:picLocks noChangeAspect="1" noChangeArrowheads="1"/>
          </p:cNvPicPr>
          <p:nvPr/>
        </p:nvPicPr>
        <p:blipFill>
          <a:blip r:embed="rId2"/>
          <a:srcRect/>
          <a:stretch>
            <a:fillRect/>
          </a:stretch>
        </p:blipFill>
        <p:spPr bwMode="auto">
          <a:xfrm>
            <a:off x="7884368" y="214291"/>
            <a:ext cx="1259632" cy="112647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333588811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fmla="#ppt_w*sin(2.5*pi*$)">
                                          <p:val>
                                            <p:fltVal val="0"/>
                                          </p:val>
                                        </p:tav>
                                        <p:tav tm="100000">
                                          <p:val>
                                            <p:fltVal val="1"/>
                                          </p:val>
                                        </p:tav>
                                      </p:tavLst>
                                    </p:anim>
                                    <p:anim calcmode="lin" valueType="num">
                                      <p:cBhvr>
                                        <p:cTn id="8"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normAutofit/>
          </a:bodyPr>
          <a:lstStyle/>
          <a:p>
            <a:r>
              <a:rPr lang="fr-FR" dirty="0" smtClean="0"/>
              <a:t>LES POINTS A AMELIORER  </a:t>
            </a:r>
            <a:endParaRPr lang="fr-FR" dirty="0"/>
          </a:p>
        </p:txBody>
      </p:sp>
      <p:sp>
        <p:nvSpPr>
          <p:cNvPr id="3" name="Espace réservé du contenu 2"/>
          <p:cNvSpPr>
            <a:spLocks noGrp="1"/>
          </p:cNvSpPr>
          <p:nvPr>
            <p:ph idx="1"/>
          </p:nvPr>
        </p:nvSpPr>
        <p:spPr/>
        <p:txBody>
          <a:bodyPr>
            <a:normAutofit/>
          </a:bodyPr>
          <a:lstStyle/>
          <a:p>
            <a:pPr lvl="0" algn="just">
              <a:buFont typeface="Wingdings" pitchFamily="2" charset="2"/>
              <a:buChar char="§"/>
            </a:pPr>
            <a:r>
              <a:rPr lang="fr-FR" sz="2000" b="0" dirty="0">
                <a:ea typeface="Tahoma" pitchFamily="34" charset="0"/>
                <a:cs typeface="Tahoma" pitchFamily="34" charset="0"/>
              </a:rPr>
              <a:t>La contractualisation avec les prestataires de soins par des dispositifs de cahier de charges claire  pour garantir  la qualité de la Prise En Charge (PEC</a:t>
            </a:r>
            <a:r>
              <a:rPr lang="fr-FR" sz="2000" b="0" dirty="0" smtClean="0">
                <a:ea typeface="Tahoma" pitchFamily="34" charset="0"/>
                <a:cs typeface="Tahoma" pitchFamily="34" charset="0"/>
              </a:rPr>
              <a:t>);</a:t>
            </a:r>
            <a:endParaRPr lang="fr-FR" sz="2000" b="0" dirty="0">
              <a:ea typeface="Tahoma" pitchFamily="34" charset="0"/>
              <a:cs typeface="Tahoma" pitchFamily="34" charset="0"/>
            </a:endParaRPr>
          </a:p>
          <a:p>
            <a:pPr lvl="0" algn="just">
              <a:buFont typeface="Wingdings" pitchFamily="2" charset="2"/>
              <a:buChar char="§"/>
            </a:pPr>
            <a:r>
              <a:rPr lang="fr-FR" sz="2000" b="0" dirty="0">
                <a:ea typeface="Tahoma" pitchFamily="34" charset="0"/>
                <a:cs typeface="Tahoma" pitchFamily="34" charset="0"/>
              </a:rPr>
              <a:t>L’institution  au niveau de la CNAM d’une entité chargée du contrôle médical </a:t>
            </a:r>
            <a:r>
              <a:rPr lang="fr-FR" sz="2000" b="0" dirty="0" smtClean="0">
                <a:ea typeface="Tahoma" pitchFamily="34" charset="0"/>
                <a:cs typeface="Tahoma" pitchFamily="34" charset="0"/>
              </a:rPr>
              <a:t>;</a:t>
            </a:r>
            <a:endParaRPr lang="fr-FR" sz="2000" b="0" dirty="0">
              <a:ea typeface="Tahoma" pitchFamily="34" charset="0"/>
              <a:cs typeface="Tahoma" pitchFamily="34" charset="0"/>
            </a:endParaRPr>
          </a:p>
          <a:p>
            <a:pPr lvl="0" algn="just">
              <a:buFont typeface="Wingdings" pitchFamily="2" charset="2"/>
              <a:buChar char="§"/>
            </a:pPr>
            <a:r>
              <a:rPr lang="fr-FR" sz="2000" b="0" dirty="0">
                <a:ea typeface="Tahoma" pitchFamily="34" charset="0"/>
                <a:cs typeface="Tahoma" pitchFamily="34" charset="0"/>
              </a:rPr>
              <a:t>L’implication et la concertation préalable des parties prenantes  avant toute  mise en place d’une procédure à appliquer </a:t>
            </a:r>
            <a:r>
              <a:rPr lang="fr-FR" sz="2000" b="0" dirty="0" smtClean="0">
                <a:ea typeface="Tahoma" pitchFamily="34" charset="0"/>
                <a:cs typeface="Tahoma" pitchFamily="34" charset="0"/>
              </a:rPr>
              <a:t>;</a:t>
            </a:r>
            <a:endParaRPr lang="fr-FR" sz="2000" b="0" dirty="0">
              <a:ea typeface="Tahoma" pitchFamily="34" charset="0"/>
              <a:cs typeface="Tahoma" pitchFamily="34" charset="0"/>
            </a:endParaRPr>
          </a:p>
          <a:p>
            <a:pPr lvl="0" algn="just">
              <a:buFont typeface="Wingdings" pitchFamily="2" charset="2"/>
              <a:buChar char="§"/>
            </a:pPr>
            <a:r>
              <a:rPr lang="fr-FR" sz="2000" b="0" dirty="0">
                <a:ea typeface="Tahoma" pitchFamily="34" charset="0"/>
                <a:cs typeface="Tahoma" pitchFamily="34" charset="0"/>
              </a:rPr>
              <a:t>L’optimisation des différentes gratuités existantes </a:t>
            </a:r>
          </a:p>
          <a:p>
            <a:pPr marL="0" indent="0">
              <a:buNone/>
            </a:pPr>
            <a:endParaRPr lang="fr-FR" sz="2000" b="0" dirty="0"/>
          </a:p>
        </p:txBody>
      </p:sp>
      <p:sp>
        <p:nvSpPr>
          <p:cNvPr id="4" name="Espace réservé de la date 3"/>
          <p:cNvSpPr>
            <a:spLocks noGrp="1"/>
          </p:cNvSpPr>
          <p:nvPr>
            <p:ph type="dt" sz="half" idx="10"/>
          </p:nvPr>
        </p:nvSpPr>
        <p:spPr/>
        <p:txBody>
          <a:bodyPr/>
          <a:lstStyle/>
          <a:p>
            <a:r>
              <a:rPr lang="fr-FR" smtClean="0"/>
              <a:t>30/11/2019</a:t>
            </a:r>
            <a:endParaRPr lang="fr-FR" dirty="0"/>
          </a:p>
        </p:txBody>
      </p:sp>
      <p:sp>
        <p:nvSpPr>
          <p:cNvPr id="5" name="Espace réservé du pied de page 4"/>
          <p:cNvSpPr>
            <a:spLocks noGrp="1"/>
          </p:cNvSpPr>
          <p:nvPr>
            <p:ph type="ftr" sz="quarter" idx="11"/>
          </p:nvPr>
        </p:nvSpPr>
        <p:spPr/>
        <p:txBody>
          <a:bodyPr/>
          <a:lstStyle/>
          <a:p>
            <a:r>
              <a:rPr lang="fr-FR" smtClean="0"/>
              <a:t>Equipe mauritanie </a:t>
            </a:r>
            <a:endParaRPr lang="fr-FR" dirty="0"/>
          </a:p>
        </p:txBody>
      </p:sp>
      <p:sp>
        <p:nvSpPr>
          <p:cNvPr id="6" name="Espace réservé du numéro de diapositive 5"/>
          <p:cNvSpPr>
            <a:spLocks noGrp="1"/>
          </p:cNvSpPr>
          <p:nvPr>
            <p:ph type="sldNum" sz="quarter" idx="12"/>
          </p:nvPr>
        </p:nvSpPr>
        <p:spPr/>
        <p:txBody>
          <a:bodyPr/>
          <a:lstStyle/>
          <a:p>
            <a:fld id="{42DDC4FE-7F50-4ADB-8865-0C1248FB904C}" type="slidenum">
              <a:rPr lang="fr-FR" smtClean="0"/>
              <a:pPr/>
              <a:t>5</a:t>
            </a:fld>
            <a:endParaRPr lang="fr-FR"/>
          </a:p>
        </p:txBody>
      </p:sp>
      <p:pic>
        <p:nvPicPr>
          <p:cNvPr id="7" name="Picture 4" descr="D:\logocnam.png"/>
          <p:cNvPicPr>
            <a:picLocks noChangeAspect="1" noChangeArrowheads="1"/>
          </p:cNvPicPr>
          <p:nvPr/>
        </p:nvPicPr>
        <p:blipFill>
          <a:blip r:embed="rId3"/>
          <a:srcRect/>
          <a:stretch>
            <a:fillRect/>
          </a:stretch>
        </p:blipFill>
        <p:spPr bwMode="auto">
          <a:xfrm>
            <a:off x="7963486" y="0"/>
            <a:ext cx="1180514" cy="889668"/>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130255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fmla="#ppt_w*sin(2.5*pi*$)">
                                          <p:val>
                                            <p:fltVal val="0"/>
                                          </p:val>
                                        </p:tav>
                                        <p:tav tm="100000">
                                          <p:val>
                                            <p:fltVal val="1"/>
                                          </p:val>
                                        </p:tav>
                                      </p:tavLst>
                                    </p:anim>
                                    <p:anim calcmode="lin" valueType="num">
                                      <p:cBhvr>
                                        <p:cTn id="8"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p:txBody>
          <a:bodyPr/>
          <a:lstStyle/>
          <a:p>
            <a:r>
              <a:rPr lang="fr-FR" dirty="0" smtClean="0"/>
              <a:t>Points a améliorer (suite)</a:t>
            </a:r>
            <a:endParaRPr lang="fr-FR" dirty="0"/>
          </a:p>
        </p:txBody>
      </p:sp>
      <p:sp>
        <p:nvSpPr>
          <p:cNvPr id="3" name="Espace réservé du contenu 2"/>
          <p:cNvSpPr>
            <a:spLocks noGrp="1"/>
          </p:cNvSpPr>
          <p:nvPr>
            <p:ph idx="1"/>
          </p:nvPr>
        </p:nvSpPr>
        <p:spPr/>
        <p:txBody>
          <a:bodyPr>
            <a:normAutofit fontScale="25000" lnSpcReduction="20000"/>
          </a:bodyPr>
          <a:lstStyle/>
          <a:p>
            <a:pPr marL="457200" lvl="0" indent="-457200">
              <a:buFont typeface="Wingdings" pitchFamily="2" charset="2"/>
              <a:buChar char="§"/>
            </a:pPr>
            <a:endParaRPr lang="fr-FR" sz="2800" b="0" dirty="0" smtClean="0"/>
          </a:p>
          <a:p>
            <a:pPr lvl="0" algn="just">
              <a:buFont typeface="Wingdings" pitchFamily="2" charset="2"/>
              <a:buChar char="§"/>
            </a:pPr>
            <a:r>
              <a:rPr lang="fr-FR" sz="8000" b="0" dirty="0"/>
              <a:t>Le changement  de paradigme dans les procédures d’évacuation </a:t>
            </a:r>
          </a:p>
          <a:p>
            <a:pPr marL="0" lvl="0" indent="0"/>
            <a:endParaRPr lang="fr-FR" sz="8000" b="0" dirty="0" smtClean="0"/>
          </a:p>
          <a:p>
            <a:pPr marL="457200" lvl="0" indent="-457200">
              <a:buFont typeface="Wingdings" pitchFamily="2" charset="2"/>
              <a:buChar char="§"/>
            </a:pPr>
            <a:r>
              <a:rPr lang="fr-FR" sz="8000" b="0" dirty="0" smtClean="0"/>
              <a:t>La </a:t>
            </a:r>
            <a:r>
              <a:rPr lang="fr-FR" sz="8000" b="0" dirty="0"/>
              <a:t>refonte du Système d’Information en </a:t>
            </a:r>
            <a:r>
              <a:rPr lang="fr-FR" sz="8000" b="0" dirty="0" smtClean="0"/>
              <a:t>place;</a:t>
            </a:r>
          </a:p>
          <a:p>
            <a:pPr marL="0" lvl="0" indent="0"/>
            <a:r>
              <a:rPr lang="fr-FR" sz="8000" b="0" dirty="0" smtClean="0"/>
              <a:t> </a:t>
            </a:r>
            <a:endParaRPr lang="fr-FR" sz="8000" b="0" dirty="0"/>
          </a:p>
          <a:p>
            <a:pPr marL="457200" lvl="0" indent="-457200">
              <a:buFont typeface="Wingdings" pitchFamily="2" charset="2"/>
              <a:buChar char="§"/>
            </a:pPr>
            <a:r>
              <a:rPr lang="fr-FR" sz="8000" b="0" dirty="0"/>
              <a:t>Un  investissement d’avantage  dans la  promotion et la </a:t>
            </a:r>
            <a:r>
              <a:rPr lang="fr-FR" sz="8000" b="0" dirty="0" smtClean="0"/>
              <a:t>prévention; </a:t>
            </a:r>
          </a:p>
          <a:p>
            <a:pPr marL="0" lvl="0" indent="0"/>
            <a:endParaRPr lang="fr-FR" sz="8000" b="0" dirty="0"/>
          </a:p>
          <a:p>
            <a:pPr marL="457200" lvl="0" indent="-457200">
              <a:buFont typeface="Wingdings" pitchFamily="2" charset="2"/>
              <a:buChar char="§"/>
            </a:pPr>
            <a:r>
              <a:rPr lang="fr-FR" sz="8000" b="0" dirty="0"/>
              <a:t>Un travail de proximité avec toutes les parties prenantes dans le l’usage et la prescription rationnelle  </a:t>
            </a:r>
          </a:p>
          <a:p>
            <a:endParaRPr lang="fr-FR" sz="8000" b="0" dirty="0" smtClean="0"/>
          </a:p>
          <a:p>
            <a:endParaRPr lang="fr-FR" sz="8000" b="0" dirty="0"/>
          </a:p>
          <a:p>
            <a:endParaRPr lang="fr-FR" b="1" dirty="0" smtClean="0"/>
          </a:p>
          <a:p>
            <a:pPr algn="just"/>
            <a:r>
              <a:rPr lang="fr-FR" sz="1800" b="0" dirty="0" smtClean="0"/>
              <a:t>.</a:t>
            </a:r>
            <a:endParaRPr lang="fr-FR" sz="1800" b="0" dirty="0"/>
          </a:p>
          <a:p>
            <a:endParaRPr lang="fr-FR" dirty="0"/>
          </a:p>
        </p:txBody>
      </p:sp>
      <p:sp>
        <p:nvSpPr>
          <p:cNvPr id="4" name="Espace réservé de la date 3"/>
          <p:cNvSpPr>
            <a:spLocks noGrp="1"/>
          </p:cNvSpPr>
          <p:nvPr>
            <p:ph type="dt" sz="half" idx="10"/>
          </p:nvPr>
        </p:nvSpPr>
        <p:spPr/>
        <p:txBody>
          <a:bodyPr/>
          <a:lstStyle/>
          <a:p>
            <a:r>
              <a:rPr lang="fr-FR" smtClean="0"/>
              <a:t>30/11/2019</a:t>
            </a:r>
            <a:endParaRPr lang="fr-FR" dirty="0"/>
          </a:p>
        </p:txBody>
      </p:sp>
      <p:sp>
        <p:nvSpPr>
          <p:cNvPr id="5" name="Espace réservé du pied de page 4"/>
          <p:cNvSpPr>
            <a:spLocks noGrp="1"/>
          </p:cNvSpPr>
          <p:nvPr>
            <p:ph type="ftr" sz="quarter" idx="11"/>
          </p:nvPr>
        </p:nvSpPr>
        <p:spPr/>
        <p:txBody>
          <a:bodyPr/>
          <a:lstStyle/>
          <a:p>
            <a:r>
              <a:rPr lang="fr-FR" smtClean="0"/>
              <a:t>Equipe mauritanie </a:t>
            </a:r>
            <a:endParaRPr lang="fr-FR" dirty="0"/>
          </a:p>
        </p:txBody>
      </p:sp>
      <p:sp>
        <p:nvSpPr>
          <p:cNvPr id="6" name="Espace réservé du numéro de diapositive 5"/>
          <p:cNvSpPr>
            <a:spLocks noGrp="1"/>
          </p:cNvSpPr>
          <p:nvPr>
            <p:ph type="sldNum" sz="quarter" idx="12"/>
          </p:nvPr>
        </p:nvSpPr>
        <p:spPr/>
        <p:txBody>
          <a:bodyPr/>
          <a:lstStyle/>
          <a:p>
            <a:fld id="{42DDC4FE-7F50-4ADB-8865-0C1248FB904C}" type="slidenum">
              <a:rPr lang="fr-FR" smtClean="0"/>
              <a:pPr/>
              <a:t>6</a:t>
            </a:fld>
            <a:endParaRPr lang="fr-FR"/>
          </a:p>
        </p:txBody>
      </p:sp>
      <p:pic>
        <p:nvPicPr>
          <p:cNvPr id="7" name="Picture 4" descr="D:\logocnam.png"/>
          <p:cNvPicPr>
            <a:picLocks noChangeAspect="1" noChangeArrowheads="1"/>
          </p:cNvPicPr>
          <p:nvPr/>
        </p:nvPicPr>
        <p:blipFill>
          <a:blip r:embed="rId2"/>
          <a:srcRect/>
          <a:stretch>
            <a:fillRect/>
          </a:stretch>
        </p:blipFill>
        <p:spPr bwMode="auto">
          <a:xfrm>
            <a:off x="7267912" y="313265"/>
            <a:ext cx="1857388" cy="864096"/>
          </a:xfrm>
          <a:prstGeom prst="roundRect">
            <a:avLst>
              <a:gd name="adj" fmla="val 8594"/>
            </a:avLst>
          </a:prstGeom>
          <a:solidFill>
            <a:srgbClr val="FFFFFF">
              <a:shade val="85000"/>
            </a:srgbClr>
          </a:solidFill>
          <a:ln>
            <a:noFill/>
          </a:ln>
          <a:effectLst>
            <a:reflection blurRad="12700" stA="38000" endPos="28000" dist="5000" dir="5400000" sy="-100000" algn="bl" rotWithShape="0"/>
          </a:effectLst>
        </p:spPr>
      </p:pic>
    </p:spTree>
    <p:extLst>
      <p:ext uri="{BB962C8B-B14F-4D97-AF65-F5344CB8AC3E}">
        <p14:creationId xmlns:p14="http://schemas.microsoft.com/office/powerpoint/2010/main" val="1462229834"/>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9" presetClass="entr" presetSubtype="1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anim calcmode="lin" valueType="num">
                                      <p:cBhvr>
                                        <p:cTn id="7" dur="5000" fill="hold"/>
                                        <p:tgtEl>
                                          <p:spTgt spid="7"/>
                                        </p:tgtEl>
                                        <p:attrNameLst>
                                          <p:attrName>ppt_w</p:attrName>
                                        </p:attrNameLst>
                                      </p:cBhvr>
                                      <p:tavLst>
                                        <p:tav tm="0" fmla="#ppt_w*sin(2.5*pi*$)">
                                          <p:val>
                                            <p:fltVal val="0"/>
                                          </p:val>
                                        </p:tav>
                                        <p:tav tm="100000">
                                          <p:val>
                                            <p:fltVal val="1"/>
                                          </p:val>
                                        </p:tav>
                                      </p:tavLst>
                                    </p:anim>
                                    <p:anim calcmode="lin" valueType="num">
                                      <p:cBhvr>
                                        <p:cTn id="8" dur="5000" fill="hold"/>
                                        <p:tgtEl>
                                          <p:spTgt spid="7"/>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re 1"/>
          <p:cNvSpPr>
            <a:spLocks noGrp="1"/>
          </p:cNvSpPr>
          <p:nvPr>
            <p:ph type="title"/>
          </p:nvPr>
        </p:nvSpPr>
        <p:spPr>
          <a:xfrm>
            <a:off x="1043608" y="1772816"/>
            <a:ext cx="7520940" cy="1512168"/>
          </a:xfrm>
        </p:spPr>
        <p:txBody>
          <a:bodyPr/>
          <a:lstStyle/>
          <a:p>
            <a:pPr algn="ctr"/>
            <a:r>
              <a:rPr lang="fr-FR" dirty="0" smtClean="0"/>
              <a:t>Merci pour votre AIMABLE ATTENTION ET A BIENTÔT  </a:t>
            </a:r>
            <a:r>
              <a:rPr lang="fr-FR" dirty="0" err="1" smtClean="0"/>
              <a:t>Inchaa</a:t>
            </a:r>
            <a:r>
              <a:rPr lang="fr-FR" dirty="0" smtClean="0"/>
              <a:t> </a:t>
            </a:r>
            <a:r>
              <a:rPr lang="fr-FR" dirty="0" err="1" smtClean="0"/>
              <a:t>allah</a:t>
            </a:r>
            <a:r>
              <a:rPr lang="fr-FR" dirty="0" smtClean="0"/>
              <a:t> </a:t>
            </a:r>
            <a:endParaRPr lang="fr-FR" dirty="0"/>
          </a:p>
        </p:txBody>
      </p:sp>
      <p:sp>
        <p:nvSpPr>
          <p:cNvPr id="3" name="Espace réservé de la date 2"/>
          <p:cNvSpPr>
            <a:spLocks noGrp="1"/>
          </p:cNvSpPr>
          <p:nvPr>
            <p:ph type="dt" sz="half" idx="10"/>
          </p:nvPr>
        </p:nvSpPr>
        <p:spPr/>
        <p:txBody>
          <a:bodyPr/>
          <a:lstStyle/>
          <a:p>
            <a:r>
              <a:rPr lang="fr-FR" smtClean="0"/>
              <a:t>30/11/2019</a:t>
            </a:r>
            <a:endParaRPr lang="fr-FR" dirty="0"/>
          </a:p>
        </p:txBody>
      </p:sp>
      <p:sp>
        <p:nvSpPr>
          <p:cNvPr id="4" name="Espace réservé du pied de page 3"/>
          <p:cNvSpPr>
            <a:spLocks noGrp="1"/>
          </p:cNvSpPr>
          <p:nvPr>
            <p:ph type="ftr" sz="quarter" idx="11"/>
          </p:nvPr>
        </p:nvSpPr>
        <p:spPr/>
        <p:txBody>
          <a:bodyPr/>
          <a:lstStyle/>
          <a:p>
            <a:r>
              <a:rPr lang="fr-FR" smtClean="0"/>
              <a:t>Equipe mauritanie </a:t>
            </a:r>
            <a:endParaRPr lang="fr-FR" dirty="0"/>
          </a:p>
        </p:txBody>
      </p:sp>
      <p:sp>
        <p:nvSpPr>
          <p:cNvPr id="5" name="Espace réservé du numéro de diapositive 4"/>
          <p:cNvSpPr>
            <a:spLocks noGrp="1"/>
          </p:cNvSpPr>
          <p:nvPr>
            <p:ph type="sldNum" sz="quarter" idx="12"/>
          </p:nvPr>
        </p:nvSpPr>
        <p:spPr/>
        <p:txBody>
          <a:bodyPr/>
          <a:lstStyle/>
          <a:p>
            <a:fld id="{42DDC4FE-7F50-4ADB-8865-0C1248FB904C}" type="slidenum">
              <a:rPr lang="fr-FR" smtClean="0"/>
              <a:pPr/>
              <a:t>7</a:t>
            </a:fld>
            <a:endParaRPr lang="fr-FR"/>
          </a:p>
        </p:txBody>
      </p:sp>
    </p:spTree>
    <p:extLst>
      <p:ext uri="{BB962C8B-B14F-4D97-AF65-F5344CB8AC3E}">
        <p14:creationId xmlns:p14="http://schemas.microsoft.com/office/powerpoint/2010/main" val="1726125610"/>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image" Target="../media/image1.jpeg"/></Relationships>
</file>

<file path=ppt/theme/theme1.xml><?xml version="1.0" encoding="utf-8"?>
<a:theme xmlns:a="http://schemas.openxmlformats.org/drawingml/2006/main" name="Angles">
  <a:themeElements>
    <a:clrScheme name="Angles">
      <a:dk1>
        <a:srgbClr val="000000"/>
      </a:dk1>
      <a:lt1>
        <a:srgbClr val="FFFFFF"/>
      </a:lt1>
      <a:dk2>
        <a:srgbClr val="434342"/>
      </a:dk2>
      <a:lt2>
        <a:srgbClr val="CDD7D9"/>
      </a:lt2>
      <a:accent1>
        <a:srgbClr val="797B7E"/>
      </a:accent1>
      <a:accent2>
        <a:srgbClr val="F96A1B"/>
      </a:accent2>
      <a:accent3>
        <a:srgbClr val="08A1D9"/>
      </a:accent3>
      <a:accent4>
        <a:srgbClr val="7C984A"/>
      </a:accent4>
      <a:accent5>
        <a:srgbClr val="C2AD8D"/>
      </a:accent5>
      <a:accent6>
        <a:srgbClr val="506E94"/>
      </a:accent6>
      <a:hlink>
        <a:srgbClr val="5F5F5F"/>
      </a:hlink>
      <a:folHlink>
        <a:srgbClr val="969696"/>
      </a:folHlink>
    </a:clrScheme>
    <a:fontScheme name="Angles">
      <a:majorFont>
        <a:latin typeface="Franklin Gothic Medium"/>
        <a:ea typeface=""/>
        <a:cs typeface=""/>
        <a:font script="Jpan" typeface="HG創英角ｺﾞｼｯｸUB"/>
        <a:font script="Hang" typeface="돋움"/>
        <a:font script="Hans" typeface="微软雅黑"/>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Franklin Gothic Book"/>
        <a:ea typeface=""/>
        <a:cs typeface=""/>
        <a:font script="Jpan" typeface="ＭＳ Ｐゴシック"/>
        <a:font script="Hang" typeface="맑은 고딕"/>
        <a:font script="Hans" typeface="隶书"/>
        <a:font script="Hant" typeface="新細明體"/>
        <a:font script="Arab" typeface="Arial"/>
        <a:font script="Hebr" typeface="Arial"/>
        <a:font script="Thai" typeface="Cordi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Angles">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20400000"/>
            </a:lightRig>
          </a:scene3d>
          <a:sp3d contourW="6350">
            <a:bevelT w="41275" h="19050" prst="angle"/>
            <a:contourClr>
              <a:schemeClr val="phClr">
                <a:shade val="25000"/>
                <a:satMod val="150000"/>
              </a:schemeClr>
            </a:contourClr>
          </a:sp3d>
        </a:effectStyle>
      </a:effectStyleLst>
      <a:bgFillStyleLst>
        <a:solidFill>
          <a:schemeClr val="phClr"/>
        </a:solidFill>
        <a:blipFill rotWithShape="1">
          <a:blip xmlns:r="http://schemas.openxmlformats.org/officeDocument/2006/relationships" r:embed="rId1">
            <a:duotone>
              <a:schemeClr val="phClr">
                <a:tint val="90000"/>
                <a:shade val="85000"/>
              </a:schemeClr>
              <a:schemeClr val="phClr">
                <a:tint val="95000"/>
                <a:shade val="99000"/>
              </a:schemeClr>
            </a:duotone>
          </a:blip>
          <a:tile tx="0" ty="0" sx="100000" sy="100000" flip="none" algn="tl"/>
        </a:blipFill>
        <a:blipFill rotWithShape="1">
          <a:blip xmlns:r="http://schemas.openxmlformats.org/officeDocument/2006/relationships" r:embed="rId2">
            <a:duotone>
              <a:schemeClr val="phClr">
                <a:tint val="93000"/>
                <a:shade val="85000"/>
              </a:schemeClr>
              <a:schemeClr val="phClr">
                <a:tint val="96000"/>
                <a:shade val="99000"/>
              </a:schemeClr>
            </a:duotone>
          </a:blip>
          <a:tile tx="0" ty="0" sx="90000" sy="90000" flip="none" algn="tl"/>
        </a:blipFill>
      </a:bgFillStyleLst>
    </a:fmtScheme>
  </a:themeElements>
  <a:objectDefaults/>
  <a:extraClrSchemeLst/>
</a:theme>
</file>

<file path=ppt/theme/theme2.xml><?xml version="1.0" encoding="utf-8"?>
<a:theme xmlns:a="http://schemas.openxmlformats.org/drawingml/2006/main" name="Thème Offic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Angles</Template>
  <TotalTime>853</TotalTime>
  <Words>253</Words>
  <Application>Microsoft Office PowerPoint</Application>
  <PresentationFormat>Affichage à l'écran (4:3)</PresentationFormat>
  <Paragraphs>66</Paragraphs>
  <Slides>7</Slides>
  <Notes>2</Notes>
  <HiddenSlides>0</HiddenSlides>
  <MMClips>0</MMClips>
  <ScaleCrop>false</ScaleCrop>
  <HeadingPairs>
    <vt:vector size="4" baseType="variant">
      <vt:variant>
        <vt:lpstr>Thème</vt:lpstr>
      </vt:variant>
      <vt:variant>
        <vt:i4>1</vt:i4>
      </vt:variant>
      <vt:variant>
        <vt:lpstr>Titres des diapositives</vt:lpstr>
      </vt:variant>
      <vt:variant>
        <vt:i4>7</vt:i4>
      </vt:variant>
    </vt:vector>
  </HeadingPairs>
  <TitlesOfParts>
    <vt:vector size="8" baseType="lpstr">
      <vt:lpstr>Angles</vt:lpstr>
      <vt:lpstr>Restitution </vt:lpstr>
      <vt:lpstr>Plan de présentation </vt:lpstr>
      <vt:lpstr>Présentation PowerPoint</vt:lpstr>
      <vt:lpstr>Les erreurs a éviter </vt:lpstr>
      <vt:lpstr>LES POINTS A AMELIORER  </vt:lpstr>
      <vt:lpstr>Points a améliorer (suite)</vt:lpstr>
      <vt:lpstr>Merci pour votre AIMABLE ATTENTION ET A BIENTÔT  Inchaa allah </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Diapositive 1</dc:title>
  <dc:creator>admin</dc:creator>
  <cp:lastModifiedBy>admin</cp:lastModifiedBy>
  <cp:revision>135</cp:revision>
  <dcterms:created xsi:type="dcterms:W3CDTF">2015-03-23T15:29:09Z</dcterms:created>
  <dcterms:modified xsi:type="dcterms:W3CDTF">2019-11-29T08:47:52Z</dcterms:modified>
</cp:coreProperties>
</file>