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handoutMasterIdLst>
    <p:handoutMasterId r:id="rId12"/>
  </p:handoutMasterIdLst>
  <p:sldIdLst>
    <p:sldId id="256" r:id="rId2"/>
    <p:sldId id="294" r:id="rId3"/>
    <p:sldId id="272" r:id="rId4"/>
    <p:sldId id="264" r:id="rId5"/>
    <p:sldId id="259" r:id="rId6"/>
    <p:sldId id="290" r:id="rId7"/>
    <p:sldId id="291" r:id="rId8"/>
    <p:sldId id="288" r:id="rId9"/>
    <p:sldId id="286" r:id="rId10"/>
  </p:sldIdLst>
  <p:sldSz cx="9144000" cy="6858000" type="screen4x3"/>
  <p:notesSz cx="7102475" cy="10233025"/>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7865" autoAdjust="0"/>
  </p:normalViewPr>
  <p:slideViewPr>
    <p:cSldViewPr>
      <p:cViewPr varScale="1">
        <p:scale>
          <a:sx n="56" d="100"/>
          <a:sy n="56" d="100"/>
        </p:scale>
        <p:origin x="66" y="2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F87BD518-B9EF-44F8-B06E-91C4AC2179D1}"/>
              </a:ext>
            </a:extLst>
          </p:cNvPr>
          <p:cNvSpPr>
            <a:spLocks noGrp="1"/>
          </p:cNvSpPr>
          <p:nvPr>
            <p:ph type="hdr" sz="quarter"/>
          </p:nvPr>
        </p:nvSpPr>
        <p:spPr>
          <a:xfrm>
            <a:off x="0" y="0"/>
            <a:ext cx="3077739" cy="511651"/>
          </a:xfrm>
          <a:prstGeom prst="rect">
            <a:avLst/>
          </a:prstGeom>
        </p:spPr>
        <p:txBody>
          <a:bodyPr vert="horz" lIns="99046" tIns="49522" rIns="99046" bIns="49522" rtlCol="0"/>
          <a:lstStyle>
            <a:lvl1pPr algn="l" eaLnBrk="1" fontAlgn="auto" hangingPunct="1">
              <a:spcBef>
                <a:spcPts val="0"/>
              </a:spcBef>
              <a:spcAft>
                <a:spcPts val="0"/>
              </a:spcAft>
              <a:defRPr sz="1300">
                <a:latin typeface="+mn-lt"/>
                <a:cs typeface="+mn-cs"/>
              </a:defRPr>
            </a:lvl1pPr>
          </a:lstStyle>
          <a:p>
            <a:pPr>
              <a:defRPr/>
            </a:pPr>
            <a:r>
              <a:rPr lang="en-US"/>
              <a:t>REMS 2B Development Roadmap</a:t>
            </a:r>
          </a:p>
        </p:txBody>
      </p:sp>
      <p:sp>
        <p:nvSpPr>
          <p:cNvPr id="3" name="Date Placeholder 2">
            <a:extLst>
              <a:ext uri="{FF2B5EF4-FFF2-40B4-BE49-F238E27FC236}">
                <a16:creationId xmlns:a16="http://schemas.microsoft.com/office/drawing/2014/main" xmlns="" id="{A1F8D48A-37B3-4BC9-9382-6AA619C20A7D}"/>
              </a:ext>
            </a:extLst>
          </p:cNvPr>
          <p:cNvSpPr>
            <a:spLocks noGrp="1"/>
          </p:cNvSpPr>
          <p:nvPr>
            <p:ph type="dt" sz="quarter" idx="1"/>
          </p:nvPr>
        </p:nvSpPr>
        <p:spPr>
          <a:xfrm>
            <a:off x="4023092" y="0"/>
            <a:ext cx="3077739" cy="511651"/>
          </a:xfrm>
          <a:prstGeom prst="rect">
            <a:avLst/>
          </a:prstGeom>
        </p:spPr>
        <p:txBody>
          <a:bodyPr vert="horz" lIns="99046" tIns="49522" rIns="99046" bIns="49522" rtlCol="0"/>
          <a:lstStyle>
            <a:lvl1pPr algn="r" eaLnBrk="1" fontAlgn="auto" hangingPunct="1">
              <a:spcBef>
                <a:spcPts val="0"/>
              </a:spcBef>
              <a:spcAft>
                <a:spcPts val="0"/>
              </a:spcAft>
              <a:defRPr sz="1300">
                <a:latin typeface="+mn-lt"/>
                <a:cs typeface="+mn-cs"/>
              </a:defRPr>
            </a:lvl1pPr>
          </a:lstStyle>
          <a:p>
            <a:pPr>
              <a:defRPr/>
            </a:pPr>
            <a:fld id="{986A36BA-943E-4AD9-A4C7-4C4B7F90C99D}" type="datetimeFigureOut">
              <a:rPr lang="en-US"/>
              <a:pPr>
                <a:defRPr/>
              </a:pPr>
              <a:t>1/3/2018</a:t>
            </a:fld>
            <a:endParaRPr lang="en-US"/>
          </a:p>
        </p:txBody>
      </p:sp>
      <p:sp>
        <p:nvSpPr>
          <p:cNvPr id="4" name="Footer Placeholder 3">
            <a:extLst>
              <a:ext uri="{FF2B5EF4-FFF2-40B4-BE49-F238E27FC236}">
                <a16:creationId xmlns:a16="http://schemas.microsoft.com/office/drawing/2014/main" xmlns="" id="{78D62EBB-35D5-45AD-8E25-525F134BCF03}"/>
              </a:ext>
            </a:extLst>
          </p:cNvPr>
          <p:cNvSpPr>
            <a:spLocks noGrp="1"/>
          </p:cNvSpPr>
          <p:nvPr>
            <p:ph type="ftr" sz="quarter" idx="2"/>
          </p:nvPr>
        </p:nvSpPr>
        <p:spPr>
          <a:xfrm>
            <a:off x="0" y="9719599"/>
            <a:ext cx="3077739" cy="511651"/>
          </a:xfrm>
          <a:prstGeom prst="rect">
            <a:avLst/>
          </a:prstGeom>
        </p:spPr>
        <p:txBody>
          <a:bodyPr vert="horz" lIns="99046" tIns="49522" rIns="99046" bIns="49522" rtlCol="0" anchor="b"/>
          <a:lstStyle>
            <a:lvl1pPr algn="l" eaLnBrk="1" fontAlgn="auto" hangingPunct="1">
              <a:spcBef>
                <a:spcPts val="0"/>
              </a:spcBef>
              <a:spcAft>
                <a:spcPts val="0"/>
              </a:spcAft>
              <a:defRPr sz="1300">
                <a:latin typeface="+mn-lt"/>
                <a:cs typeface="+mn-cs"/>
              </a:defRPr>
            </a:lvl1pPr>
          </a:lstStyle>
          <a:p>
            <a:pPr>
              <a:defRPr/>
            </a:pPr>
            <a:endParaRPr lang="en-US"/>
          </a:p>
        </p:txBody>
      </p:sp>
      <p:sp>
        <p:nvSpPr>
          <p:cNvPr id="5" name="Slide Number Placeholder 4">
            <a:extLst>
              <a:ext uri="{FF2B5EF4-FFF2-40B4-BE49-F238E27FC236}">
                <a16:creationId xmlns:a16="http://schemas.microsoft.com/office/drawing/2014/main" xmlns="" id="{53907B33-5C91-4794-BDD3-7FD80C3894BC}"/>
              </a:ext>
            </a:extLst>
          </p:cNvPr>
          <p:cNvSpPr>
            <a:spLocks noGrp="1"/>
          </p:cNvSpPr>
          <p:nvPr>
            <p:ph type="sldNum" sz="quarter" idx="3"/>
          </p:nvPr>
        </p:nvSpPr>
        <p:spPr>
          <a:xfrm>
            <a:off x="4023092" y="9719599"/>
            <a:ext cx="3077739" cy="511651"/>
          </a:xfrm>
          <a:prstGeom prst="rect">
            <a:avLst/>
          </a:prstGeom>
        </p:spPr>
        <p:txBody>
          <a:bodyPr vert="horz" wrap="square" lIns="99046" tIns="49522" rIns="99046" bIns="49522" numCol="1" anchor="b" anchorCtr="0" compatLnSpc="1">
            <a:prstTxWarp prst="textNoShape">
              <a:avLst/>
            </a:prstTxWarp>
          </a:bodyPr>
          <a:lstStyle>
            <a:lvl1pPr algn="r" eaLnBrk="1" hangingPunct="1">
              <a:defRPr sz="1300"/>
            </a:lvl1pPr>
          </a:lstStyle>
          <a:p>
            <a:pPr>
              <a:defRPr/>
            </a:pPr>
            <a:fld id="{095A78F0-C6C1-4534-A7CB-BD42E3C7C92A}" type="slidenum">
              <a:rPr lang="en-US" altLang="en-US"/>
              <a:pPr>
                <a:defRPr/>
              </a:pPr>
              <a:t>‹#›</a:t>
            </a:fld>
            <a:endParaRPr lang="en-US" altLang="en-US"/>
          </a:p>
        </p:txBody>
      </p:sp>
    </p:spTree>
    <p:extLst>
      <p:ext uri="{BB962C8B-B14F-4D97-AF65-F5344CB8AC3E}">
        <p14:creationId xmlns:p14="http://schemas.microsoft.com/office/powerpoint/2010/main" val="421526955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62EECD5E-BFA6-4144-A2E1-1DD618103E38}"/>
              </a:ext>
            </a:extLst>
          </p:cNvPr>
          <p:cNvSpPr>
            <a:spLocks noGrp="1"/>
          </p:cNvSpPr>
          <p:nvPr>
            <p:ph type="hdr" sz="quarter"/>
          </p:nvPr>
        </p:nvSpPr>
        <p:spPr>
          <a:xfrm>
            <a:off x="0" y="0"/>
            <a:ext cx="3077739" cy="511651"/>
          </a:xfrm>
          <a:prstGeom prst="rect">
            <a:avLst/>
          </a:prstGeom>
        </p:spPr>
        <p:txBody>
          <a:bodyPr vert="horz" lIns="99046" tIns="49522" rIns="99046" bIns="49522" rtlCol="0"/>
          <a:lstStyle>
            <a:lvl1pPr algn="l" eaLnBrk="1" fontAlgn="auto" hangingPunct="1">
              <a:spcBef>
                <a:spcPts val="0"/>
              </a:spcBef>
              <a:spcAft>
                <a:spcPts val="0"/>
              </a:spcAft>
              <a:defRPr sz="1300">
                <a:latin typeface="+mn-lt"/>
                <a:cs typeface="+mn-cs"/>
              </a:defRPr>
            </a:lvl1pPr>
          </a:lstStyle>
          <a:p>
            <a:pPr>
              <a:defRPr/>
            </a:pPr>
            <a:r>
              <a:rPr lang="en-US"/>
              <a:t>REMS 2B Development Roadmap</a:t>
            </a:r>
          </a:p>
        </p:txBody>
      </p:sp>
      <p:sp>
        <p:nvSpPr>
          <p:cNvPr id="3" name="Date Placeholder 2">
            <a:extLst>
              <a:ext uri="{FF2B5EF4-FFF2-40B4-BE49-F238E27FC236}">
                <a16:creationId xmlns:a16="http://schemas.microsoft.com/office/drawing/2014/main" xmlns="" id="{269019FC-1B7E-480B-9E9E-79AD272D0AF9}"/>
              </a:ext>
            </a:extLst>
          </p:cNvPr>
          <p:cNvSpPr>
            <a:spLocks noGrp="1"/>
          </p:cNvSpPr>
          <p:nvPr>
            <p:ph type="dt" idx="1"/>
          </p:nvPr>
        </p:nvSpPr>
        <p:spPr>
          <a:xfrm>
            <a:off x="4023092" y="0"/>
            <a:ext cx="3077739" cy="511651"/>
          </a:xfrm>
          <a:prstGeom prst="rect">
            <a:avLst/>
          </a:prstGeom>
        </p:spPr>
        <p:txBody>
          <a:bodyPr vert="horz" lIns="99046" tIns="49522" rIns="99046" bIns="49522" rtlCol="0"/>
          <a:lstStyle>
            <a:lvl1pPr algn="r" eaLnBrk="1" fontAlgn="auto" hangingPunct="1">
              <a:spcBef>
                <a:spcPts val="0"/>
              </a:spcBef>
              <a:spcAft>
                <a:spcPts val="0"/>
              </a:spcAft>
              <a:defRPr sz="1300">
                <a:latin typeface="+mn-lt"/>
                <a:cs typeface="+mn-cs"/>
              </a:defRPr>
            </a:lvl1pPr>
          </a:lstStyle>
          <a:p>
            <a:pPr>
              <a:defRPr/>
            </a:pPr>
            <a:fld id="{01B23B81-3D6A-43F0-8167-26CEA7A6EC69}" type="datetimeFigureOut">
              <a:rPr lang="en-US"/>
              <a:pPr>
                <a:defRPr/>
              </a:pPr>
              <a:t>1/3/2018</a:t>
            </a:fld>
            <a:endParaRPr lang="en-US"/>
          </a:p>
        </p:txBody>
      </p:sp>
      <p:sp>
        <p:nvSpPr>
          <p:cNvPr id="4" name="Slide Image Placeholder 3">
            <a:extLst>
              <a:ext uri="{FF2B5EF4-FFF2-40B4-BE49-F238E27FC236}">
                <a16:creationId xmlns:a16="http://schemas.microsoft.com/office/drawing/2014/main" xmlns="" id="{62F12072-C489-46C9-B58E-8548D26CBD3B}"/>
              </a:ext>
            </a:extLst>
          </p:cNvPr>
          <p:cNvSpPr>
            <a:spLocks noGrp="1" noRot="1" noChangeAspect="1"/>
          </p:cNvSpPr>
          <p:nvPr>
            <p:ph type="sldImg" idx="2"/>
          </p:nvPr>
        </p:nvSpPr>
        <p:spPr>
          <a:xfrm>
            <a:off x="992188" y="766763"/>
            <a:ext cx="5118100" cy="3838575"/>
          </a:xfrm>
          <a:prstGeom prst="rect">
            <a:avLst/>
          </a:prstGeom>
          <a:noFill/>
          <a:ln w="12700">
            <a:solidFill>
              <a:prstClr val="black"/>
            </a:solidFill>
          </a:ln>
        </p:spPr>
        <p:txBody>
          <a:bodyPr vert="horz" lIns="99046" tIns="49522" rIns="99046" bIns="49522" rtlCol="0" anchor="ctr"/>
          <a:lstStyle/>
          <a:p>
            <a:pPr lvl="0"/>
            <a:endParaRPr lang="en-US" noProof="0"/>
          </a:p>
        </p:txBody>
      </p:sp>
      <p:sp>
        <p:nvSpPr>
          <p:cNvPr id="5" name="Notes Placeholder 4">
            <a:extLst>
              <a:ext uri="{FF2B5EF4-FFF2-40B4-BE49-F238E27FC236}">
                <a16:creationId xmlns:a16="http://schemas.microsoft.com/office/drawing/2014/main" xmlns="" id="{284DF6FC-49E3-43AB-BF3F-6C6DBBA5E2DE}"/>
              </a:ext>
            </a:extLst>
          </p:cNvPr>
          <p:cNvSpPr>
            <a:spLocks noGrp="1"/>
          </p:cNvSpPr>
          <p:nvPr>
            <p:ph type="body" sz="quarter" idx="3"/>
          </p:nvPr>
        </p:nvSpPr>
        <p:spPr>
          <a:xfrm>
            <a:off x="710248" y="4860687"/>
            <a:ext cx="5681980" cy="4604861"/>
          </a:xfrm>
          <a:prstGeom prst="rect">
            <a:avLst/>
          </a:prstGeom>
        </p:spPr>
        <p:txBody>
          <a:bodyPr vert="horz" lIns="99046" tIns="49522" rIns="99046" bIns="49522"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065F2637-1C67-441A-9A35-7DC0F1949397}"/>
              </a:ext>
            </a:extLst>
          </p:cNvPr>
          <p:cNvSpPr>
            <a:spLocks noGrp="1"/>
          </p:cNvSpPr>
          <p:nvPr>
            <p:ph type="ftr" sz="quarter" idx="4"/>
          </p:nvPr>
        </p:nvSpPr>
        <p:spPr>
          <a:xfrm>
            <a:off x="0" y="9719599"/>
            <a:ext cx="3077739" cy="511651"/>
          </a:xfrm>
          <a:prstGeom prst="rect">
            <a:avLst/>
          </a:prstGeom>
        </p:spPr>
        <p:txBody>
          <a:bodyPr vert="horz" lIns="99046" tIns="49522" rIns="99046" bIns="49522" rtlCol="0" anchor="b"/>
          <a:lstStyle>
            <a:lvl1pPr algn="l" eaLnBrk="1" fontAlgn="auto" hangingPunct="1">
              <a:spcBef>
                <a:spcPts val="0"/>
              </a:spcBef>
              <a:spcAft>
                <a:spcPts val="0"/>
              </a:spcAft>
              <a:defRPr sz="130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xmlns="" id="{8972FAE2-6428-4FFE-92DB-7D26AE29F44F}"/>
              </a:ext>
            </a:extLst>
          </p:cNvPr>
          <p:cNvSpPr>
            <a:spLocks noGrp="1"/>
          </p:cNvSpPr>
          <p:nvPr>
            <p:ph type="sldNum" sz="quarter" idx="5"/>
          </p:nvPr>
        </p:nvSpPr>
        <p:spPr>
          <a:xfrm>
            <a:off x="4023092" y="9719599"/>
            <a:ext cx="3077739" cy="511651"/>
          </a:xfrm>
          <a:prstGeom prst="rect">
            <a:avLst/>
          </a:prstGeom>
        </p:spPr>
        <p:txBody>
          <a:bodyPr vert="horz" wrap="square" lIns="99046" tIns="49522" rIns="99046" bIns="49522" numCol="1" anchor="b" anchorCtr="0" compatLnSpc="1">
            <a:prstTxWarp prst="textNoShape">
              <a:avLst/>
            </a:prstTxWarp>
          </a:bodyPr>
          <a:lstStyle>
            <a:lvl1pPr algn="r" eaLnBrk="1" hangingPunct="1">
              <a:defRPr sz="1300"/>
            </a:lvl1pPr>
          </a:lstStyle>
          <a:p>
            <a:pPr>
              <a:defRPr/>
            </a:pPr>
            <a:fld id="{2D232477-6D71-4805-B2A1-99CD3AA7D036}" type="slidenum">
              <a:rPr lang="en-US" altLang="en-US"/>
              <a:pPr>
                <a:defRPr/>
              </a:pPr>
              <a:t>‹#›</a:t>
            </a:fld>
            <a:endParaRPr lang="en-US" altLang="en-US"/>
          </a:p>
        </p:txBody>
      </p:sp>
    </p:spTree>
    <p:extLst>
      <p:ext uri="{BB962C8B-B14F-4D97-AF65-F5344CB8AC3E}">
        <p14:creationId xmlns:p14="http://schemas.microsoft.com/office/powerpoint/2010/main" val="2286844099"/>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xmlns="" id="{EA26CA9C-57D8-48FB-BCD9-2D4ADDD8C54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xmlns="" id="{5FAEE890-A5E1-4998-A6CF-92A901EDBBF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148" name="Slide Number Placeholder 3">
            <a:extLst>
              <a:ext uri="{FF2B5EF4-FFF2-40B4-BE49-F238E27FC236}">
                <a16:creationId xmlns:a16="http://schemas.microsoft.com/office/drawing/2014/main" xmlns="" id="{0A19817A-8B64-4900-9D2B-DAAADE81614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804746" indent="-309517">
              <a:defRPr>
                <a:solidFill>
                  <a:schemeClr val="tx1"/>
                </a:solidFill>
                <a:latin typeface="Calibri" panose="020F0502020204030204" pitchFamily="34" charset="0"/>
                <a:cs typeface="Arial" panose="020B0604020202020204" pitchFamily="34" charset="0"/>
              </a:defRPr>
            </a:lvl2pPr>
            <a:lvl3pPr marL="1238071" indent="-247614">
              <a:defRPr>
                <a:solidFill>
                  <a:schemeClr val="tx1"/>
                </a:solidFill>
                <a:latin typeface="Calibri" panose="020F0502020204030204" pitchFamily="34" charset="0"/>
                <a:cs typeface="Arial" panose="020B0604020202020204" pitchFamily="34" charset="0"/>
              </a:defRPr>
            </a:lvl3pPr>
            <a:lvl4pPr marL="1733299" indent="-247614">
              <a:defRPr>
                <a:solidFill>
                  <a:schemeClr val="tx1"/>
                </a:solidFill>
                <a:latin typeface="Calibri" panose="020F0502020204030204" pitchFamily="34" charset="0"/>
                <a:cs typeface="Arial" panose="020B0604020202020204" pitchFamily="34" charset="0"/>
              </a:defRPr>
            </a:lvl4pPr>
            <a:lvl5pPr marL="2228527" indent="-247614">
              <a:defRPr>
                <a:solidFill>
                  <a:schemeClr val="tx1"/>
                </a:solidFill>
                <a:latin typeface="Calibri" panose="020F0502020204030204" pitchFamily="34" charset="0"/>
                <a:cs typeface="Arial" panose="020B0604020202020204" pitchFamily="34" charset="0"/>
              </a:defRPr>
            </a:lvl5pPr>
            <a:lvl6pPr marL="2723755" indent="-247614"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218984" indent="-247614"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714212" indent="-247614"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4209439" indent="-247614"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56DA5C-9DFE-421D-B573-19565475FCCE}" type="slidenum">
              <a:rPr lang="en-US" altLang="en-US" smtClean="0"/>
              <a:pPr/>
              <a:t>2</a:t>
            </a:fld>
            <a:endParaRPr lang="en-US" altLang="en-US"/>
          </a:p>
        </p:txBody>
      </p:sp>
      <p:sp>
        <p:nvSpPr>
          <p:cNvPr id="5" name="Header Placeholder 4">
            <a:extLst>
              <a:ext uri="{FF2B5EF4-FFF2-40B4-BE49-F238E27FC236}">
                <a16:creationId xmlns:a16="http://schemas.microsoft.com/office/drawing/2014/main" xmlns="" id="{4624E890-6B34-42E3-AB4D-88AA51DD03BC}"/>
              </a:ext>
            </a:extLst>
          </p:cNvPr>
          <p:cNvSpPr>
            <a:spLocks noGrp="1"/>
          </p:cNvSpPr>
          <p:nvPr>
            <p:ph type="hdr" sz="quarter"/>
          </p:nvPr>
        </p:nvSpPr>
        <p:spPr/>
        <p:txBody>
          <a:bodyPr/>
          <a:lstStyle/>
          <a:p>
            <a:pPr>
              <a:defRPr/>
            </a:pPr>
            <a:r>
              <a:rPr lang="en-US"/>
              <a:t>REMS 2B Development Roadmap</a:t>
            </a:r>
          </a:p>
        </p:txBody>
      </p:sp>
    </p:spTree>
    <p:extLst>
      <p:ext uri="{BB962C8B-B14F-4D97-AF65-F5344CB8AC3E}">
        <p14:creationId xmlns:p14="http://schemas.microsoft.com/office/powerpoint/2010/main" val="643439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xmlns="" id="{FA48269C-0717-4E75-8841-5E0DEB7E030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xmlns="" id="{611EC83B-1F9B-4BDA-B45E-0B85BE8A94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220" name="Slide Number Placeholder 3">
            <a:extLst>
              <a:ext uri="{FF2B5EF4-FFF2-40B4-BE49-F238E27FC236}">
                <a16:creationId xmlns:a16="http://schemas.microsoft.com/office/drawing/2014/main" xmlns="" id="{445EF336-C408-47BD-B879-FBA2EB6A7C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04746" indent="-309517">
              <a:spcBef>
                <a:spcPct val="30000"/>
              </a:spcBef>
              <a:defRPr sz="1300">
                <a:solidFill>
                  <a:schemeClr val="tx1"/>
                </a:solidFill>
                <a:latin typeface="Calibri" panose="020F0502020204030204" pitchFamily="34" charset="0"/>
              </a:defRPr>
            </a:lvl2pPr>
            <a:lvl3pPr marL="1238071" indent="-247614">
              <a:spcBef>
                <a:spcPct val="30000"/>
              </a:spcBef>
              <a:defRPr sz="1300">
                <a:solidFill>
                  <a:schemeClr val="tx1"/>
                </a:solidFill>
                <a:latin typeface="Calibri" panose="020F0502020204030204" pitchFamily="34" charset="0"/>
              </a:defRPr>
            </a:lvl3pPr>
            <a:lvl4pPr marL="1733299" indent="-247614">
              <a:spcBef>
                <a:spcPct val="30000"/>
              </a:spcBef>
              <a:defRPr sz="1300">
                <a:solidFill>
                  <a:schemeClr val="tx1"/>
                </a:solidFill>
                <a:latin typeface="Calibri" panose="020F0502020204030204" pitchFamily="34" charset="0"/>
              </a:defRPr>
            </a:lvl4pPr>
            <a:lvl5pPr marL="2228527" indent="-247614">
              <a:spcBef>
                <a:spcPct val="30000"/>
              </a:spcBef>
              <a:defRPr sz="1300">
                <a:solidFill>
                  <a:schemeClr val="tx1"/>
                </a:solidFill>
                <a:latin typeface="Calibri" panose="020F0502020204030204" pitchFamily="34" charset="0"/>
              </a:defRPr>
            </a:lvl5pPr>
            <a:lvl6pPr marL="2723755" indent="-247614" eaLnBrk="0" fontAlgn="base" hangingPunct="0">
              <a:spcBef>
                <a:spcPct val="30000"/>
              </a:spcBef>
              <a:spcAft>
                <a:spcPct val="0"/>
              </a:spcAft>
              <a:defRPr sz="1300">
                <a:solidFill>
                  <a:schemeClr val="tx1"/>
                </a:solidFill>
                <a:latin typeface="Calibri" panose="020F0502020204030204" pitchFamily="34" charset="0"/>
              </a:defRPr>
            </a:lvl6pPr>
            <a:lvl7pPr marL="3218984" indent="-247614" eaLnBrk="0" fontAlgn="base" hangingPunct="0">
              <a:spcBef>
                <a:spcPct val="30000"/>
              </a:spcBef>
              <a:spcAft>
                <a:spcPct val="0"/>
              </a:spcAft>
              <a:defRPr sz="1300">
                <a:solidFill>
                  <a:schemeClr val="tx1"/>
                </a:solidFill>
                <a:latin typeface="Calibri" panose="020F0502020204030204" pitchFamily="34" charset="0"/>
              </a:defRPr>
            </a:lvl7pPr>
            <a:lvl8pPr marL="3714212" indent="-247614" eaLnBrk="0" fontAlgn="base" hangingPunct="0">
              <a:spcBef>
                <a:spcPct val="30000"/>
              </a:spcBef>
              <a:spcAft>
                <a:spcPct val="0"/>
              </a:spcAft>
              <a:defRPr sz="1300">
                <a:solidFill>
                  <a:schemeClr val="tx1"/>
                </a:solidFill>
                <a:latin typeface="Calibri" panose="020F0502020204030204" pitchFamily="34" charset="0"/>
              </a:defRPr>
            </a:lvl8pPr>
            <a:lvl9pPr marL="4209439" indent="-247614"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E2A002E2-F400-42CE-856E-D1FD3E9A6F09}" type="slidenum">
              <a:rPr lang="en-US" altLang="en-US" smtClean="0"/>
              <a:pPr>
                <a:spcBef>
                  <a:spcPct val="0"/>
                </a:spcBef>
              </a:pPr>
              <a:t>6</a:t>
            </a:fld>
            <a:endParaRPr lang="en-US" altLang="en-US"/>
          </a:p>
        </p:txBody>
      </p:sp>
      <p:sp>
        <p:nvSpPr>
          <p:cNvPr id="15365" name="Header Placeholder 4">
            <a:extLst>
              <a:ext uri="{FF2B5EF4-FFF2-40B4-BE49-F238E27FC236}">
                <a16:creationId xmlns:a16="http://schemas.microsoft.com/office/drawing/2014/main" xmlns="" id="{8878B93A-3874-4594-A4A4-F78579BB8295}"/>
              </a:ext>
            </a:extLst>
          </p:cNvPr>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804746" indent="-309517">
              <a:defRPr>
                <a:solidFill>
                  <a:schemeClr val="tx1"/>
                </a:solidFill>
                <a:latin typeface="Calibri" pitchFamily="34" charset="0"/>
              </a:defRPr>
            </a:lvl2pPr>
            <a:lvl3pPr marL="1238071" indent="-247614">
              <a:defRPr>
                <a:solidFill>
                  <a:schemeClr val="tx1"/>
                </a:solidFill>
                <a:latin typeface="Calibri" pitchFamily="34" charset="0"/>
              </a:defRPr>
            </a:lvl3pPr>
            <a:lvl4pPr marL="1733299" indent="-247614">
              <a:defRPr>
                <a:solidFill>
                  <a:schemeClr val="tx1"/>
                </a:solidFill>
                <a:latin typeface="Calibri" pitchFamily="34" charset="0"/>
              </a:defRPr>
            </a:lvl4pPr>
            <a:lvl5pPr marL="2228527" indent="-247614">
              <a:defRPr>
                <a:solidFill>
                  <a:schemeClr val="tx1"/>
                </a:solidFill>
                <a:latin typeface="Calibri" pitchFamily="34" charset="0"/>
              </a:defRPr>
            </a:lvl5pPr>
            <a:lvl6pPr marL="2723755" indent="-247614" fontAlgn="base">
              <a:spcBef>
                <a:spcPct val="0"/>
              </a:spcBef>
              <a:spcAft>
                <a:spcPct val="0"/>
              </a:spcAft>
              <a:defRPr>
                <a:solidFill>
                  <a:schemeClr val="tx1"/>
                </a:solidFill>
                <a:latin typeface="Calibri" pitchFamily="34" charset="0"/>
              </a:defRPr>
            </a:lvl6pPr>
            <a:lvl7pPr marL="3218984" indent="-247614" fontAlgn="base">
              <a:spcBef>
                <a:spcPct val="0"/>
              </a:spcBef>
              <a:spcAft>
                <a:spcPct val="0"/>
              </a:spcAft>
              <a:defRPr>
                <a:solidFill>
                  <a:schemeClr val="tx1"/>
                </a:solidFill>
                <a:latin typeface="Calibri" pitchFamily="34" charset="0"/>
              </a:defRPr>
            </a:lvl7pPr>
            <a:lvl8pPr marL="3714212" indent="-247614" fontAlgn="base">
              <a:spcBef>
                <a:spcPct val="0"/>
              </a:spcBef>
              <a:spcAft>
                <a:spcPct val="0"/>
              </a:spcAft>
              <a:defRPr>
                <a:solidFill>
                  <a:schemeClr val="tx1"/>
                </a:solidFill>
                <a:latin typeface="Calibri" pitchFamily="34" charset="0"/>
              </a:defRPr>
            </a:lvl8pPr>
            <a:lvl9pPr marL="4209439" indent="-247614"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REMS 2B Development Roadmap</a:t>
            </a:r>
          </a:p>
        </p:txBody>
      </p:sp>
    </p:spTree>
    <p:extLst>
      <p:ext uri="{BB962C8B-B14F-4D97-AF65-F5344CB8AC3E}">
        <p14:creationId xmlns:p14="http://schemas.microsoft.com/office/powerpoint/2010/main" val="1646454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we need to be explicit about what in not in REMS 1.0 that should be added before we talk about scale-up. </a:t>
            </a:r>
          </a:p>
        </p:txBody>
      </p:sp>
      <p:sp>
        <p:nvSpPr>
          <p:cNvPr id="4" name="Header Placeholder 3"/>
          <p:cNvSpPr>
            <a:spLocks noGrp="1"/>
          </p:cNvSpPr>
          <p:nvPr>
            <p:ph type="hdr" sz="quarter" idx="10"/>
          </p:nvPr>
        </p:nvSpPr>
        <p:spPr/>
        <p:txBody>
          <a:bodyPr/>
          <a:lstStyle/>
          <a:p>
            <a:pPr>
              <a:defRPr/>
            </a:pPr>
            <a:r>
              <a:rPr lang="en-US"/>
              <a:t>REMS 2B Development Roadmap</a:t>
            </a:r>
          </a:p>
        </p:txBody>
      </p:sp>
      <p:sp>
        <p:nvSpPr>
          <p:cNvPr id="5" name="Slide Number Placeholder 4"/>
          <p:cNvSpPr>
            <a:spLocks noGrp="1"/>
          </p:cNvSpPr>
          <p:nvPr>
            <p:ph type="sldNum" sz="quarter" idx="11"/>
          </p:nvPr>
        </p:nvSpPr>
        <p:spPr/>
        <p:txBody>
          <a:bodyPr/>
          <a:lstStyle/>
          <a:p>
            <a:pPr>
              <a:defRPr/>
            </a:pPr>
            <a:fld id="{2D232477-6D71-4805-B2A1-99CD3AA7D036}" type="slidenum">
              <a:rPr lang="en-US" altLang="en-US" smtClean="0"/>
              <a:pPr>
                <a:defRPr/>
              </a:pPr>
              <a:t>7</a:t>
            </a:fld>
            <a:endParaRPr lang="en-US" altLang="en-US"/>
          </a:p>
        </p:txBody>
      </p:sp>
    </p:spTree>
    <p:extLst>
      <p:ext uri="{BB962C8B-B14F-4D97-AF65-F5344CB8AC3E}">
        <p14:creationId xmlns:p14="http://schemas.microsoft.com/office/powerpoint/2010/main" val="1530055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number seem high and a bit arbitrary. </a:t>
            </a:r>
          </a:p>
          <a:p>
            <a:endParaRPr lang="en-US" dirty="0"/>
          </a:p>
          <a:p>
            <a:r>
              <a:rPr lang="en-US" dirty="0"/>
              <a:t>1.1 sounds like meetings to reach consensus, (so $2 million seems way too high) 1.2 is additional programming to accommodate additional data inputs.  No idea what 1.3 is, 1.4 is building out the facility assessment tools and getting the data.  $1.0 seems too low for this at the National level unless </a:t>
            </a:r>
            <a:r>
              <a:rPr lang="en-US" dirty="0" err="1"/>
              <a:t>MoH</a:t>
            </a:r>
            <a:r>
              <a:rPr lang="en-US" dirty="0"/>
              <a:t> is going to put the labor on the </a:t>
            </a:r>
            <a:r>
              <a:rPr lang="en-US" dirty="0" err="1"/>
              <a:t>CHMTs</a:t>
            </a:r>
            <a:r>
              <a:rPr lang="en-US" dirty="0"/>
              <a:t>.</a:t>
            </a:r>
          </a:p>
          <a:p>
            <a:endParaRPr lang="en-US" dirty="0"/>
          </a:p>
          <a:p>
            <a:r>
              <a:rPr lang="en-US" dirty="0"/>
              <a:t>For Component 2, 2.1 is a whole lot of training but what is 2.2?  </a:t>
            </a:r>
          </a:p>
        </p:txBody>
      </p:sp>
      <p:sp>
        <p:nvSpPr>
          <p:cNvPr id="4" name="Header Placeholder 3"/>
          <p:cNvSpPr>
            <a:spLocks noGrp="1"/>
          </p:cNvSpPr>
          <p:nvPr>
            <p:ph type="hdr" sz="quarter" idx="10"/>
          </p:nvPr>
        </p:nvSpPr>
        <p:spPr/>
        <p:txBody>
          <a:bodyPr/>
          <a:lstStyle/>
          <a:p>
            <a:pPr>
              <a:defRPr/>
            </a:pPr>
            <a:r>
              <a:rPr lang="en-US"/>
              <a:t>REMS 2B Development Roadmap</a:t>
            </a:r>
          </a:p>
        </p:txBody>
      </p:sp>
      <p:sp>
        <p:nvSpPr>
          <p:cNvPr id="5" name="Slide Number Placeholder 4"/>
          <p:cNvSpPr>
            <a:spLocks noGrp="1"/>
          </p:cNvSpPr>
          <p:nvPr>
            <p:ph type="sldNum" sz="quarter" idx="11"/>
          </p:nvPr>
        </p:nvSpPr>
        <p:spPr/>
        <p:txBody>
          <a:bodyPr/>
          <a:lstStyle/>
          <a:p>
            <a:pPr>
              <a:defRPr/>
            </a:pPr>
            <a:fld id="{2D232477-6D71-4805-B2A1-99CD3AA7D036}" type="slidenum">
              <a:rPr lang="en-US" altLang="en-US" smtClean="0"/>
              <a:pPr>
                <a:defRPr/>
              </a:pPr>
              <a:t>8</a:t>
            </a:fld>
            <a:endParaRPr lang="en-US" altLang="en-US"/>
          </a:p>
        </p:txBody>
      </p:sp>
    </p:spTree>
    <p:extLst>
      <p:ext uri="{BB962C8B-B14F-4D97-AF65-F5344CB8AC3E}">
        <p14:creationId xmlns:p14="http://schemas.microsoft.com/office/powerpoint/2010/main" val="282965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Slide Number Placeholder 5">
            <a:extLst>
              <a:ext uri="{FF2B5EF4-FFF2-40B4-BE49-F238E27FC236}">
                <a16:creationId xmlns:a16="http://schemas.microsoft.com/office/drawing/2014/main" xmlns="" id="{53D8B296-EE35-4BFD-B8B3-9F0A88DBAF41}"/>
              </a:ext>
            </a:extLst>
          </p:cNvPr>
          <p:cNvSpPr>
            <a:spLocks noGrp="1"/>
          </p:cNvSpPr>
          <p:nvPr>
            <p:ph type="sldNum" sz="quarter" idx="10"/>
          </p:nvPr>
        </p:nvSpPr>
        <p:spPr>
          <a:ln/>
        </p:spPr>
        <p:txBody>
          <a:bodyPr/>
          <a:lstStyle>
            <a:lvl1pPr>
              <a:defRPr/>
            </a:lvl1pPr>
          </a:lstStyle>
          <a:p>
            <a:pPr>
              <a:defRPr/>
            </a:pPr>
            <a:fld id="{A3501333-7BC4-4124-829F-A879296C3D5D}" type="slidenum">
              <a:rPr lang="en-US" altLang="en-US"/>
              <a:pPr>
                <a:defRPr/>
              </a:pPr>
              <a:t>‹#›</a:t>
            </a:fld>
            <a:endParaRPr lang="en-US" altLang="en-US"/>
          </a:p>
        </p:txBody>
      </p:sp>
      <p:sp>
        <p:nvSpPr>
          <p:cNvPr id="5" name="Footer Placeholder 4">
            <a:extLst>
              <a:ext uri="{FF2B5EF4-FFF2-40B4-BE49-F238E27FC236}">
                <a16:creationId xmlns:a16="http://schemas.microsoft.com/office/drawing/2014/main" xmlns="" id="{C245428F-BB00-46CB-ADA1-06DF2B8363FD}"/>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xmlns="" id="{AC16AA4E-741F-46BB-A800-A5E019E4E68E}"/>
              </a:ext>
            </a:extLst>
          </p:cNvPr>
          <p:cNvSpPr>
            <a:spLocks noGrp="1"/>
          </p:cNvSpPr>
          <p:nvPr>
            <p:ph type="dt" sz="half" idx="12"/>
          </p:nvPr>
        </p:nvSpPr>
        <p:spPr/>
        <p:txBody>
          <a:bodyPr/>
          <a:lstStyle>
            <a:lvl1pPr>
              <a:defRPr/>
            </a:lvl1pPr>
          </a:lstStyle>
          <a:p>
            <a:pPr>
              <a:defRPr/>
            </a:pPr>
            <a:fld id="{FBDA99DB-3D8D-4A54-AFB0-0FAFA1E31844}" type="datetimeFigureOut">
              <a:rPr lang="en-US"/>
              <a:pPr>
                <a:defRPr/>
              </a:pPr>
              <a:t>1/3/2018</a:t>
            </a:fld>
            <a:endParaRPr lang="en-US"/>
          </a:p>
        </p:txBody>
      </p:sp>
    </p:spTree>
    <p:extLst>
      <p:ext uri="{BB962C8B-B14F-4D97-AF65-F5344CB8AC3E}">
        <p14:creationId xmlns:p14="http://schemas.microsoft.com/office/powerpoint/2010/main" val="3965073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xmlns="" id="{22CA3960-9DBF-496C-BECC-A7D3AAD3603F}"/>
              </a:ext>
            </a:extLst>
          </p:cNvPr>
          <p:cNvSpPr>
            <a:spLocks noGrp="1"/>
          </p:cNvSpPr>
          <p:nvPr>
            <p:ph type="sldNum" sz="quarter" idx="10"/>
          </p:nvPr>
        </p:nvSpPr>
        <p:spPr>
          <a:ln/>
        </p:spPr>
        <p:txBody>
          <a:bodyPr/>
          <a:lstStyle>
            <a:lvl1pPr>
              <a:defRPr/>
            </a:lvl1pPr>
          </a:lstStyle>
          <a:p>
            <a:pPr>
              <a:defRPr/>
            </a:pPr>
            <a:fld id="{6C6228E4-064F-4DF3-B3A7-62B206F60231}" type="slidenum">
              <a:rPr lang="en-US" altLang="en-US"/>
              <a:pPr>
                <a:defRPr/>
              </a:pPr>
              <a:t>‹#›</a:t>
            </a:fld>
            <a:endParaRPr lang="en-US" altLang="en-US"/>
          </a:p>
        </p:txBody>
      </p:sp>
      <p:sp>
        <p:nvSpPr>
          <p:cNvPr id="5" name="Footer Placeholder 4">
            <a:extLst>
              <a:ext uri="{FF2B5EF4-FFF2-40B4-BE49-F238E27FC236}">
                <a16:creationId xmlns:a16="http://schemas.microsoft.com/office/drawing/2014/main" xmlns="" id="{E8BD797F-6A43-4632-ADE3-F71345E34937}"/>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xmlns="" id="{AC286726-0780-45CA-96DE-91F816272C44}"/>
              </a:ext>
            </a:extLst>
          </p:cNvPr>
          <p:cNvSpPr>
            <a:spLocks noGrp="1"/>
          </p:cNvSpPr>
          <p:nvPr>
            <p:ph type="dt" sz="half" idx="12"/>
          </p:nvPr>
        </p:nvSpPr>
        <p:spPr/>
        <p:txBody>
          <a:bodyPr/>
          <a:lstStyle>
            <a:lvl1pPr>
              <a:defRPr/>
            </a:lvl1pPr>
          </a:lstStyle>
          <a:p>
            <a:pPr>
              <a:defRPr/>
            </a:pPr>
            <a:fld id="{AC05ACB8-D161-4BC4-8BFE-A5964719094F}" type="datetimeFigureOut">
              <a:rPr lang="en-US"/>
              <a:pPr>
                <a:defRPr/>
              </a:pPr>
              <a:t>1/3/2018</a:t>
            </a:fld>
            <a:endParaRPr lang="en-US"/>
          </a:p>
        </p:txBody>
      </p:sp>
    </p:spTree>
    <p:extLst>
      <p:ext uri="{BB962C8B-B14F-4D97-AF65-F5344CB8AC3E}">
        <p14:creationId xmlns:p14="http://schemas.microsoft.com/office/powerpoint/2010/main" val="144715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a:extLst>
              <a:ext uri="{FF2B5EF4-FFF2-40B4-BE49-F238E27FC236}">
                <a16:creationId xmlns:a16="http://schemas.microsoft.com/office/drawing/2014/main" xmlns="" id="{87794B0D-BB4A-431C-8405-97E9B59E37C5}"/>
              </a:ext>
            </a:extLst>
          </p:cNvPr>
          <p:cNvSpPr>
            <a:spLocks noGrp="1"/>
          </p:cNvSpPr>
          <p:nvPr>
            <p:ph type="sldNum" sz="quarter" idx="10"/>
          </p:nvPr>
        </p:nvSpPr>
        <p:spPr>
          <a:ln/>
        </p:spPr>
        <p:txBody>
          <a:bodyPr/>
          <a:lstStyle>
            <a:lvl1pPr>
              <a:defRPr/>
            </a:lvl1pPr>
          </a:lstStyle>
          <a:p>
            <a:pPr>
              <a:defRPr/>
            </a:pPr>
            <a:fld id="{547071E3-A50C-4F24-B937-E57AE30E1D49}" type="slidenum">
              <a:rPr lang="en-US" altLang="en-US"/>
              <a:pPr>
                <a:defRPr/>
              </a:pPr>
              <a:t>‹#›</a:t>
            </a:fld>
            <a:endParaRPr lang="en-US" altLang="en-US"/>
          </a:p>
        </p:txBody>
      </p:sp>
      <p:sp>
        <p:nvSpPr>
          <p:cNvPr id="5" name="Footer Placeholder 4">
            <a:extLst>
              <a:ext uri="{FF2B5EF4-FFF2-40B4-BE49-F238E27FC236}">
                <a16:creationId xmlns:a16="http://schemas.microsoft.com/office/drawing/2014/main" xmlns="" id="{003F1121-A7E0-460F-A64E-074E8A4C0ED9}"/>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xmlns="" id="{F82CCBF2-2EC9-440F-8913-976905A8BC8C}"/>
              </a:ext>
            </a:extLst>
          </p:cNvPr>
          <p:cNvSpPr>
            <a:spLocks noGrp="1"/>
          </p:cNvSpPr>
          <p:nvPr>
            <p:ph type="dt" sz="half" idx="12"/>
          </p:nvPr>
        </p:nvSpPr>
        <p:spPr/>
        <p:txBody>
          <a:bodyPr/>
          <a:lstStyle>
            <a:lvl1pPr>
              <a:defRPr/>
            </a:lvl1pPr>
          </a:lstStyle>
          <a:p>
            <a:pPr>
              <a:defRPr/>
            </a:pPr>
            <a:fld id="{A7952709-92AB-4B02-A814-E381FADF7D09}" type="datetimeFigureOut">
              <a:rPr lang="en-US"/>
              <a:pPr>
                <a:defRPr/>
              </a:pPr>
              <a:t>1/3/2018</a:t>
            </a:fld>
            <a:endParaRPr lang="en-US"/>
          </a:p>
        </p:txBody>
      </p:sp>
    </p:spTree>
    <p:extLst>
      <p:ext uri="{BB962C8B-B14F-4D97-AF65-F5344CB8AC3E}">
        <p14:creationId xmlns:p14="http://schemas.microsoft.com/office/powerpoint/2010/main" val="1913200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xmlns="" id="{580D1789-E008-4F53-B078-C05F497839EB}"/>
              </a:ext>
            </a:extLst>
          </p:cNvPr>
          <p:cNvSpPr>
            <a:spLocks noGrp="1"/>
          </p:cNvSpPr>
          <p:nvPr>
            <p:ph type="sldNum" sz="quarter" idx="10"/>
          </p:nvPr>
        </p:nvSpPr>
        <p:spPr>
          <a:ln/>
        </p:spPr>
        <p:txBody>
          <a:bodyPr/>
          <a:lstStyle>
            <a:lvl1pPr>
              <a:defRPr/>
            </a:lvl1pPr>
          </a:lstStyle>
          <a:p>
            <a:pPr>
              <a:defRPr/>
            </a:pPr>
            <a:fld id="{388E678E-89A0-4B4F-B02D-6508997693B9}" type="slidenum">
              <a:rPr lang="en-US" altLang="en-US"/>
              <a:pPr>
                <a:defRPr/>
              </a:pPr>
              <a:t>‹#›</a:t>
            </a:fld>
            <a:endParaRPr lang="en-US" altLang="en-US"/>
          </a:p>
        </p:txBody>
      </p:sp>
      <p:sp>
        <p:nvSpPr>
          <p:cNvPr id="6" name="Footer Placeholder 4">
            <a:extLst>
              <a:ext uri="{FF2B5EF4-FFF2-40B4-BE49-F238E27FC236}">
                <a16:creationId xmlns:a16="http://schemas.microsoft.com/office/drawing/2014/main" xmlns="" id="{8B1BAE51-598E-435E-B87C-9E33CB24D934}"/>
              </a:ext>
            </a:extLst>
          </p:cNvPr>
          <p:cNvSpPr>
            <a:spLocks noGrp="1"/>
          </p:cNvSpPr>
          <p:nvPr>
            <p:ph type="ftr" sz="quarter" idx="11"/>
          </p:nvPr>
        </p:nvSpPr>
        <p:spPr/>
        <p:txBody>
          <a:bodyPr/>
          <a:lstStyle>
            <a:lvl1pPr>
              <a:defRPr/>
            </a:lvl1pPr>
          </a:lstStyle>
          <a:p>
            <a:pPr>
              <a:defRPr/>
            </a:pPr>
            <a:endParaRPr lang="en-US"/>
          </a:p>
        </p:txBody>
      </p:sp>
      <p:sp>
        <p:nvSpPr>
          <p:cNvPr id="7" name="Date Placeholder 3">
            <a:extLst>
              <a:ext uri="{FF2B5EF4-FFF2-40B4-BE49-F238E27FC236}">
                <a16:creationId xmlns:a16="http://schemas.microsoft.com/office/drawing/2014/main" xmlns="" id="{9ED84DE5-B291-4CA8-B2BE-0EF2F895864A}"/>
              </a:ext>
            </a:extLst>
          </p:cNvPr>
          <p:cNvSpPr>
            <a:spLocks noGrp="1"/>
          </p:cNvSpPr>
          <p:nvPr>
            <p:ph type="dt" sz="half" idx="12"/>
          </p:nvPr>
        </p:nvSpPr>
        <p:spPr/>
        <p:txBody>
          <a:bodyPr/>
          <a:lstStyle>
            <a:lvl1pPr>
              <a:defRPr/>
            </a:lvl1pPr>
          </a:lstStyle>
          <a:p>
            <a:pPr>
              <a:defRPr/>
            </a:pPr>
            <a:fld id="{A3248861-5531-467D-A596-551418EDDFAA}" type="datetimeFigureOut">
              <a:rPr lang="en-US"/>
              <a:pPr>
                <a:defRPr/>
              </a:pPr>
              <a:t>1/3/2018</a:t>
            </a:fld>
            <a:endParaRPr lang="en-US"/>
          </a:p>
        </p:txBody>
      </p:sp>
    </p:spTree>
    <p:extLst>
      <p:ext uri="{BB962C8B-B14F-4D97-AF65-F5344CB8AC3E}">
        <p14:creationId xmlns:p14="http://schemas.microsoft.com/office/powerpoint/2010/main" val="2942720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xmlns="" id="{F93BB4EB-8178-4551-A24E-D3BBD0C00239}"/>
              </a:ext>
            </a:extLst>
          </p:cNvPr>
          <p:cNvSpPr>
            <a:spLocks noGrp="1"/>
          </p:cNvSpPr>
          <p:nvPr>
            <p:ph type="sldNum" sz="quarter" idx="10"/>
          </p:nvPr>
        </p:nvSpPr>
        <p:spPr>
          <a:ln/>
        </p:spPr>
        <p:txBody>
          <a:bodyPr/>
          <a:lstStyle>
            <a:lvl1pPr>
              <a:defRPr/>
            </a:lvl1pPr>
          </a:lstStyle>
          <a:p>
            <a:pPr>
              <a:defRPr/>
            </a:pPr>
            <a:fld id="{02FBE92B-0123-4C69-85DB-AA1653B43EF9}" type="slidenum">
              <a:rPr lang="en-US" altLang="en-US"/>
              <a:pPr>
                <a:defRPr/>
              </a:pPr>
              <a:t>‹#›</a:t>
            </a:fld>
            <a:endParaRPr lang="en-US" altLang="en-US"/>
          </a:p>
        </p:txBody>
      </p:sp>
      <p:sp>
        <p:nvSpPr>
          <p:cNvPr id="8" name="Footer Placeholder 4">
            <a:extLst>
              <a:ext uri="{FF2B5EF4-FFF2-40B4-BE49-F238E27FC236}">
                <a16:creationId xmlns:a16="http://schemas.microsoft.com/office/drawing/2014/main" xmlns="" id="{2D3A446B-2C68-4D40-BACB-CF0DCB6B99DF}"/>
              </a:ext>
            </a:extLst>
          </p:cNvPr>
          <p:cNvSpPr>
            <a:spLocks noGrp="1"/>
          </p:cNvSpPr>
          <p:nvPr>
            <p:ph type="ftr" sz="quarter" idx="11"/>
          </p:nvPr>
        </p:nvSpPr>
        <p:spPr/>
        <p:txBody>
          <a:bodyPr/>
          <a:lstStyle>
            <a:lvl1pPr>
              <a:defRPr/>
            </a:lvl1pPr>
          </a:lstStyle>
          <a:p>
            <a:pPr>
              <a:defRPr/>
            </a:pPr>
            <a:endParaRPr lang="en-US"/>
          </a:p>
        </p:txBody>
      </p:sp>
      <p:sp>
        <p:nvSpPr>
          <p:cNvPr id="9" name="Date Placeholder 3">
            <a:extLst>
              <a:ext uri="{FF2B5EF4-FFF2-40B4-BE49-F238E27FC236}">
                <a16:creationId xmlns:a16="http://schemas.microsoft.com/office/drawing/2014/main" xmlns="" id="{874FD63F-8413-49DD-80C2-C72B2FCFAC23}"/>
              </a:ext>
            </a:extLst>
          </p:cNvPr>
          <p:cNvSpPr>
            <a:spLocks noGrp="1"/>
          </p:cNvSpPr>
          <p:nvPr>
            <p:ph type="dt" sz="half" idx="12"/>
          </p:nvPr>
        </p:nvSpPr>
        <p:spPr/>
        <p:txBody>
          <a:bodyPr/>
          <a:lstStyle>
            <a:lvl1pPr>
              <a:defRPr/>
            </a:lvl1pPr>
          </a:lstStyle>
          <a:p>
            <a:pPr>
              <a:defRPr/>
            </a:pPr>
            <a:fld id="{94221DCB-798F-4164-9EEA-FB5AD784590F}" type="datetimeFigureOut">
              <a:rPr lang="en-US"/>
              <a:pPr>
                <a:defRPr/>
              </a:pPr>
              <a:t>1/3/2018</a:t>
            </a:fld>
            <a:endParaRPr lang="en-US"/>
          </a:p>
        </p:txBody>
      </p:sp>
    </p:spTree>
    <p:extLst>
      <p:ext uri="{BB962C8B-B14F-4D97-AF65-F5344CB8AC3E}">
        <p14:creationId xmlns:p14="http://schemas.microsoft.com/office/powerpoint/2010/main" val="37449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a:extLst>
              <a:ext uri="{FF2B5EF4-FFF2-40B4-BE49-F238E27FC236}">
                <a16:creationId xmlns:a16="http://schemas.microsoft.com/office/drawing/2014/main" xmlns="" id="{0DD90664-DD3A-4F2F-8EDC-077A5674C3B4}"/>
              </a:ext>
            </a:extLst>
          </p:cNvPr>
          <p:cNvSpPr>
            <a:spLocks noGrp="1"/>
          </p:cNvSpPr>
          <p:nvPr>
            <p:ph type="sldNum" sz="quarter" idx="10"/>
          </p:nvPr>
        </p:nvSpPr>
        <p:spPr>
          <a:ln/>
        </p:spPr>
        <p:txBody>
          <a:bodyPr/>
          <a:lstStyle>
            <a:lvl1pPr>
              <a:defRPr/>
            </a:lvl1pPr>
          </a:lstStyle>
          <a:p>
            <a:pPr>
              <a:defRPr/>
            </a:pPr>
            <a:fld id="{E2C7F0B7-5D60-4DFB-9EFE-66ED5323CF6B}" type="slidenum">
              <a:rPr lang="en-US" altLang="en-US"/>
              <a:pPr>
                <a:defRPr/>
              </a:pPr>
              <a:t>‹#›</a:t>
            </a:fld>
            <a:endParaRPr lang="en-US" altLang="en-US"/>
          </a:p>
        </p:txBody>
      </p:sp>
      <p:sp>
        <p:nvSpPr>
          <p:cNvPr id="4" name="Footer Placeholder 4">
            <a:extLst>
              <a:ext uri="{FF2B5EF4-FFF2-40B4-BE49-F238E27FC236}">
                <a16:creationId xmlns:a16="http://schemas.microsoft.com/office/drawing/2014/main" xmlns="" id="{2E946963-712F-44F9-86FB-4E7F323B5B3C}"/>
              </a:ext>
            </a:extLst>
          </p:cNvPr>
          <p:cNvSpPr>
            <a:spLocks noGrp="1"/>
          </p:cNvSpPr>
          <p:nvPr>
            <p:ph type="ftr" sz="quarter" idx="11"/>
          </p:nvPr>
        </p:nvSpPr>
        <p:spPr/>
        <p:txBody>
          <a:bodyPr/>
          <a:lstStyle>
            <a:lvl1pPr>
              <a:defRPr/>
            </a:lvl1pPr>
          </a:lstStyle>
          <a:p>
            <a:pPr>
              <a:defRPr/>
            </a:pPr>
            <a:endParaRPr lang="en-US"/>
          </a:p>
        </p:txBody>
      </p:sp>
      <p:sp>
        <p:nvSpPr>
          <p:cNvPr id="5" name="Date Placeholder 3">
            <a:extLst>
              <a:ext uri="{FF2B5EF4-FFF2-40B4-BE49-F238E27FC236}">
                <a16:creationId xmlns:a16="http://schemas.microsoft.com/office/drawing/2014/main" xmlns="" id="{1890713C-FB64-45AE-93AB-038BB2C75692}"/>
              </a:ext>
            </a:extLst>
          </p:cNvPr>
          <p:cNvSpPr>
            <a:spLocks noGrp="1"/>
          </p:cNvSpPr>
          <p:nvPr>
            <p:ph type="dt" sz="half" idx="12"/>
          </p:nvPr>
        </p:nvSpPr>
        <p:spPr/>
        <p:txBody>
          <a:bodyPr/>
          <a:lstStyle>
            <a:lvl1pPr>
              <a:defRPr/>
            </a:lvl1pPr>
          </a:lstStyle>
          <a:p>
            <a:pPr>
              <a:defRPr/>
            </a:pPr>
            <a:fld id="{7E727502-8CF6-4818-A0E3-C736ED9DF870}" type="datetimeFigureOut">
              <a:rPr lang="en-US"/>
              <a:pPr>
                <a:defRPr/>
              </a:pPr>
              <a:t>1/3/2018</a:t>
            </a:fld>
            <a:endParaRPr lang="en-US"/>
          </a:p>
        </p:txBody>
      </p:sp>
    </p:spTree>
    <p:extLst>
      <p:ext uri="{BB962C8B-B14F-4D97-AF65-F5344CB8AC3E}">
        <p14:creationId xmlns:p14="http://schemas.microsoft.com/office/powerpoint/2010/main" val="71224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xmlns="" id="{01744C4C-2F6D-46F4-923E-C8D24F42B177}"/>
              </a:ext>
            </a:extLst>
          </p:cNvPr>
          <p:cNvSpPr>
            <a:spLocks noGrp="1"/>
          </p:cNvSpPr>
          <p:nvPr>
            <p:ph type="sldNum" sz="quarter" idx="10"/>
          </p:nvPr>
        </p:nvSpPr>
        <p:spPr>
          <a:ln/>
        </p:spPr>
        <p:txBody>
          <a:bodyPr/>
          <a:lstStyle>
            <a:lvl1pPr>
              <a:defRPr/>
            </a:lvl1pPr>
          </a:lstStyle>
          <a:p>
            <a:pPr>
              <a:defRPr/>
            </a:pPr>
            <a:fld id="{B2606E8C-E915-4A06-8492-9A0B99650FB2}" type="slidenum">
              <a:rPr lang="en-US" altLang="en-US"/>
              <a:pPr>
                <a:defRPr/>
              </a:pPr>
              <a:t>‹#›</a:t>
            </a:fld>
            <a:endParaRPr lang="en-US" altLang="en-US"/>
          </a:p>
        </p:txBody>
      </p:sp>
      <p:sp>
        <p:nvSpPr>
          <p:cNvPr id="3" name="Footer Placeholder 4">
            <a:extLst>
              <a:ext uri="{FF2B5EF4-FFF2-40B4-BE49-F238E27FC236}">
                <a16:creationId xmlns:a16="http://schemas.microsoft.com/office/drawing/2014/main" xmlns="" id="{59FB1181-BEF1-44B4-BD29-DCC2D3C8FC9E}"/>
              </a:ext>
            </a:extLst>
          </p:cNvPr>
          <p:cNvSpPr>
            <a:spLocks noGrp="1"/>
          </p:cNvSpPr>
          <p:nvPr>
            <p:ph type="ftr" sz="quarter" idx="11"/>
          </p:nvPr>
        </p:nvSpPr>
        <p:spPr/>
        <p:txBody>
          <a:bodyPr/>
          <a:lstStyle>
            <a:lvl1pPr>
              <a:defRPr/>
            </a:lvl1pPr>
          </a:lstStyle>
          <a:p>
            <a:pPr>
              <a:defRPr/>
            </a:pPr>
            <a:endParaRPr lang="en-US"/>
          </a:p>
        </p:txBody>
      </p:sp>
      <p:sp>
        <p:nvSpPr>
          <p:cNvPr id="4" name="Date Placeholder 3">
            <a:extLst>
              <a:ext uri="{FF2B5EF4-FFF2-40B4-BE49-F238E27FC236}">
                <a16:creationId xmlns:a16="http://schemas.microsoft.com/office/drawing/2014/main" xmlns="" id="{41546D36-794F-4A08-A715-8D658723FD98}"/>
              </a:ext>
            </a:extLst>
          </p:cNvPr>
          <p:cNvSpPr>
            <a:spLocks noGrp="1"/>
          </p:cNvSpPr>
          <p:nvPr>
            <p:ph type="dt" sz="half" idx="12"/>
          </p:nvPr>
        </p:nvSpPr>
        <p:spPr/>
        <p:txBody>
          <a:bodyPr/>
          <a:lstStyle>
            <a:lvl1pPr>
              <a:defRPr/>
            </a:lvl1pPr>
          </a:lstStyle>
          <a:p>
            <a:pPr>
              <a:defRPr/>
            </a:pPr>
            <a:fld id="{0384A4BC-88F8-4ADA-92E1-B42C4D6B0001}" type="datetimeFigureOut">
              <a:rPr lang="en-US"/>
              <a:pPr>
                <a:defRPr/>
              </a:pPr>
              <a:t>1/3/2018</a:t>
            </a:fld>
            <a:endParaRPr lang="en-US"/>
          </a:p>
        </p:txBody>
      </p:sp>
    </p:spTree>
    <p:extLst>
      <p:ext uri="{BB962C8B-B14F-4D97-AF65-F5344CB8AC3E}">
        <p14:creationId xmlns:p14="http://schemas.microsoft.com/office/powerpoint/2010/main" val="588470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xmlns="" id="{7D3197AF-8645-4F74-98D1-E9FFE75F52C8}"/>
              </a:ext>
            </a:extLst>
          </p:cNvPr>
          <p:cNvSpPr>
            <a:spLocks noGrp="1"/>
          </p:cNvSpPr>
          <p:nvPr>
            <p:ph type="sldNum" sz="quarter" idx="14"/>
          </p:nvPr>
        </p:nvSpPr>
        <p:spPr>
          <a:ln/>
        </p:spPr>
        <p:txBody>
          <a:bodyPr/>
          <a:lstStyle>
            <a:lvl1pPr>
              <a:defRPr/>
            </a:lvl1pPr>
          </a:lstStyle>
          <a:p>
            <a:pPr>
              <a:defRPr/>
            </a:pPr>
            <a:fld id="{0D254A3B-58F6-4140-908F-7A8739B50D11}" type="slidenum">
              <a:rPr lang="en-US" altLang="en-US"/>
              <a:pPr>
                <a:defRPr/>
              </a:pPr>
              <a:t>‹#›</a:t>
            </a:fld>
            <a:endParaRPr lang="en-US" altLang="en-US"/>
          </a:p>
        </p:txBody>
      </p:sp>
      <p:sp>
        <p:nvSpPr>
          <p:cNvPr id="6" name="Footer Placeholder 4">
            <a:extLst>
              <a:ext uri="{FF2B5EF4-FFF2-40B4-BE49-F238E27FC236}">
                <a16:creationId xmlns:a16="http://schemas.microsoft.com/office/drawing/2014/main" xmlns="" id="{B2899760-7CBB-46AF-BA31-6F7BC4421730}"/>
              </a:ext>
            </a:extLst>
          </p:cNvPr>
          <p:cNvSpPr>
            <a:spLocks noGrp="1"/>
          </p:cNvSpPr>
          <p:nvPr>
            <p:ph type="ftr" sz="quarter" idx="15"/>
          </p:nvPr>
        </p:nvSpPr>
        <p:spPr/>
        <p:txBody>
          <a:bodyPr/>
          <a:lstStyle>
            <a:lvl1pPr>
              <a:defRPr/>
            </a:lvl1pPr>
          </a:lstStyle>
          <a:p>
            <a:pPr>
              <a:defRPr/>
            </a:pPr>
            <a:endParaRPr lang="en-US"/>
          </a:p>
        </p:txBody>
      </p:sp>
      <p:sp>
        <p:nvSpPr>
          <p:cNvPr id="7" name="Date Placeholder 3">
            <a:extLst>
              <a:ext uri="{FF2B5EF4-FFF2-40B4-BE49-F238E27FC236}">
                <a16:creationId xmlns:a16="http://schemas.microsoft.com/office/drawing/2014/main" xmlns="" id="{12E79DE6-6B19-4ACC-9709-2D0D12BC3ED3}"/>
              </a:ext>
            </a:extLst>
          </p:cNvPr>
          <p:cNvSpPr>
            <a:spLocks noGrp="1"/>
          </p:cNvSpPr>
          <p:nvPr>
            <p:ph type="dt" sz="half" idx="16"/>
          </p:nvPr>
        </p:nvSpPr>
        <p:spPr/>
        <p:txBody>
          <a:bodyPr/>
          <a:lstStyle>
            <a:lvl1pPr>
              <a:defRPr/>
            </a:lvl1pPr>
          </a:lstStyle>
          <a:p>
            <a:pPr>
              <a:defRPr/>
            </a:pPr>
            <a:fld id="{DE7FDE56-361A-4E3C-98D0-76B35FB69A54}" type="datetimeFigureOut">
              <a:rPr lang="en-US"/>
              <a:pPr>
                <a:defRPr/>
              </a:pPr>
              <a:t>1/3/2018</a:t>
            </a:fld>
            <a:endParaRPr lang="en-US"/>
          </a:p>
        </p:txBody>
      </p:sp>
    </p:spTree>
    <p:extLst>
      <p:ext uri="{BB962C8B-B14F-4D97-AF65-F5344CB8AC3E}">
        <p14:creationId xmlns:p14="http://schemas.microsoft.com/office/powerpoint/2010/main" val="588382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a:extLst>
              <a:ext uri="{FF2B5EF4-FFF2-40B4-BE49-F238E27FC236}">
                <a16:creationId xmlns:a16="http://schemas.microsoft.com/office/drawing/2014/main" xmlns="" id="{8E9368F4-F5CC-499C-877E-2228B075CD11}"/>
              </a:ext>
            </a:extLst>
          </p:cNvPr>
          <p:cNvSpPr>
            <a:spLocks noGrp="1"/>
          </p:cNvSpPr>
          <p:nvPr>
            <p:ph type="sldNum" sz="quarter" idx="10"/>
          </p:nvPr>
        </p:nvSpPr>
        <p:spPr>
          <a:ln/>
        </p:spPr>
        <p:txBody>
          <a:bodyPr/>
          <a:lstStyle>
            <a:lvl1pPr>
              <a:defRPr/>
            </a:lvl1pPr>
          </a:lstStyle>
          <a:p>
            <a:pPr>
              <a:defRPr/>
            </a:pPr>
            <a:fld id="{7C07E230-4E5D-4964-98D0-8257C41746F0}" type="slidenum">
              <a:rPr lang="en-US" altLang="en-US"/>
              <a:pPr>
                <a:defRPr/>
              </a:pPr>
              <a:t>‹#›</a:t>
            </a:fld>
            <a:endParaRPr lang="en-US" altLang="en-US"/>
          </a:p>
        </p:txBody>
      </p:sp>
      <p:sp>
        <p:nvSpPr>
          <p:cNvPr id="6" name="Footer Placeholder 4">
            <a:extLst>
              <a:ext uri="{FF2B5EF4-FFF2-40B4-BE49-F238E27FC236}">
                <a16:creationId xmlns:a16="http://schemas.microsoft.com/office/drawing/2014/main" xmlns="" id="{9A185FE7-155B-4C4C-897D-0CFFAF7CDA5E}"/>
              </a:ext>
            </a:extLst>
          </p:cNvPr>
          <p:cNvSpPr>
            <a:spLocks noGrp="1"/>
          </p:cNvSpPr>
          <p:nvPr>
            <p:ph type="ftr" sz="quarter" idx="11"/>
          </p:nvPr>
        </p:nvSpPr>
        <p:spPr/>
        <p:txBody>
          <a:bodyPr/>
          <a:lstStyle>
            <a:lvl1pPr>
              <a:defRPr/>
            </a:lvl1pPr>
          </a:lstStyle>
          <a:p>
            <a:pPr>
              <a:defRPr/>
            </a:pPr>
            <a:endParaRPr lang="en-US"/>
          </a:p>
        </p:txBody>
      </p:sp>
      <p:sp>
        <p:nvSpPr>
          <p:cNvPr id="7" name="Date Placeholder 3">
            <a:extLst>
              <a:ext uri="{FF2B5EF4-FFF2-40B4-BE49-F238E27FC236}">
                <a16:creationId xmlns:a16="http://schemas.microsoft.com/office/drawing/2014/main" xmlns="" id="{D060621F-3381-4CEB-84E4-64C6EEB4BB28}"/>
              </a:ext>
            </a:extLst>
          </p:cNvPr>
          <p:cNvSpPr>
            <a:spLocks noGrp="1"/>
          </p:cNvSpPr>
          <p:nvPr>
            <p:ph type="dt" sz="half" idx="12"/>
          </p:nvPr>
        </p:nvSpPr>
        <p:spPr/>
        <p:txBody>
          <a:bodyPr/>
          <a:lstStyle>
            <a:lvl1pPr>
              <a:defRPr/>
            </a:lvl1pPr>
          </a:lstStyle>
          <a:p>
            <a:pPr>
              <a:defRPr/>
            </a:pPr>
            <a:fld id="{09C2C79C-F555-42C7-ACD9-132DFE801776}" type="datetimeFigureOut">
              <a:rPr lang="en-US"/>
              <a:pPr>
                <a:defRPr/>
              </a:pPr>
              <a:t>1/3/2018</a:t>
            </a:fld>
            <a:endParaRPr lang="en-US"/>
          </a:p>
        </p:txBody>
      </p:sp>
    </p:spTree>
    <p:extLst>
      <p:ext uri="{BB962C8B-B14F-4D97-AF65-F5344CB8AC3E}">
        <p14:creationId xmlns:p14="http://schemas.microsoft.com/office/powerpoint/2010/main" val="3214445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xmlns="" id="{BE3F4FE9-9F04-48BE-A38D-86066A71D460}"/>
              </a:ext>
            </a:extLst>
          </p:cNvPr>
          <p:cNvSpPr>
            <a:spLocks noGrp="1"/>
          </p:cNvSpPr>
          <p:nvPr>
            <p:ph type="sldNum" sz="quarter" idx="10"/>
          </p:nvPr>
        </p:nvSpPr>
        <p:spPr>
          <a:ln/>
        </p:spPr>
        <p:txBody>
          <a:bodyPr/>
          <a:lstStyle>
            <a:lvl1pPr>
              <a:defRPr/>
            </a:lvl1pPr>
          </a:lstStyle>
          <a:p>
            <a:pPr>
              <a:defRPr/>
            </a:pPr>
            <a:fld id="{CC43E02F-AC48-401B-AA6F-EDB8B4C4D1BC}" type="slidenum">
              <a:rPr lang="en-US" altLang="en-US"/>
              <a:pPr>
                <a:defRPr/>
              </a:pPr>
              <a:t>‹#›</a:t>
            </a:fld>
            <a:endParaRPr lang="en-US" altLang="en-US"/>
          </a:p>
        </p:txBody>
      </p:sp>
      <p:sp>
        <p:nvSpPr>
          <p:cNvPr id="5" name="Footer Placeholder 4">
            <a:extLst>
              <a:ext uri="{FF2B5EF4-FFF2-40B4-BE49-F238E27FC236}">
                <a16:creationId xmlns:a16="http://schemas.microsoft.com/office/drawing/2014/main" xmlns="" id="{CCF1339C-9E39-4EC5-8F84-8D71315A31AB}"/>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xmlns="" id="{DED7AA35-A1D4-4958-B855-518EDC281D3F}"/>
              </a:ext>
            </a:extLst>
          </p:cNvPr>
          <p:cNvSpPr>
            <a:spLocks noGrp="1"/>
          </p:cNvSpPr>
          <p:nvPr>
            <p:ph type="dt" sz="half" idx="12"/>
          </p:nvPr>
        </p:nvSpPr>
        <p:spPr/>
        <p:txBody>
          <a:bodyPr/>
          <a:lstStyle>
            <a:lvl1pPr>
              <a:defRPr/>
            </a:lvl1pPr>
          </a:lstStyle>
          <a:p>
            <a:pPr>
              <a:defRPr/>
            </a:pPr>
            <a:fld id="{C2DB87C2-BD96-4E1C-8B4A-A5BF61523411}" type="datetimeFigureOut">
              <a:rPr lang="en-US"/>
              <a:pPr>
                <a:defRPr/>
              </a:pPr>
              <a:t>1/3/2018</a:t>
            </a:fld>
            <a:endParaRPr lang="en-US"/>
          </a:p>
        </p:txBody>
      </p:sp>
    </p:spTree>
    <p:extLst>
      <p:ext uri="{BB962C8B-B14F-4D97-AF65-F5344CB8AC3E}">
        <p14:creationId xmlns:p14="http://schemas.microsoft.com/office/powerpoint/2010/main" val="814249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xmlns="" id="{7CE5AF22-E0F0-418B-A1C9-BE2F24086513}"/>
              </a:ext>
            </a:extLst>
          </p:cNvPr>
          <p:cNvSpPr>
            <a:spLocks noGrp="1"/>
          </p:cNvSpPr>
          <p:nvPr>
            <p:ph type="sldNum" sz="quarter" idx="10"/>
          </p:nvPr>
        </p:nvSpPr>
        <p:spPr>
          <a:ln/>
        </p:spPr>
        <p:txBody>
          <a:bodyPr/>
          <a:lstStyle>
            <a:lvl1pPr>
              <a:defRPr/>
            </a:lvl1pPr>
          </a:lstStyle>
          <a:p>
            <a:pPr>
              <a:defRPr/>
            </a:pPr>
            <a:fld id="{20BC746B-ADFD-4B77-BA67-F9F32450DC26}" type="slidenum">
              <a:rPr lang="en-US" altLang="en-US"/>
              <a:pPr>
                <a:defRPr/>
              </a:pPr>
              <a:t>‹#›</a:t>
            </a:fld>
            <a:endParaRPr lang="en-US" altLang="en-US"/>
          </a:p>
        </p:txBody>
      </p:sp>
      <p:sp>
        <p:nvSpPr>
          <p:cNvPr id="5" name="Footer Placeholder 4">
            <a:extLst>
              <a:ext uri="{FF2B5EF4-FFF2-40B4-BE49-F238E27FC236}">
                <a16:creationId xmlns:a16="http://schemas.microsoft.com/office/drawing/2014/main" xmlns="" id="{916F5058-A79B-42A6-B9B3-A61F299A94F1}"/>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xmlns="" id="{067A8C06-A760-4129-892F-46D683D678F5}"/>
              </a:ext>
            </a:extLst>
          </p:cNvPr>
          <p:cNvSpPr>
            <a:spLocks noGrp="1"/>
          </p:cNvSpPr>
          <p:nvPr>
            <p:ph type="dt" sz="half" idx="12"/>
          </p:nvPr>
        </p:nvSpPr>
        <p:spPr/>
        <p:txBody>
          <a:bodyPr/>
          <a:lstStyle>
            <a:lvl1pPr>
              <a:defRPr/>
            </a:lvl1pPr>
          </a:lstStyle>
          <a:p>
            <a:pPr>
              <a:defRPr/>
            </a:pPr>
            <a:fld id="{CFC7652F-8AB0-4D04-8B9E-3E4CA1532C06}" type="datetimeFigureOut">
              <a:rPr lang="en-US"/>
              <a:pPr>
                <a:defRPr/>
              </a:pPr>
              <a:t>1/3/2018</a:t>
            </a:fld>
            <a:endParaRPr lang="en-US"/>
          </a:p>
        </p:txBody>
      </p:sp>
    </p:spTree>
    <p:extLst>
      <p:ext uri="{BB962C8B-B14F-4D97-AF65-F5344CB8AC3E}">
        <p14:creationId xmlns:p14="http://schemas.microsoft.com/office/powerpoint/2010/main" val="1097623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ark Table of Contents">
    <p:spTree>
      <p:nvGrpSpPr>
        <p:cNvPr id="1" name=""/>
        <p:cNvGrpSpPr/>
        <p:nvPr/>
      </p:nvGrpSpPr>
      <p:grpSpPr>
        <a:xfrm>
          <a:off x="0" y="0"/>
          <a:ext cx="0" cy="0"/>
          <a:chOff x="0" y="0"/>
          <a:chExt cx="0" cy="0"/>
        </a:xfrm>
      </p:grpSpPr>
      <p:sp>
        <p:nvSpPr>
          <p:cNvPr id="4" name="Rectangle 10"/>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a:solidFill>
                <a:schemeClr val="bg1"/>
              </a:solidFill>
            </a:endParaRPr>
          </a:p>
        </p:txBody>
      </p:sp>
      <p:sp>
        <p:nvSpPr>
          <p:cNvPr id="2" name="Title 1"/>
          <p:cNvSpPr>
            <a:spLocks noGrp="1"/>
          </p:cNvSpPr>
          <p:nvPr>
            <p:ph type="title"/>
          </p:nvPr>
        </p:nvSpPr>
        <p:spPr>
          <a:xfrm>
            <a:off x="356934" y="301626"/>
            <a:ext cx="8462029" cy="756707"/>
          </a:xfrm>
        </p:spPr>
        <p:txBody>
          <a:bodyPr/>
          <a:lstStyle>
            <a:lvl1pPr>
              <a:defRPr sz="2200" b="0" i="0">
                <a:solidFill>
                  <a:schemeClr val="tx1"/>
                </a:solidFill>
              </a:defRPr>
            </a:lvl1pPr>
          </a:lstStyle>
          <a:p>
            <a:r>
              <a:rPr lang="en-US"/>
              <a:t>Click to edit Master title style</a:t>
            </a:r>
            <a:endParaRPr lang="en-US" dirty="0"/>
          </a:p>
        </p:txBody>
      </p:sp>
      <p:sp>
        <p:nvSpPr>
          <p:cNvPr id="7" name="Text Placeholder 6"/>
          <p:cNvSpPr>
            <a:spLocks noGrp="1"/>
          </p:cNvSpPr>
          <p:nvPr>
            <p:ph type="body" sz="quarter" idx="13"/>
          </p:nvPr>
        </p:nvSpPr>
        <p:spPr>
          <a:xfrm>
            <a:off x="349250" y="1598613"/>
            <a:ext cx="8477250" cy="4613804"/>
          </a:xfrm>
        </p:spPr>
        <p:txBody>
          <a:bodyPr>
            <a:normAutofit/>
          </a:bodyPr>
          <a:lstStyle>
            <a:lvl1pPr>
              <a:lnSpc>
                <a:spcPct val="100000"/>
              </a:lnSpc>
              <a:spcBef>
                <a:spcPts val="2400"/>
              </a:spcBef>
              <a:tabLst>
                <a:tab pos="8402638" algn="r"/>
              </a:tabLst>
              <a:defRPr lang="en-US" sz="1600" smtClean="0"/>
            </a:lvl1pPr>
          </a:lstStyle>
          <a:p>
            <a:pPr lvl="0"/>
            <a:r>
              <a:rPr lang="en-US"/>
              <a:t>Click to edit Master text styles</a:t>
            </a:r>
          </a:p>
        </p:txBody>
      </p:sp>
      <p:sp>
        <p:nvSpPr>
          <p:cNvPr id="5" name="Footer Placeholder 5"/>
          <p:cNvSpPr>
            <a:spLocks noGrp="1"/>
          </p:cNvSpPr>
          <p:nvPr>
            <p:ph type="ftr" sz="quarter" idx="14"/>
          </p:nvPr>
        </p:nvSpPr>
        <p:spPr/>
        <p:txBody>
          <a:bodyPr/>
          <a:lstStyle>
            <a:lvl1pPr>
              <a:defRPr/>
            </a:lvl1pPr>
          </a:lstStyle>
          <a:p>
            <a:pPr>
              <a:defRPr/>
            </a:pPr>
            <a:r>
              <a:rPr lang="en-US"/>
              <a:t>Footer Information</a:t>
            </a:r>
            <a:endParaRPr lang="en-US" dirty="0"/>
          </a:p>
        </p:txBody>
      </p:sp>
      <p:sp>
        <p:nvSpPr>
          <p:cNvPr id="6" name="Slide Number Placeholder 7"/>
          <p:cNvSpPr>
            <a:spLocks noGrp="1"/>
          </p:cNvSpPr>
          <p:nvPr>
            <p:ph type="sldNum" sz="quarter" idx="15"/>
          </p:nvPr>
        </p:nvSpPr>
        <p:spPr/>
        <p:txBody>
          <a:bodyPr/>
          <a:lstStyle>
            <a:lvl1pPr>
              <a:defRPr/>
            </a:lvl1pPr>
          </a:lstStyle>
          <a:p>
            <a:pPr>
              <a:defRPr/>
            </a:pPr>
            <a:fld id="{9AEA4689-391D-43AA-B7A9-0440E55CC6B3}" type="slidenum">
              <a:rPr lang="en-US"/>
              <a:pPr>
                <a:defRPr/>
              </a:pPr>
              <a:t>‹#›</a:t>
            </a:fld>
            <a:endParaRPr lang="en-US" dirty="0"/>
          </a:p>
        </p:txBody>
      </p:sp>
    </p:spTree>
    <p:extLst>
      <p:ext uri="{BB962C8B-B14F-4D97-AF65-F5344CB8AC3E}">
        <p14:creationId xmlns:p14="http://schemas.microsoft.com/office/powerpoint/2010/main" val="313446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2DCEF8F-49D5-44B0-9DC7-70F06FFB6B11}"/>
              </a:ext>
            </a:extLst>
          </p:cNvPr>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7" name="Text Placeholder 2">
            <a:extLst>
              <a:ext uri="{FF2B5EF4-FFF2-40B4-BE49-F238E27FC236}">
                <a16:creationId xmlns:a16="http://schemas.microsoft.com/office/drawing/2014/main" xmlns="" id="{E91341E6-9E07-4271-A529-C9B245B4399C}"/>
              </a:ext>
            </a:extLst>
          </p:cNvPr>
          <p:cNvSpPr>
            <a:spLocks noGrp="1"/>
          </p:cNvSpPr>
          <p:nvPr>
            <p:ph type="body" idx="1"/>
          </p:nvPr>
        </p:nvSpPr>
        <p:spPr bwMode="auto">
          <a:xfrm>
            <a:off x="4572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a:extLst>
              <a:ext uri="{FF2B5EF4-FFF2-40B4-BE49-F238E27FC236}">
                <a16:creationId xmlns:a16="http://schemas.microsoft.com/office/drawing/2014/main" xmlns="" id="{5266EA5B-38EB-41D2-BF66-811D91093426}"/>
              </a:ext>
            </a:extLst>
          </p:cNvPr>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a:extLst>
              <a:ext uri="{FF2B5EF4-FFF2-40B4-BE49-F238E27FC236}">
                <a16:creationId xmlns:a16="http://schemas.microsoft.com/office/drawing/2014/main" xmlns="" id="{6147886C-6D5D-4536-BCC3-D1E80EEE26C0}"/>
              </a:ext>
            </a:extLst>
          </p:cNvPr>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Slide Number Placeholder 5">
            <a:extLst>
              <a:ext uri="{FF2B5EF4-FFF2-40B4-BE49-F238E27FC236}">
                <a16:creationId xmlns:a16="http://schemas.microsoft.com/office/drawing/2014/main" xmlns="" id="{F741A827-8BBA-4AC0-AF47-B3C6C881F214}"/>
              </a:ext>
            </a:extLst>
          </p:cNvPr>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wrap="square" lIns="0" tIns="0" rIns="0" bIns="0" numCol="1" anchor="ctr" anchorCtr="0" compatLnSpc="1">
            <a:prstTxWarp prst="textNoShape">
              <a:avLst/>
            </a:prstTxWarp>
          </a:bodyPr>
          <a:lstStyle>
            <a:lvl1pPr algn="ctr" eaLnBrk="1" hangingPunct="1">
              <a:defRPr>
                <a:solidFill>
                  <a:srgbClr val="FFFFFF"/>
                </a:solidFill>
              </a:defRPr>
            </a:lvl1pPr>
          </a:lstStyle>
          <a:p>
            <a:pPr>
              <a:defRPr/>
            </a:pPr>
            <a:fld id="{04B86952-2695-48EB-8CB6-55B73272BD60}" type="slidenum">
              <a:rPr lang="en-US" altLang="en-US"/>
              <a:pPr>
                <a:defRPr/>
              </a:pPr>
              <a:t>‹#›</a:t>
            </a:fld>
            <a:endParaRPr lang="en-US" altLang="en-US"/>
          </a:p>
        </p:txBody>
      </p:sp>
      <p:sp>
        <p:nvSpPr>
          <p:cNvPr id="5" name="Footer Placeholder 4">
            <a:extLst>
              <a:ext uri="{FF2B5EF4-FFF2-40B4-BE49-F238E27FC236}">
                <a16:creationId xmlns:a16="http://schemas.microsoft.com/office/drawing/2014/main" xmlns="" id="{B1D382CF-44E1-41CB-A289-F8F8E10E533F}"/>
              </a:ext>
            </a:extLst>
          </p:cNvPr>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bg2"/>
                </a:solidFill>
                <a:latin typeface="+mn-lt"/>
                <a:cs typeface="+mn-cs"/>
              </a:defRPr>
            </a:lvl1pPr>
          </a:lstStyle>
          <a:p>
            <a:pPr>
              <a:defRPr/>
            </a:pPr>
            <a:endParaRPr lang="en-US"/>
          </a:p>
        </p:txBody>
      </p:sp>
      <p:sp>
        <p:nvSpPr>
          <p:cNvPr id="4" name="Date Placeholder 3">
            <a:extLst>
              <a:ext uri="{FF2B5EF4-FFF2-40B4-BE49-F238E27FC236}">
                <a16:creationId xmlns:a16="http://schemas.microsoft.com/office/drawing/2014/main" xmlns="" id="{721DEF0D-F7D2-4F67-A975-F684B0B2CBA6}"/>
              </a:ext>
            </a:extLst>
          </p:cNvPr>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bg2"/>
                </a:solidFill>
                <a:latin typeface="+mn-lt"/>
                <a:cs typeface="+mn-cs"/>
              </a:defRPr>
            </a:lvl1pPr>
          </a:lstStyle>
          <a:p>
            <a:pPr>
              <a:defRPr/>
            </a:pPr>
            <a:fld id="{EAC6DA0D-6B4F-4284-9057-B4D60F1861B6}" type="datetimeFigureOut">
              <a:rPr lang="en-US"/>
              <a:pPr>
                <a:defRPr/>
              </a:pPr>
              <a:t>1/3/2018</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itchFamily="18" charset="0"/>
        </a:defRPr>
      </a:lvl2pPr>
      <a:lvl3pPr algn="l" rtl="0" eaLnBrk="0" fontAlgn="base" hangingPunct="0">
        <a:spcBef>
          <a:spcPct val="0"/>
        </a:spcBef>
        <a:spcAft>
          <a:spcPct val="0"/>
        </a:spcAft>
        <a:defRPr sz="4600">
          <a:solidFill>
            <a:schemeClr val="tx2"/>
          </a:solidFill>
          <a:latin typeface="Cambria" pitchFamily="18" charset="0"/>
        </a:defRPr>
      </a:lvl3pPr>
      <a:lvl4pPr algn="l" rtl="0" eaLnBrk="0" fontAlgn="base" hangingPunct="0">
        <a:spcBef>
          <a:spcPct val="0"/>
        </a:spcBef>
        <a:spcAft>
          <a:spcPct val="0"/>
        </a:spcAft>
        <a:defRPr sz="4600">
          <a:solidFill>
            <a:schemeClr val="tx2"/>
          </a:solidFill>
          <a:latin typeface="Cambria" pitchFamily="18" charset="0"/>
        </a:defRPr>
      </a:lvl4pPr>
      <a:lvl5pPr algn="l" rtl="0" eaLnBrk="0" fontAlgn="base" hangingPunct="0">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eaLnBrk="0" fontAlgn="base" hangingPunct="0">
        <a:spcBef>
          <a:spcPct val="20000"/>
        </a:spcBef>
        <a:spcAft>
          <a:spcPct val="0"/>
        </a:spcAft>
        <a:buClr>
          <a:schemeClr val="accent1"/>
        </a:buClr>
        <a:buFont typeface="Arial" panose="020B0604020202020204" pitchFamily="34" charset="0"/>
        <a:buChar char="•"/>
        <a:defRPr sz="2200" kern="1200">
          <a:solidFill>
            <a:schemeClr val="tx1"/>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panose="020B0604020202020204" pitchFamily="34" charset="0"/>
        <a:buChar char="•"/>
        <a:defRPr sz="2000" kern="1200">
          <a:solidFill>
            <a:schemeClr val="tx1"/>
          </a:solidFill>
          <a:latin typeface="+mn-lt"/>
          <a:ea typeface="+mn-ea"/>
          <a:cs typeface="+mn-cs"/>
        </a:defRPr>
      </a:lvl2pPr>
      <a:lvl3pPr marL="1004888" indent="-228600" algn="l" rtl="0" eaLnBrk="0" fontAlgn="base" hangingPunct="0">
        <a:spcBef>
          <a:spcPct val="20000"/>
        </a:spcBef>
        <a:spcAft>
          <a:spcPct val="0"/>
        </a:spcAft>
        <a:buClr>
          <a:srgbClr val="FFC000"/>
        </a:buClr>
        <a:buFont typeface="Arial" panose="020B0604020202020204" pitchFamily="34" charset="0"/>
        <a:buChar char="•"/>
        <a:defRPr kern="1200">
          <a:solidFill>
            <a:schemeClr val="tx1"/>
          </a:solidFill>
          <a:latin typeface="+mn-lt"/>
          <a:ea typeface="+mn-ea"/>
          <a:cs typeface="+mn-cs"/>
        </a:defRPr>
      </a:lvl3pPr>
      <a:lvl4pPr marL="1279525" indent="-228600" algn="l" rtl="0" eaLnBrk="0" fontAlgn="base" hangingPunct="0">
        <a:spcBef>
          <a:spcPct val="20000"/>
        </a:spcBef>
        <a:spcAft>
          <a:spcPct val="0"/>
        </a:spcAft>
        <a:buClr>
          <a:srgbClr val="FF0000"/>
        </a:buClr>
        <a:buFont typeface="Arial" panose="020B0604020202020204" pitchFamily="34" charset="0"/>
        <a:buChar char="•"/>
        <a:defRPr sz="1600" kern="1200">
          <a:solidFill>
            <a:schemeClr val="tx1"/>
          </a:solidFill>
          <a:latin typeface="+mn-lt"/>
          <a:ea typeface="+mn-ea"/>
          <a:cs typeface="+mn-cs"/>
        </a:defRPr>
      </a:lvl4pPr>
      <a:lvl5pPr marL="1554163" indent="-228600" algn="l" rtl="0" eaLnBrk="0" fontAlgn="base" hangingPunct="0">
        <a:spcBef>
          <a:spcPct val="20000"/>
        </a:spcBef>
        <a:spcAft>
          <a:spcPct val="0"/>
        </a:spcAft>
        <a:buClr>
          <a:srgbClr val="000000"/>
        </a:buClr>
        <a:buFont typeface="Arial" panose="020B0604020202020204" pitchFamily="34"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92B41AC-AF27-4DDC-8874-2F957E20ECF6}"/>
              </a:ext>
            </a:extLst>
          </p:cNvPr>
          <p:cNvSpPr/>
          <p:nvPr/>
        </p:nvSpPr>
        <p:spPr>
          <a:xfrm>
            <a:off x="0" y="1905000"/>
            <a:ext cx="8458200" cy="429418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4800" b="1" dirty="0">
                <a:solidFill>
                  <a:schemeClr val="bg1"/>
                </a:solidFill>
                <a:latin typeface="Angsana New" pitchFamily="18" charset="-34"/>
                <a:cs typeface="Angsana New" pitchFamily="18" charset="-34"/>
              </a:rPr>
              <a:t>Healthcare</a:t>
            </a:r>
            <a:r>
              <a:rPr lang="en-GB" sz="6000" b="1" dirty="0">
                <a:solidFill>
                  <a:schemeClr val="bg1"/>
                </a:solidFill>
                <a:latin typeface="Angsana New" pitchFamily="18" charset="-34"/>
                <a:cs typeface="Angsana New" pitchFamily="18" charset="-34"/>
              </a:rPr>
              <a:t> </a:t>
            </a:r>
            <a:r>
              <a:rPr lang="en-GB" sz="4800" b="1" dirty="0">
                <a:solidFill>
                  <a:schemeClr val="bg1"/>
                </a:solidFill>
                <a:latin typeface="Angsana New" pitchFamily="18" charset="-34"/>
                <a:cs typeface="Angsana New" pitchFamily="18" charset="-34"/>
              </a:rPr>
              <a:t>Efficiency</a:t>
            </a:r>
            <a:r>
              <a:rPr lang="en-GB" sz="6000" b="1" dirty="0">
                <a:solidFill>
                  <a:schemeClr val="bg1"/>
                </a:solidFill>
                <a:latin typeface="Angsana New" pitchFamily="18" charset="-34"/>
                <a:cs typeface="Angsana New" pitchFamily="18" charset="-34"/>
              </a:rPr>
              <a:t> </a:t>
            </a:r>
            <a:r>
              <a:rPr lang="en-GB" sz="4800" b="1" dirty="0">
                <a:solidFill>
                  <a:schemeClr val="bg1"/>
                </a:solidFill>
                <a:latin typeface="Angsana New" pitchFamily="18" charset="-34"/>
                <a:cs typeface="Angsana New" pitchFamily="18" charset="-34"/>
              </a:rPr>
              <a:t>Gains</a:t>
            </a:r>
            <a:r>
              <a:rPr lang="en-GB" sz="6000" b="1" dirty="0">
                <a:solidFill>
                  <a:schemeClr val="bg1"/>
                </a:solidFill>
                <a:latin typeface="Angsana New" pitchFamily="18" charset="-34"/>
                <a:cs typeface="Angsana New" pitchFamily="18" charset="-34"/>
              </a:rPr>
              <a:t> </a:t>
            </a:r>
          </a:p>
          <a:p>
            <a:pPr algn="ctr">
              <a:defRPr/>
            </a:pPr>
            <a:r>
              <a:rPr lang="en-US" sz="5400" dirty="0">
                <a:solidFill>
                  <a:schemeClr val="bg1"/>
                </a:solidFill>
                <a:latin typeface="Angsana New" pitchFamily="18" charset="-34"/>
                <a:cs typeface="Angsana New" pitchFamily="18" charset="-34"/>
              </a:rPr>
              <a:t>Utilizing data to increase impact</a:t>
            </a:r>
          </a:p>
          <a:p>
            <a:pPr algn="ctr" eaLnBrk="1" fontAlgn="auto" hangingPunct="1">
              <a:spcBef>
                <a:spcPts val="0"/>
              </a:spcBef>
              <a:spcAft>
                <a:spcPts val="0"/>
              </a:spcAft>
              <a:defRPr/>
            </a:pPr>
            <a:r>
              <a:rPr lang="en-US" sz="3200" dirty="0">
                <a:latin typeface="Angsana New" pitchFamily="18" charset="-34"/>
                <a:cs typeface="Angsana New" pitchFamily="18" charset="-34"/>
              </a:rPr>
              <a:t>December 19</a:t>
            </a:r>
            <a:r>
              <a:rPr lang="en-US" sz="3200" baseline="30000" dirty="0">
                <a:latin typeface="Angsana New" pitchFamily="18" charset="-34"/>
                <a:cs typeface="Angsana New" pitchFamily="18" charset="-34"/>
              </a:rPr>
              <a:t>th</a:t>
            </a:r>
            <a:r>
              <a:rPr lang="en-US" sz="3200" dirty="0">
                <a:latin typeface="Angsana New" pitchFamily="18" charset="-34"/>
                <a:cs typeface="Angsana New" pitchFamily="18" charset="-34"/>
              </a:rPr>
              <a:t>, </a:t>
            </a:r>
            <a:r>
              <a:rPr lang="en-US" sz="3200" dirty="0" smtClean="0">
                <a:latin typeface="Angsana New" pitchFamily="18" charset="-34"/>
                <a:cs typeface="Angsana New" pitchFamily="18" charset="-34"/>
              </a:rPr>
              <a:t>2017 Policy Meeting</a:t>
            </a:r>
            <a:endParaRPr lang="en-US" sz="3200" dirty="0">
              <a:latin typeface="Angsana New" pitchFamily="18" charset="-34"/>
              <a:cs typeface="Angsana New" pitchFamily="18" charset="-34"/>
            </a:endParaRPr>
          </a:p>
        </p:txBody>
      </p:sp>
      <p:pic>
        <p:nvPicPr>
          <p:cNvPr id="4099" name="Picture 2">
            <a:extLst>
              <a:ext uri="{FF2B5EF4-FFF2-40B4-BE49-F238E27FC236}">
                <a16:creationId xmlns:a16="http://schemas.microsoft.com/office/drawing/2014/main" xmlns="" id="{0B047E30-0276-422D-9814-1FE0806792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2143125"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xmlns="" id="{66E0F34E-F35D-44EE-871C-7F9624F2340A}"/>
              </a:ext>
            </a:extLst>
          </p:cNvPr>
          <p:cNvPicPr>
            <a:picLocks noChangeAspect="1"/>
          </p:cNvPicPr>
          <p:nvPr/>
        </p:nvPicPr>
        <p:blipFill>
          <a:blip r:embed="rId3"/>
          <a:stretch>
            <a:fillRect/>
          </a:stretch>
        </p:blipFill>
        <p:spPr>
          <a:xfrm>
            <a:off x="1695499" y="6215951"/>
            <a:ext cx="5131271" cy="65828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a:extLst>
              <a:ext uri="{FF2B5EF4-FFF2-40B4-BE49-F238E27FC236}">
                <a16:creationId xmlns:a16="http://schemas.microsoft.com/office/drawing/2014/main" xmlns="" id="{11D28317-0C72-4010-9CF2-7F3CD535547A}"/>
              </a:ext>
            </a:extLst>
          </p:cNvPr>
          <p:cNvSpPr txBox="1">
            <a:spLocks noChangeArrowheads="1"/>
          </p:cNvSpPr>
          <p:nvPr/>
        </p:nvSpPr>
        <p:spPr bwMode="auto">
          <a:xfrm>
            <a:off x="304800" y="-85725"/>
            <a:ext cx="7696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en-US" sz="5400" b="1" dirty="0">
                <a:latin typeface="Angsana New" panose="02020603050405020304" pitchFamily="18" charset="-34"/>
              </a:rPr>
              <a:t>Executive Summary</a:t>
            </a:r>
          </a:p>
        </p:txBody>
      </p:sp>
      <p:sp>
        <p:nvSpPr>
          <p:cNvPr id="5" name="Rectangle 4">
            <a:extLst>
              <a:ext uri="{FF2B5EF4-FFF2-40B4-BE49-F238E27FC236}">
                <a16:creationId xmlns:a16="http://schemas.microsoft.com/office/drawing/2014/main" xmlns="" id="{BF8802C2-0F43-412C-AEDA-731278C4D9FF}"/>
              </a:ext>
            </a:extLst>
          </p:cNvPr>
          <p:cNvSpPr/>
          <p:nvPr/>
        </p:nvSpPr>
        <p:spPr>
          <a:xfrm>
            <a:off x="304800" y="685800"/>
            <a:ext cx="8153400" cy="6124754"/>
          </a:xfrm>
          <a:prstGeom prst="rect">
            <a:avLst/>
          </a:prstGeom>
        </p:spPr>
        <p:txBody>
          <a:bodyPr>
            <a:spAutoFit/>
          </a:bodyPr>
          <a:lstStyle/>
          <a:p>
            <a:pPr algn="just">
              <a:defRPr/>
            </a:pPr>
            <a:r>
              <a:rPr lang="en-GB" sz="2800" dirty="0">
                <a:latin typeface="Angsana New" pitchFamily="18" charset="-34"/>
                <a:cs typeface="Angsana New" pitchFamily="18" charset="-34"/>
              </a:rPr>
              <a:t>As a part of increasing efficiency and smart resource allocation, the </a:t>
            </a:r>
            <a:r>
              <a:rPr lang="en-GB" sz="2800" dirty="0" err="1">
                <a:latin typeface="Angsana New" pitchFamily="18" charset="-34"/>
                <a:cs typeface="Angsana New" pitchFamily="18" charset="-34"/>
              </a:rPr>
              <a:t>MoH</a:t>
            </a:r>
            <a:r>
              <a:rPr lang="en-GB" sz="2800" dirty="0">
                <a:latin typeface="Angsana New" pitchFamily="18" charset="-34"/>
                <a:cs typeface="Angsana New" pitchFamily="18" charset="-34"/>
              </a:rPr>
              <a:t> has developed the Routine Efficiency Monitoring System (REMS), an innovative expenditure analysis and efficiency monitoring system:  </a:t>
            </a:r>
            <a:endParaRPr lang="en-GB" sz="2400" dirty="0"/>
          </a:p>
          <a:p>
            <a:pPr marL="342900" indent="-342900">
              <a:buFont typeface="Wingdings" panose="05000000000000000000" pitchFamily="2" charset="2"/>
              <a:buChar char="§"/>
              <a:defRPr/>
            </a:pPr>
            <a:r>
              <a:rPr lang="en-GB" sz="2800" dirty="0">
                <a:latin typeface="Angsana New" pitchFamily="18" charset="-34"/>
                <a:cs typeface="Angsana New" pitchFamily="18" charset="-34"/>
              </a:rPr>
              <a:t>REMS brings together data on financial resource inputs and corresponding health outputs, enabling routine efficiency monitoring at the point of care </a:t>
            </a:r>
          </a:p>
          <a:p>
            <a:pPr marL="342900" indent="-342900" algn="just">
              <a:buFont typeface="Wingdings" panose="05000000000000000000" pitchFamily="2" charset="2"/>
              <a:buChar char="§"/>
              <a:defRPr/>
            </a:pPr>
            <a:r>
              <a:rPr lang="en-GB" sz="2800" dirty="0">
                <a:latin typeface="Angsana New" pitchFamily="18" charset="-34"/>
                <a:cs typeface="Angsana New" pitchFamily="18" charset="-34"/>
              </a:rPr>
              <a:t>Leverages data from existing health information systems into an integrated user-friendly dashboard</a:t>
            </a:r>
          </a:p>
          <a:p>
            <a:pPr marL="342900" indent="-342900">
              <a:buFont typeface="Wingdings" panose="05000000000000000000" pitchFamily="2" charset="2"/>
              <a:buChar char="§"/>
              <a:defRPr/>
            </a:pPr>
            <a:r>
              <a:rPr lang="en-GB" sz="2800" dirty="0">
                <a:latin typeface="Angsana New" pitchFamily="18" charset="-34"/>
                <a:cs typeface="Angsana New" pitchFamily="18" charset="-34"/>
              </a:rPr>
              <a:t>REMS provides evidence-based decision-making expenditure analysis and efficiency analytics</a:t>
            </a:r>
            <a:endParaRPr lang="en-GB" sz="3400" dirty="0">
              <a:latin typeface="Angsana New" pitchFamily="18" charset="-34"/>
              <a:cs typeface="Angsana New" pitchFamily="18" charset="-34"/>
            </a:endParaRPr>
          </a:p>
        </p:txBody>
      </p:sp>
    </p:spTree>
    <p:extLst>
      <p:ext uri="{BB962C8B-B14F-4D97-AF65-F5344CB8AC3E}">
        <p14:creationId xmlns:p14="http://schemas.microsoft.com/office/powerpoint/2010/main" val="649567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B671ED5-9F34-4263-9659-6C693E43DD9C}"/>
              </a:ext>
            </a:extLst>
          </p:cNvPr>
          <p:cNvSpPr>
            <a:spLocks noGrp="1"/>
          </p:cNvSpPr>
          <p:nvPr>
            <p:ph idx="1"/>
          </p:nvPr>
        </p:nvSpPr>
        <p:spPr>
          <a:xfrm>
            <a:off x="76200" y="-84138"/>
            <a:ext cx="8353425" cy="4351338"/>
          </a:xfrm>
        </p:spPr>
        <p:txBody>
          <a:bodyPr>
            <a:noAutofit/>
          </a:bodyPr>
          <a:lstStyle/>
          <a:p>
            <a:pPr marL="0" indent="0">
              <a:buFont typeface="Arial" panose="020B0604020202020204" pitchFamily="34" charset="0"/>
              <a:buNone/>
              <a:defRPr/>
            </a:pPr>
            <a:r>
              <a:rPr lang="en-US" sz="3600" b="1" dirty="0">
                <a:solidFill>
                  <a:srgbClr val="FF0000"/>
                </a:solidFill>
              </a:rPr>
              <a:t>Ministry Led Innovation:</a:t>
            </a:r>
          </a:p>
          <a:p>
            <a:pPr marL="0" indent="0">
              <a:buFont typeface="Arial" panose="020B0604020202020204" pitchFamily="34" charset="0"/>
              <a:buNone/>
              <a:defRPr/>
            </a:pPr>
            <a:r>
              <a:rPr lang="en-US" sz="2800" b="1" dirty="0">
                <a:solidFill>
                  <a:srgbClr val="00B050"/>
                </a:solidFill>
              </a:rPr>
              <a:t>Routine Efficiency Monitoring System (REMS) enables:</a:t>
            </a:r>
            <a:r>
              <a:rPr lang="en-US" sz="4800" b="1" dirty="0">
                <a:solidFill>
                  <a:srgbClr val="00B050"/>
                </a:solidFill>
              </a:rPr>
              <a:t/>
            </a:r>
            <a:br>
              <a:rPr lang="en-US" sz="4800" b="1" dirty="0">
                <a:solidFill>
                  <a:srgbClr val="00B050"/>
                </a:solidFill>
              </a:rPr>
            </a:br>
            <a:r>
              <a:rPr lang="en-US" sz="4800" b="1" dirty="0">
                <a:solidFill>
                  <a:schemeClr val="accent6">
                    <a:lumMod val="50000"/>
                  </a:schemeClr>
                </a:solidFill>
              </a:rPr>
              <a:t/>
            </a:r>
            <a:br>
              <a:rPr lang="en-US" sz="4800" b="1" dirty="0">
                <a:solidFill>
                  <a:schemeClr val="accent6">
                    <a:lumMod val="50000"/>
                  </a:schemeClr>
                </a:solidFill>
              </a:rPr>
            </a:br>
            <a:endParaRPr lang="en-US" sz="5400" dirty="0"/>
          </a:p>
        </p:txBody>
      </p:sp>
      <p:sp>
        <p:nvSpPr>
          <p:cNvPr id="2" name="Arrow: Pentagon 1">
            <a:extLst>
              <a:ext uri="{FF2B5EF4-FFF2-40B4-BE49-F238E27FC236}">
                <a16:creationId xmlns:a16="http://schemas.microsoft.com/office/drawing/2014/main" xmlns="" id="{FC7D7397-C3C1-4FF0-8D05-75743379ABA8}"/>
              </a:ext>
            </a:extLst>
          </p:cNvPr>
          <p:cNvSpPr/>
          <p:nvPr/>
        </p:nvSpPr>
        <p:spPr>
          <a:xfrm>
            <a:off x="76200" y="4953000"/>
            <a:ext cx="2065338" cy="1050925"/>
          </a:xfrm>
          <a:prstGeom prst="homePlat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t>DHIS2</a:t>
            </a:r>
          </a:p>
          <a:p>
            <a:pPr algn="ctr">
              <a:defRPr/>
            </a:pPr>
            <a:r>
              <a:rPr lang="en-US" b="1" dirty="0"/>
              <a:t>Health Service Delivery Data</a:t>
            </a:r>
          </a:p>
        </p:txBody>
      </p:sp>
      <p:sp>
        <p:nvSpPr>
          <p:cNvPr id="5" name="Arrow: Pentagon 4">
            <a:extLst>
              <a:ext uri="{FF2B5EF4-FFF2-40B4-BE49-F238E27FC236}">
                <a16:creationId xmlns:a16="http://schemas.microsoft.com/office/drawing/2014/main" xmlns="" id="{95831BBF-E49A-44C6-82DC-548446408AF6}"/>
              </a:ext>
            </a:extLst>
          </p:cNvPr>
          <p:cNvSpPr/>
          <p:nvPr/>
        </p:nvSpPr>
        <p:spPr>
          <a:xfrm>
            <a:off x="76200" y="3657600"/>
            <a:ext cx="2065338" cy="1050925"/>
          </a:xfrm>
          <a:prstGeom prst="homePlate">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t>IFMIS*</a:t>
            </a:r>
          </a:p>
          <a:p>
            <a:pPr algn="ctr">
              <a:defRPr/>
            </a:pPr>
            <a:r>
              <a:rPr lang="en-US" b="1" dirty="0"/>
              <a:t>Health Service Financial Data</a:t>
            </a:r>
          </a:p>
        </p:txBody>
      </p:sp>
      <p:sp>
        <p:nvSpPr>
          <p:cNvPr id="4" name="Cylinder 3">
            <a:extLst>
              <a:ext uri="{FF2B5EF4-FFF2-40B4-BE49-F238E27FC236}">
                <a16:creationId xmlns:a16="http://schemas.microsoft.com/office/drawing/2014/main" xmlns="" id="{9C80EE30-6D46-4784-93F7-BE6BB7A73EF7}"/>
              </a:ext>
            </a:extLst>
          </p:cNvPr>
          <p:cNvSpPr/>
          <p:nvPr/>
        </p:nvSpPr>
        <p:spPr>
          <a:xfrm>
            <a:off x="2362200" y="3429000"/>
            <a:ext cx="2513013" cy="2895600"/>
          </a:xfrm>
          <a:prstGeom prst="ca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t>Routine Monitoring System </a:t>
            </a:r>
          </a:p>
          <a:p>
            <a:pPr algn="ctr">
              <a:defRPr/>
            </a:pPr>
            <a:endParaRPr lang="en-US" dirty="0"/>
          </a:p>
        </p:txBody>
      </p:sp>
      <p:pic>
        <p:nvPicPr>
          <p:cNvPr id="7174" name="Picture 7">
            <a:extLst>
              <a:ext uri="{FF2B5EF4-FFF2-40B4-BE49-F238E27FC236}">
                <a16:creationId xmlns:a16="http://schemas.microsoft.com/office/drawing/2014/main" xmlns="" id="{54A81850-0C34-4B4E-9E07-394ABFD0790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29488" y="3429000"/>
            <a:ext cx="1049337"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9">
            <a:extLst>
              <a:ext uri="{FF2B5EF4-FFF2-40B4-BE49-F238E27FC236}">
                <a16:creationId xmlns:a16="http://schemas.microsoft.com/office/drawing/2014/main" xmlns="" id="{77A7B7A6-07B6-4E04-9E32-9BC36EB14EB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3963" t="7253" r="5309" b="7378"/>
          <a:stretch>
            <a:fillRect/>
          </a:stretch>
        </p:blipFill>
        <p:spPr bwMode="auto">
          <a:xfrm>
            <a:off x="5822950" y="3536950"/>
            <a:ext cx="14954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10">
            <a:extLst>
              <a:ext uri="{FF2B5EF4-FFF2-40B4-BE49-F238E27FC236}">
                <a16:creationId xmlns:a16="http://schemas.microsoft.com/office/drawing/2014/main" xmlns="" id="{EC55C2B1-238A-453E-9C27-B1A74DA2835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5296" t="9097" r="2890" b="13451"/>
          <a:stretch>
            <a:fillRect/>
          </a:stretch>
        </p:blipFill>
        <p:spPr bwMode="auto">
          <a:xfrm>
            <a:off x="5684838" y="4310063"/>
            <a:ext cx="19431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7" name="TextBox 6">
            <a:extLst>
              <a:ext uri="{FF2B5EF4-FFF2-40B4-BE49-F238E27FC236}">
                <a16:creationId xmlns:a16="http://schemas.microsoft.com/office/drawing/2014/main" xmlns="" id="{296E5F9D-7645-445F-A53A-6441C8C47261}"/>
              </a:ext>
            </a:extLst>
          </p:cNvPr>
          <p:cNvSpPr txBox="1">
            <a:spLocks noChangeArrowheads="1"/>
          </p:cNvSpPr>
          <p:nvPr/>
        </p:nvSpPr>
        <p:spPr bwMode="auto">
          <a:xfrm>
            <a:off x="5372100" y="5338763"/>
            <a:ext cx="30067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en-US" b="1"/>
              <a:t>Routinely generated information on performance and efficiency of facilities </a:t>
            </a:r>
          </a:p>
        </p:txBody>
      </p:sp>
      <p:sp>
        <p:nvSpPr>
          <p:cNvPr id="12" name="Arrow: Right 11">
            <a:extLst>
              <a:ext uri="{FF2B5EF4-FFF2-40B4-BE49-F238E27FC236}">
                <a16:creationId xmlns:a16="http://schemas.microsoft.com/office/drawing/2014/main" xmlns="" id="{0E3E74C3-3437-49F6-94DC-6B905314AF72}"/>
              </a:ext>
            </a:extLst>
          </p:cNvPr>
          <p:cNvSpPr/>
          <p:nvPr/>
        </p:nvSpPr>
        <p:spPr>
          <a:xfrm>
            <a:off x="5008563" y="4454525"/>
            <a:ext cx="393700" cy="735013"/>
          </a:xfrm>
          <a:prstGeom prst="rightArrow">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79" name="TextBox 5">
            <a:extLst>
              <a:ext uri="{FF2B5EF4-FFF2-40B4-BE49-F238E27FC236}">
                <a16:creationId xmlns:a16="http://schemas.microsoft.com/office/drawing/2014/main" xmlns="" id="{2A0B98BF-8736-4DB1-8C11-20745A1180BB}"/>
              </a:ext>
            </a:extLst>
          </p:cNvPr>
          <p:cNvSpPr txBox="1">
            <a:spLocks noChangeArrowheads="1"/>
          </p:cNvSpPr>
          <p:nvPr/>
        </p:nvSpPr>
        <p:spPr bwMode="auto">
          <a:xfrm>
            <a:off x="228600" y="6477000"/>
            <a:ext cx="6207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en-GB" altLang="en-US" b="1"/>
              <a:t>*IFMIS – Integrated Financial Management Information System</a:t>
            </a:r>
          </a:p>
        </p:txBody>
      </p:sp>
      <p:sp>
        <p:nvSpPr>
          <p:cNvPr id="7180" name="Rectangle 13">
            <a:extLst>
              <a:ext uri="{FF2B5EF4-FFF2-40B4-BE49-F238E27FC236}">
                <a16:creationId xmlns:a16="http://schemas.microsoft.com/office/drawing/2014/main" xmlns="" id="{B992856B-107F-4CC4-9C23-DE61CCF36132}"/>
              </a:ext>
            </a:extLst>
          </p:cNvPr>
          <p:cNvSpPr>
            <a:spLocks noChangeArrowheads="1"/>
          </p:cNvSpPr>
          <p:nvPr/>
        </p:nvSpPr>
        <p:spPr bwMode="auto">
          <a:xfrm>
            <a:off x="152400" y="1056005"/>
            <a:ext cx="8197850" cy="2463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accent1"/>
              </a:buClr>
              <a:buFont typeface="Arial" panose="020B0604020202020204" pitchFamily="34" charset="0"/>
              <a:buChar char="•"/>
              <a:tabLst>
                <a:tab pos="269875" algn="l"/>
              </a:tabLst>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tabLst>
                <a:tab pos="269875" algn="l"/>
              </a:tabLst>
              <a:defRPr sz="2000">
                <a:solidFill>
                  <a:schemeClr val="tx1"/>
                </a:solidFill>
                <a:latin typeface="Calibri" panose="020F0502020204030204" pitchFamily="34" charset="0"/>
              </a:defRPr>
            </a:lvl2pPr>
            <a:lvl3pPr marL="1143000" indent="-228600">
              <a:spcBef>
                <a:spcPct val="20000"/>
              </a:spcBef>
              <a:buClr>
                <a:srgbClr val="FFC000"/>
              </a:buClr>
              <a:buFont typeface="Arial" panose="020B0604020202020204" pitchFamily="34" charset="0"/>
              <a:buChar char="•"/>
              <a:tabLst>
                <a:tab pos="269875" algn="l"/>
              </a:tabLst>
              <a:defRPr>
                <a:solidFill>
                  <a:schemeClr val="tx1"/>
                </a:solidFill>
                <a:latin typeface="Calibri" panose="020F0502020204030204" pitchFamily="34" charset="0"/>
              </a:defRPr>
            </a:lvl3pPr>
            <a:lvl4pPr marL="1600200" indent="-228600">
              <a:spcBef>
                <a:spcPct val="20000"/>
              </a:spcBef>
              <a:buClr>
                <a:srgbClr val="FF0000"/>
              </a:buClr>
              <a:buFont typeface="Arial" panose="020B0604020202020204" pitchFamily="34" charset="0"/>
              <a:buChar char="•"/>
              <a:tabLst>
                <a:tab pos="269875" algn="l"/>
              </a:tabLst>
              <a:defRPr sz="1600">
                <a:solidFill>
                  <a:schemeClr val="tx1"/>
                </a:solidFill>
                <a:latin typeface="Calibri" panose="020F0502020204030204" pitchFamily="34" charset="0"/>
              </a:defRPr>
            </a:lvl4pPr>
            <a:lvl5pPr marL="2057400" indent="-228600">
              <a:spcBef>
                <a:spcPct val="20000"/>
              </a:spcBef>
              <a:buClr>
                <a:srgbClr val="000000"/>
              </a:buClr>
              <a:buFont typeface="Arial" panose="020B0604020202020204" pitchFamily="34" charset="0"/>
              <a:buChar char="•"/>
              <a:tabLst>
                <a:tab pos="269875" algn="l"/>
              </a:tabLst>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000000"/>
              </a:buClr>
              <a:buFont typeface="Arial" panose="020B0604020202020204" pitchFamily="34" charset="0"/>
              <a:buChar char="•"/>
              <a:tabLst>
                <a:tab pos="269875" algn="l"/>
              </a:tabLst>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000000"/>
              </a:buClr>
              <a:buFont typeface="Arial" panose="020B0604020202020204" pitchFamily="34" charset="0"/>
              <a:buChar char="•"/>
              <a:tabLst>
                <a:tab pos="269875" algn="l"/>
              </a:tabLst>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000000"/>
              </a:buClr>
              <a:buFont typeface="Arial" panose="020B0604020202020204" pitchFamily="34" charset="0"/>
              <a:buChar char="•"/>
              <a:tabLst>
                <a:tab pos="269875" algn="l"/>
              </a:tabLst>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000000"/>
              </a:buClr>
              <a:buFont typeface="Arial" panose="020B0604020202020204" pitchFamily="34" charset="0"/>
              <a:buChar char="•"/>
              <a:tabLst>
                <a:tab pos="269875" algn="l"/>
              </a:tabLst>
              <a:defRPr sz="1400">
                <a:solidFill>
                  <a:schemeClr val="tx1"/>
                </a:solidFill>
                <a:latin typeface="Calibri" panose="020F0502020204030204" pitchFamily="34" charset="0"/>
              </a:defRPr>
            </a:lvl9pPr>
          </a:lstStyle>
          <a:p>
            <a:pPr>
              <a:lnSpc>
                <a:spcPct val="107000"/>
              </a:lnSpc>
              <a:spcBef>
                <a:spcPct val="0"/>
              </a:spcBef>
              <a:buClrTx/>
              <a:buFont typeface="Wingdings" panose="05000000000000000000" pitchFamily="2" charset="2"/>
              <a:buChar char="§"/>
            </a:pPr>
            <a:r>
              <a:rPr lang="en-US" altLang="en-US" sz="2400" dirty="0"/>
              <a:t>New data-driven decision making capabilities</a:t>
            </a:r>
          </a:p>
          <a:p>
            <a:pPr>
              <a:lnSpc>
                <a:spcPct val="107000"/>
              </a:lnSpc>
              <a:spcBef>
                <a:spcPct val="0"/>
              </a:spcBef>
              <a:buClrTx/>
              <a:buFont typeface="Wingdings" panose="05000000000000000000" pitchFamily="2" charset="2"/>
              <a:buChar char="§"/>
            </a:pPr>
            <a:r>
              <a:rPr lang="en-US" altLang="en-US" sz="2400" dirty="0"/>
              <a:t>New tool for planning and public health expenditure analysis</a:t>
            </a:r>
            <a:endParaRPr lang="en-GB" altLang="en-US" sz="2400" dirty="0"/>
          </a:p>
          <a:p>
            <a:pPr>
              <a:lnSpc>
                <a:spcPct val="107000"/>
              </a:lnSpc>
              <a:spcBef>
                <a:spcPct val="0"/>
              </a:spcBef>
              <a:buClrTx/>
              <a:buFont typeface="Wingdings" panose="05000000000000000000" pitchFamily="2" charset="2"/>
              <a:buChar char="§"/>
            </a:pPr>
            <a:r>
              <a:rPr lang="en-US" altLang="en-US" sz="2400" dirty="0"/>
              <a:t>Increases in efficiency</a:t>
            </a:r>
          </a:p>
          <a:p>
            <a:pPr>
              <a:lnSpc>
                <a:spcPct val="107000"/>
              </a:lnSpc>
              <a:spcBef>
                <a:spcPct val="0"/>
              </a:spcBef>
              <a:buClrTx/>
              <a:buFont typeface="Wingdings" panose="05000000000000000000" pitchFamily="2" charset="2"/>
              <a:buChar char="§"/>
            </a:pPr>
            <a:r>
              <a:rPr lang="en-US" altLang="en-US" sz="2400" dirty="0"/>
              <a:t>Improved resource mobilization and allocation</a:t>
            </a:r>
          </a:p>
          <a:p>
            <a:pPr>
              <a:lnSpc>
                <a:spcPct val="107000"/>
              </a:lnSpc>
              <a:spcBef>
                <a:spcPct val="0"/>
              </a:spcBef>
              <a:buClrTx/>
              <a:buFont typeface="Wingdings" panose="05000000000000000000" pitchFamily="2" charset="2"/>
              <a:buChar char="§"/>
            </a:pPr>
            <a:r>
              <a:rPr lang="en-GB" altLang="en-US" sz="2400" dirty="0"/>
              <a:t>Identifies underlying costs to guide social health insurance pricing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AF2B27-B06F-40B1-A253-4AD208B3B74F}"/>
              </a:ext>
            </a:extLst>
          </p:cNvPr>
          <p:cNvSpPr>
            <a:spLocks noGrp="1"/>
          </p:cNvSpPr>
          <p:nvPr>
            <p:ph type="title"/>
          </p:nvPr>
        </p:nvSpPr>
        <p:spPr/>
        <p:txBody>
          <a:bodyPr/>
          <a:lstStyle/>
          <a:p>
            <a:pPr algn="ctr">
              <a:defRPr/>
            </a:pPr>
            <a:r>
              <a:rPr lang="en-US" sz="4800" b="1" dirty="0">
                <a:solidFill>
                  <a:schemeClr val="tx1"/>
                </a:solidFill>
                <a:latin typeface="Angsana New" pitchFamily="18" charset="-34"/>
                <a:cs typeface="Angsana New" pitchFamily="18" charset="-34"/>
              </a:rPr>
              <a:t>REMS increases efficiency</a:t>
            </a:r>
          </a:p>
        </p:txBody>
      </p:sp>
      <p:sp>
        <p:nvSpPr>
          <p:cNvPr id="5123" name="Content Placeholder 2">
            <a:extLst>
              <a:ext uri="{FF2B5EF4-FFF2-40B4-BE49-F238E27FC236}">
                <a16:creationId xmlns:a16="http://schemas.microsoft.com/office/drawing/2014/main" xmlns="" id="{6692A31F-39F4-4C33-809D-CEB03A8E07E8}"/>
              </a:ext>
            </a:extLst>
          </p:cNvPr>
          <p:cNvSpPr>
            <a:spLocks noGrp="1"/>
          </p:cNvSpPr>
          <p:nvPr>
            <p:ph idx="1"/>
          </p:nvPr>
        </p:nvSpPr>
        <p:spPr>
          <a:xfrm>
            <a:off x="442210" y="1219200"/>
            <a:ext cx="7620000" cy="4800600"/>
          </a:xfrm>
        </p:spPr>
        <p:txBody>
          <a:bodyPr/>
          <a:lstStyle/>
          <a:p>
            <a:pPr marL="722313" indent="-608013" algn="just">
              <a:buFont typeface="Wingdings" panose="05000000000000000000" pitchFamily="2" charset="2"/>
              <a:buChar char="§"/>
              <a:defRPr/>
            </a:pPr>
            <a:r>
              <a:rPr lang="en-US" altLang="en-US" sz="2800" dirty="0">
                <a:latin typeface="Angsana New" panose="02020603050405020304" pitchFamily="18" charset="-34"/>
                <a:ea typeface="Angsana New" panose="02020603050405020304" pitchFamily="18" charset="-34"/>
                <a:cs typeface="Angsana New" panose="02020603050405020304" pitchFamily="18" charset="-34"/>
              </a:rPr>
              <a:t>REMS gives users the opportunity to do comparative checks and help identify outliers across provinces, districts and facilities which builds a basis for intervention.</a:t>
            </a:r>
          </a:p>
          <a:p>
            <a:pPr marL="722313" indent="-608013" algn="just">
              <a:buFont typeface="Wingdings" panose="05000000000000000000" pitchFamily="2" charset="2"/>
              <a:buChar char="§"/>
              <a:defRPr/>
            </a:pPr>
            <a:r>
              <a:rPr lang="en-US" altLang="en-US" sz="2800" dirty="0">
                <a:latin typeface="Angsana New" panose="02020603050405020304" pitchFamily="18" charset="-34"/>
                <a:ea typeface="Angsana New" panose="02020603050405020304" pitchFamily="18" charset="-34"/>
                <a:cs typeface="Angsana New" panose="02020603050405020304" pitchFamily="18" charset="-34"/>
              </a:rPr>
              <a:t>Having these analytical capabilities through REMS informs the design of technical support programs to address inefficiencies and strengthen best practices.</a:t>
            </a:r>
          </a:p>
          <a:p>
            <a:pPr>
              <a:buFont typeface="Wingdings" panose="05000000000000000000" pitchFamily="2" charset="2"/>
              <a:buChar char="§"/>
              <a:defRPr/>
            </a:pPr>
            <a:endParaRPr lang="en-US" alt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20115B-844B-4B45-A7CF-312FB03A64A2}"/>
              </a:ext>
            </a:extLst>
          </p:cNvPr>
          <p:cNvSpPr>
            <a:spLocks noGrp="1"/>
          </p:cNvSpPr>
          <p:nvPr>
            <p:ph type="title"/>
          </p:nvPr>
        </p:nvSpPr>
        <p:spPr>
          <a:xfrm>
            <a:off x="457200" y="381000"/>
            <a:ext cx="7620000" cy="990600"/>
          </a:xfrm>
        </p:spPr>
        <p:txBody>
          <a:bodyPr/>
          <a:lstStyle/>
          <a:p>
            <a:pPr algn="ctr" eaLnBrk="1" fontAlgn="auto" hangingPunct="1">
              <a:spcAft>
                <a:spcPts val="0"/>
              </a:spcAft>
              <a:defRPr/>
            </a:pPr>
            <a:r>
              <a:rPr lang="en-US" sz="4000" b="1" dirty="0">
                <a:solidFill>
                  <a:schemeClr val="tx1"/>
                </a:solidFill>
                <a:latin typeface="Angsana New" pitchFamily="18" charset="-34"/>
                <a:cs typeface="Angsana New" pitchFamily="18" charset="-34"/>
              </a:rPr>
              <a:t>REMS helps </a:t>
            </a:r>
            <a:r>
              <a:rPr lang="en-US" sz="4000" b="1" dirty="0" err="1">
                <a:solidFill>
                  <a:schemeClr val="tx1"/>
                </a:solidFill>
                <a:latin typeface="Angsana New" pitchFamily="18" charset="-34"/>
                <a:cs typeface="Angsana New" pitchFamily="18" charset="-34"/>
              </a:rPr>
              <a:t>MoH</a:t>
            </a:r>
            <a:r>
              <a:rPr lang="en-US" sz="4000" b="1" dirty="0">
                <a:solidFill>
                  <a:schemeClr val="tx1"/>
                </a:solidFill>
                <a:latin typeface="Angsana New" pitchFamily="18" charset="-34"/>
                <a:cs typeface="Angsana New" pitchFamily="18" charset="-34"/>
              </a:rPr>
              <a:t> better allocate resources</a:t>
            </a:r>
          </a:p>
        </p:txBody>
      </p:sp>
      <p:sp>
        <p:nvSpPr>
          <p:cNvPr id="15363" name="Content Placeholder 7">
            <a:extLst>
              <a:ext uri="{FF2B5EF4-FFF2-40B4-BE49-F238E27FC236}">
                <a16:creationId xmlns:a16="http://schemas.microsoft.com/office/drawing/2014/main" xmlns="" id="{F36FFC75-F18B-4F26-8D1A-2A07D21F421C}"/>
              </a:ext>
            </a:extLst>
          </p:cNvPr>
          <p:cNvSpPr>
            <a:spLocks noGrp="1"/>
          </p:cNvSpPr>
          <p:nvPr>
            <p:ph sz="half" idx="1"/>
          </p:nvPr>
        </p:nvSpPr>
        <p:spPr>
          <a:xfrm>
            <a:off x="457200" y="1524000"/>
            <a:ext cx="7543800" cy="4724400"/>
          </a:xfrm>
        </p:spPr>
        <p:txBody>
          <a:bodyPr/>
          <a:lstStyle/>
          <a:p>
            <a:pPr marL="530225" indent="-415925" algn="just" eaLnBrk="1" hangingPunct="1">
              <a:buFont typeface="Wingdings" panose="05000000000000000000" pitchFamily="2" charset="2"/>
              <a:buChar char="§"/>
            </a:pPr>
            <a:r>
              <a:rPr lang="en-US" altLang="en-US" sz="3200" dirty="0">
                <a:latin typeface="Angsana New" panose="02020603050405020304" pitchFamily="18" charset="-34"/>
                <a:ea typeface="Angsana New" panose="02020603050405020304" pitchFamily="18" charset="-34"/>
              </a:rPr>
              <a:t>REMS provides total and unit costs for HIV health services </a:t>
            </a:r>
          </a:p>
          <a:p>
            <a:pPr marL="530225" indent="-415925" algn="just" eaLnBrk="1" hangingPunct="1">
              <a:buFont typeface="Wingdings" panose="05000000000000000000" pitchFamily="2" charset="2"/>
              <a:buChar char="§"/>
            </a:pPr>
            <a:r>
              <a:rPr lang="en-US" altLang="en-US" sz="3200" dirty="0">
                <a:latin typeface="Angsana New" panose="02020603050405020304" pitchFamily="18" charset="-34"/>
                <a:ea typeface="Angsana New" panose="02020603050405020304" pitchFamily="18" charset="-34"/>
              </a:rPr>
              <a:t>Provide a basis for resource allocation and prevent wastage</a:t>
            </a:r>
          </a:p>
          <a:p>
            <a:pPr marL="530225" indent="-415925" algn="just" eaLnBrk="1" hangingPunct="1">
              <a:buFont typeface="Wingdings" panose="05000000000000000000" pitchFamily="2" charset="2"/>
              <a:buChar char="§"/>
            </a:pPr>
            <a:r>
              <a:rPr lang="en-US" altLang="en-US" sz="3200" dirty="0">
                <a:latin typeface="Angsana New" panose="02020603050405020304" pitchFamily="18" charset="-34"/>
                <a:ea typeface="Angsana New" panose="02020603050405020304" pitchFamily="18" charset="-34"/>
              </a:rPr>
              <a:t>Enables routine workload estimates per facility which support resource allocation for hospitals</a:t>
            </a:r>
          </a:p>
          <a:p>
            <a:pPr marL="530225" indent="-415925" algn="just" eaLnBrk="1" hangingPunct="1">
              <a:buFont typeface="Wingdings" panose="05000000000000000000" pitchFamily="2" charset="2"/>
              <a:buChar char="§"/>
            </a:pPr>
            <a:r>
              <a:rPr lang="en-GB" sz="3200" dirty="0">
                <a:latin typeface="Angsana New" pitchFamily="18" charset="-34"/>
                <a:cs typeface="Angsana New" pitchFamily="18" charset="-34"/>
              </a:rPr>
              <a:t>Generating benefits package costs for national health insurance </a:t>
            </a:r>
          </a:p>
          <a:p>
            <a:pPr marL="530225" indent="-415925" algn="just" eaLnBrk="1" hangingPunct="1">
              <a:buFont typeface="Wingdings" panose="05000000000000000000" pitchFamily="2" charset="2"/>
              <a:buChar char="§"/>
            </a:pPr>
            <a:endParaRPr lang="en-US" altLang="en-US" sz="4000" dirty="0">
              <a:latin typeface="Angsana New" panose="02020603050405020304" pitchFamily="18" charset="-34"/>
              <a:ea typeface="Angsana New" panose="02020603050405020304" pitchFamily="18" charset="-34"/>
            </a:endParaRPr>
          </a:p>
          <a:p>
            <a:pPr marL="530225" indent="-415925" algn="just" eaLnBrk="1" hangingPunct="1">
              <a:buFont typeface="Wingdings" panose="05000000000000000000" pitchFamily="2" charset="2"/>
              <a:buChar char="§"/>
            </a:pPr>
            <a:endParaRPr lang="en-US" altLang="en-US" sz="4000" dirty="0">
              <a:latin typeface="Angsana New" panose="02020603050405020304" pitchFamily="18" charset="-34"/>
              <a:ea typeface="Angsana New" panose="02020603050405020304" pitchFamily="18" charset="-34"/>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a:extLst>
              <a:ext uri="{FF2B5EF4-FFF2-40B4-BE49-F238E27FC236}">
                <a16:creationId xmlns:a16="http://schemas.microsoft.com/office/drawing/2014/main" xmlns="" id="{AD1B60A0-D4F4-4B77-9699-220771FCACE0}"/>
              </a:ext>
            </a:extLst>
          </p:cNvPr>
          <p:cNvSpPr txBox="1">
            <a:spLocks noChangeArrowheads="1"/>
          </p:cNvSpPr>
          <p:nvPr/>
        </p:nvSpPr>
        <p:spPr bwMode="auto">
          <a:xfrm>
            <a:off x="0" y="2521314"/>
            <a:ext cx="84867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FFC000"/>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FF0000"/>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000000"/>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000000"/>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000000"/>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000000"/>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000000"/>
              </a:buClr>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spcBef>
                <a:spcPct val="0"/>
              </a:spcBef>
              <a:buClrTx/>
              <a:buFontTx/>
              <a:buNone/>
            </a:pPr>
            <a:r>
              <a:rPr lang="en-US" altLang="en-US" sz="7200" b="1" dirty="0">
                <a:latin typeface="Angsana New" panose="02020603050405020304" pitchFamily="18" charset="-34"/>
                <a:ea typeface="Angsana New" panose="02020603050405020304" pitchFamily="18" charset="-34"/>
              </a:rPr>
              <a:t>Demonstration of System </a:t>
            </a:r>
          </a:p>
        </p:txBody>
      </p:sp>
    </p:spTree>
    <p:extLst>
      <p:ext uri="{BB962C8B-B14F-4D97-AF65-F5344CB8AC3E}">
        <p14:creationId xmlns:p14="http://schemas.microsoft.com/office/powerpoint/2010/main" val="6914391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B153F5-888D-43FC-8E68-C3E561E86FB5}"/>
              </a:ext>
            </a:extLst>
          </p:cNvPr>
          <p:cNvSpPr>
            <a:spLocks noGrp="1"/>
          </p:cNvSpPr>
          <p:nvPr>
            <p:ph type="title"/>
          </p:nvPr>
        </p:nvSpPr>
        <p:spPr>
          <a:xfrm>
            <a:off x="381000" y="-228600"/>
            <a:ext cx="7620000" cy="1143000"/>
          </a:xfrm>
        </p:spPr>
        <p:txBody>
          <a:bodyPr>
            <a:normAutofit/>
          </a:bodyPr>
          <a:lstStyle/>
          <a:p>
            <a:r>
              <a:rPr lang="en-US" sz="4800" b="1" dirty="0">
                <a:solidFill>
                  <a:srgbClr val="FF0000"/>
                </a:solidFill>
                <a:latin typeface="Angsana New" pitchFamily="18" charset="-34"/>
                <a:cs typeface="Angsana New" pitchFamily="18" charset="-34"/>
              </a:rPr>
              <a:t>What’s Next?</a:t>
            </a:r>
          </a:p>
        </p:txBody>
      </p:sp>
      <p:sp>
        <p:nvSpPr>
          <p:cNvPr id="3" name="Content Placeholder 2">
            <a:extLst>
              <a:ext uri="{FF2B5EF4-FFF2-40B4-BE49-F238E27FC236}">
                <a16:creationId xmlns:a16="http://schemas.microsoft.com/office/drawing/2014/main" xmlns="" id="{7D798567-C099-46F0-8CE2-2556475C015B}"/>
              </a:ext>
            </a:extLst>
          </p:cNvPr>
          <p:cNvSpPr>
            <a:spLocks noGrp="1"/>
          </p:cNvSpPr>
          <p:nvPr>
            <p:ph idx="1"/>
          </p:nvPr>
        </p:nvSpPr>
        <p:spPr>
          <a:xfrm>
            <a:off x="304800" y="685800"/>
            <a:ext cx="8001000" cy="5410200"/>
          </a:xfrm>
        </p:spPr>
        <p:txBody>
          <a:bodyPr/>
          <a:lstStyle/>
          <a:p>
            <a:pPr marL="530225" indent="-415925" eaLnBrk="1" hangingPunct="1">
              <a:buFont typeface="Wingdings" panose="05000000000000000000" pitchFamily="2" charset="2"/>
              <a:buChar char="§"/>
            </a:pPr>
            <a:r>
              <a:rPr lang="en-US" sz="3200" dirty="0">
                <a:latin typeface="Angsana New" panose="02020603050405020304" pitchFamily="18" charset="-34"/>
              </a:rPr>
              <a:t>Expand REMS from the current 326 facilities, 17 districts and two provinces; to all ten (10) provinces and all districts</a:t>
            </a:r>
          </a:p>
          <a:p>
            <a:pPr marL="530225" indent="-415925" eaLnBrk="1" hangingPunct="1">
              <a:buFont typeface="Wingdings" panose="05000000000000000000" pitchFamily="2" charset="2"/>
              <a:buChar char="§"/>
            </a:pPr>
            <a:r>
              <a:rPr lang="en-US" sz="3200" dirty="0">
                <a:latin typeface="Angsana New" panose="02020603050405020304" pitchFamily="18" charset="-34"/>
              </a:rPr>
              <a:t>Include partner resources in system so we have full estimate of the true cost of care and to identify  activities which compliment or duplicate efforts</a:t>
            </a:r>
          </a:p>
          <a:p>
            <a:pPr marL="530225" indent="-415925" eaLnBrk="1" hangingPunct="1">
              <a:buFont typeface="Wingdings" panose="05000000000000000000" pitchFamily="2" charset="2"/>
              <a:buChar char="§"/>
            </a:pPr>
            <a:r>
              <a:rPr lang="en-US" sz="3200" dirty="0">
                <a:latin typeface="Angsana New" panose="02020603050405020304" pitchFamily="18" charset="-34"/>
              </a:rPr>
              <a:t>Expand beyond HIV/AIDS services</a:t>
            </a:r>
          </a:p>
          <a:p>
            <a:pPr marL="530225" indent="-415925" eaLnBrk="1" hangingPunct="1">
              <a:buFont typeface="Wingdings" panose="05000000000000000000" pitchFamily="2" charset="2"/>
              <a:buChar char="§"/>
            </a:pPr>
            <a:r>
              <a:rPr lang="en-US" sz="3200" dirty="0">
                <a:latin typeface="Angsana New" panose="02020603050405020304" pitchFamily="18" charset="-34"/>
              </a:rPr>
              <a:t>Link to other eHealth systems</a:t>
            </a:r>
          </a:p>
        </p:txBody>
      </p:sp>
    </p:spTree>
    <p:extLst>
      <p:ext uri="{BB962C8B-B14F-4D97-AF65-F5344CB8AC3E}">
        <p14:creationId xmlns:p14="http://schemas.microsoft.com/office/powerpoint/2010/main" val="3181034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826500" cy="756707"/>
          </a:xfrm>
        </p:spPr>
        <p:txBody>
          <a:bodyPr/>
          <a:lstStyle/>
          <a:p>
            <a:r>
              <a:rPr lang="en-US" sz="4000" b="1" dirty="0">
                <a:solidFill>
                  <a:srgbClr val="FF0000"/>
                </a:solidFill>
                <a:latin typeface="Angsana New" pitchFamily="18" charset="-34"/>
                <a:cs typeface="Angsana New" pitchFamily="18" charset="-34"/>
              </a:rPr>
              <a:t>Funding for Two-Year Efficiency Scale-up (in US$ million)</a:t>
            </a:r>
          </a:p>
        </p:txBody>
      </p:sp>
      <p:sp>
        <p:nvSpPr>
          <p:cNvPr id="3" name="Text Placeholder 2"/>
          <p:cNvSpPr>
            <a:spLocks noGrp="1"/>
          </p:cNvSpPr>
          <p:nvPr>
            <p:ph type="body" sz="quarter" idx="13"/>
          </p:nvPr>
        </p:nvSpPr>
        <p:spPr/>
        <p:txBody>
          <a:bodyPr/>
          <a:lstStyle/>
          <a:p>
            <a:endParaRPr lang="en-US" dirty="0"/>
          </a:p>
        </p:txBody>
      </p:sp>
      <p:sp>
        <p:nvSpPr>
          <p:cNvPr id="5" name="Slide Number Placeholder 4"/>
          <p:cNvSpPr>
            <a:spLocks noGrp="1"/>
          </p:cNvSpPr>
          <p:nvPr>
            <p:ph type="sldNum" sz="quarter" idx="15"/>
          </p:nvPr>
        </p:nvSpPr>
        <p:spPr/>
        <p:txBody>
          <a:bodyPr/>
          <a:lstStyle/>
          <a:p>
            <a:pPr>
              <a:defRPr/>
            </a:pPr>
            <a:fld id="{9AEA4689-391D-43AA-B7A9-0440E55CC6B3}" type="slidenum">
              <a:rPr lang="en-US" smtClean="0"/>
              <a:pPr>
                <a:defRPr/>
              </a:pPr>
              <a:t>8</a:t>
            </a:fld>
            <a:endParaRPr lang="en-US" dirty="0"/>
          </a:p>
        </p:txBody>
      </p:sp>
      <p:graphicFrame>
        <p:nvGraphicFramePr>
          <p:cNvPr id="6" name="Content Placeholder 4"/>
          <p:cNvGraphicFramePr>
            <a:graphicFrameLocks noGrp="1"/>
          </p:cNvGraphicFramePr>
          <p:nvPr>
            <p:ph idx="1"/>
            <p:extLst>
              <p:ext uri="{D42A27DB-BD31-4B8C-83A1-F6EECF244321}">
                <p14:modId xmlns:p14="http://schemas.microsoft.com/office/powerpoint/2010/main" val="3335457187"/>
              </p:ext>
            </p:extLst>
          </p:nvPr>
        </p:nvGraphicFramePr>
        <p:xfrm>
          <a:off x="0" y="1264170"/>
          <a:ext cx="8461375" cy="5441131"/>
        </p:xfrm>
        <a:graphic>
          <a:graphicData uri="http://schemas.openxmlformats.org/drawingml/2006/table">
            <a:tbl>
              <a:tblPr firstRow="1" firstCol="1" bandRow="1">
                <a:tableStyleId>{08FB837D-C827-4EFA-A057-4D05807E0F7C}</a:tableStyleId>
              </a:tblPr>
              <a:tblGrid>
                <a:gridCol w="7035301">
                  <a:extLst>
                    <a:ext uri="{9D8B030D-6E8A-4147-A177-3AD203B41FA5}">
                      <a16:colId xmlns:a16="http://schemas.microsoft.com/office/drawing/2014/main" xmlns="" val="20000"/>
                    </a:ext>
                  </a:extLst>
                </a:gridCol>
                <a:gridCol w="1426074">
                  <a:extLst>
                    <a:ext uri="{9D8B030D-6E8A-4147-A177-3AD203B41FA5}">
                      <a16:colId xmlns:a16="http://schemas.microsoft.com/office/drawing/2014/main" xmlns="" val="20001"/>
                    </a:ext>
                  </a:extLst>
                </a:gridCol>
              </a:tblGrid>
              <a:tr h="526637">
                <a:tc>
                  <a:txBody>
                    <a:bodyPr/>
                    <a:lstStyle/>
                    <a:p>
                      <a:pPr marL="0" marR="0" algn="ctr">
                        <a:spcBef>
                          <a:spcPts val="0"/>
                        </a:spcBef>
                        <a:spcAft>
                          <a:spcPts val="0"/>
                        </a:spcAft>
                      </a:pPr>
                      <a:r>
                        <a:rPr lang="en-US" sz="1800" dirty="0">
                          <a:solidFill>
                            <a:schemeClr val="tx1"/>
                          </a:solidFill>
                          <a:effectLst/>
                        </a:rPr>
                        <a:t>Components</a:t>
                      </a:r>
                      <a:endParaRPr lang="en-US" sz="1800" b="1" dirty="0">
                        <a:solidFill>
                          <a:schemeClr val="tx1"/>
                        </a:solidFill>
                        <a:effectLst/>
                        <a:latin typeface="Times New Roman"/>
                        <a:ea typeface="Times New Roman"/>
                      </a:endParaRPr>
                    </a:p>
                  </a:txBody>
                  <a:tcPr marL="57962" marR="57962" marT="0" marB="0" anchor="ctr"/>
                </a:tc>
                <a:tc>
                  <a:txBody>
                    <a:bodyPr/>
                    <a:lstStyle/>
                    <a:p>
                      <a:pPr marL="0" marR="0" algn="ctr">
                        <a:spcBef>
                          <a:spcPts val="0"/>
                        </a:spcBef>
                        <a:spcAft>
                          <a:spcPts val="0"/>
                        </a:spcAft>
                      </a:pPr>
                      <a:r>
                        <a:rPr lang="en-US" sz="1800" dirty="0">
                          <a:solidFill>
                            <a:schemeClr val="tx1"/>
                          </a:solidFill>
                          <a:effectLst/>
                        </a:rPr>
                        <a:t>Cost</a:t>
                      </a:r>
                      <a:endParaRPr lang="en-US" sz="1800" dirty="0">
                        <a:solidFill>
                          <a:schemeClr val="tx1"/>
                        </a:solidFill>
                        <a:effectLst/>
                        <a:latin typeface="Times New Roman"/>
                        <a:ea typeface="Times New Roman"/>
                      </a:endParaRPr>
                    </a:p>
                  </a:txBody>
                  <a:tcPr marL="57962" marR="57962" marT="0" marB="0" anchor="ctr"/>
                </a:tc>
                <a:extLst>
                  <a:ext uri="{0D108BD9-81ED-4DB2-BD59-A6C34878D82A}">
                    <a16:rowId xmlns:a16="http://schemas.microsoft.com/office/drawing/2014/main" xmlns="" val="10000"/>
                  </a:ext>
                </a:extLst>
              </a:tr>
              <a:tr h="526637">
                <a:tc>
                  <a:txBody>
                    <a:bodyPr/>
                    <a:lstStyle/>
                    <a:p>
                      <a:pPr marL="0" marR="0">
                        <a:spcBef>
                          <a:spcPts val="0"/>
                        </a:spcBef>
                        <a:spcAft>
                          <a:spcPts val="0"/>
                        </a:spcAft>
                      </a:pPr>
                      <a:r>
                        <a:rPr lang="en-US" sz="2000" b="1" i="1" dirty="0">
                          <a:effectLst/>
                        </a:rPr>
                        <a:t>Component 1: </a:t>
                      </a:r>
                      <a:r>
                        <a:rPr lang="en-GB" sz="2000" b="1" i="1" dirty="0">
                          <a:effectLst/>
                        </a:rPr>
                        <a:t>Expanding of program to RMNCH, Malaria, TB, other priority services across ten provinces and integrate across partners / systems</a:t>
                      </a:r>
                    </a:p>
                  </a:txBody>
                  <a:tcPr marL="57962" marR="57962" marT="0" marB="0"/>
                </a:tc>
                <a:tc>
                  <a:txBody>
                    <a:bodyPr/>
                    <a:lstStyle/>
                    <a:p>
                      <a:pPr marL="0" marR="0" algn="ctr">
                        <a:spcBef>
                          <a:spcPts val="0"/>
                        </a:spcBef>
                        <a:spcAft>
                          <a:spcPts val="0"/>
                        </a:spcAft>
                      </a:pPr>
                      <a:r>
                        <a:rPr lang="en-US" sz="2000" b="1" i="1" dirty="0">
                          <a:effectLst/>
                        </a:rPr>
                        <a:t>5.5</a:t>
                      </a:r>
                      <a:endParaRPr lang="en-US" sz="2000" b="1" i="1" dirty="0">
                        <a:effectLst/>
                        <a:latin typeface="Times New Roman"/>
                        <a:ea typeface="Times New Roman"/>
                      </a:endParaRPr>
                    </a:p>
                  </a:txBody>
                  <a:tcPr marL="57962" marR="57962" marT="0" marB="0"/>
                </a:tc>
                <a:extLst>
                  <a:ext uri="{0D108BD9-81ED-4DB2-BD59-A6C34878D82A}">
                    <a16:rowId xmlns:a16="http://schemas.microsoft.com/office/drawing/2014/main" xmlns="" val="10001"/>
                  </a:ext>
                </a:extLst>
              </a:tr>
              <a:tr h="460807">
                <a:tc>
                  <a:txBody>
                    <a:bodyPr/>
                    <a:lstStyle/>
                    <a:p>
                      <a:pPr marL="230188" marR="0" lvl="1" indent="0">
                        <a:spcBef>
                          <a:spcPts val="0"/>
                        </a:spcBef>
                        <a:spcAft>
                          <a:spcPts val="0"/>
                        </a:spcAft>
                      </a:pPr>
                      <a:r>
                        <a:rPr lang="en-US" sz="2000" b="0" dirty="0">
                          <a:effectLst/>
                        </a:rPr>
                        <a:t>1.1 Expand REMS to national-priority services and geographies </a:t>
                      </a:r>
                      <a:endParaRPr lang="en-US" sz="2000" b="0" dirty="0">
                        <a:effectLst/>
                        <a:latin typeface="Times New Roman"/>
                        <a:ea typeface="Times New Roman"/>
                      </a:endParaRPr>
                    </a:p>
                  </a:txBody>
                  <a:tcPr marL="57962" marR="57962" marT="0" marB="0">
                    <a:solidFill>
                      <a:schemeClr val="accent6">
                        <a:lumMod val="20000"/>
                        <a:lumOff val="80000"/>
                      </a:schemeClr>
                    </a:solidFill>
                  </a:tcPr>
                </a:tc>
                <a:tc>
                  <a:txBody>
                    <a:bodyPr/>
                    <a:lstStyle/>
                    <a:p>
                      <a:pPr marL="0" marR="0" algn="ctr">
                        <a:spcBef>
                          <a:spcPts val="0"/>
                        </a:spcBef>
                        <a:spcAft>
                          <a:spcPts val="0"/>
                        </a:spcAft>
                      </a:pPr>
                      <a:r>
                        <a:rPr lang="en-US" sz="2000" b="0" dirty="0">
                          <a:effectLst/>
                        </a:rPr>
                        <a:t>3.5</a:t>
                      </a:r>
                      <a:endParaRPr lang="en-US" sz="2000" b="0" dirty="0">
                        <a:effectLst/>
                        <a:latin typeface="Times New Roman"/>
                        <a:ea typeface="Times New Roman"/>
                      </a:endParaRPr>
                    </a:p>
                  </a:txBody>
                  <a:tcPr marL="57962" marR="57962" marT="0" marB="0">
                    <a:solidFill>
                      <a:schemeClr val="accent6">
                        <a:lumMod val="20000"/>
                        <a:lumOff val="80000"/>
                      </a:schemeClr>
                    </a:solidFill>
                  </a:tcPr>
                </a:tc>
                <a:extLst>
                  <a:ext uri="{0D108BD9-81ED-4DB2-BD59-A6C34878D82A}">
                    <a16:rowId xmlns:a16="http://schemas.microsoft.com/office/drawing/2014/main" xmlns="" val="10002"/>
                  </a:ext>
                </a:extLst>
              </a:tr>
              <a:tr h="460807">
                <a:tc>
                  <a:txBody>
                    <a:bodyPr/>
                    <a:lstStyle/>
                    <a:p>
                      <a:pPr marL="230188" lvl="1" indent="0"/>
                      <a:r>
                        <a:rPr lang="en-US" sz="2000" b="0" dirty="0">
                          <a:effectLst/>
                        </a:rPr>
                        <a:t>1.2 Integration of routine partner resources</a:t>
                      </a:r>
                      <a:endParaRPr lang="en-US" sz="2000" b="0" dirty="0">
                        <a:effectLst/>
                        <a:latin typeface="Times New Roman"/>
                        <a:ea typeface="Times New Roman"/>
                      </a:endParaRPr>
                    </a:p>
                  </a:txBody>
                  <a:tcPr marL="57962" marR="57962" marT="0" marB="0">
                    <a:solidFill>
                      <a:schemeClr val="accent6">
                        <a:lumMod val="20000"/>
                        <a:lumOff val="80000"/>
                        <a:alpha val="40000"/>
                      </a:schemeClr>
                    </a:solidFill>
                  </a:tcPr>
                </a:tc>
                <a:tc>
                  <a:txBody>
                    <a:bodyPr/>
                    <a:lstStyle/>
                    <a:p>
                      <a:pPr marL="0" marR="0" algn="ctr">
                        <a:spcBef>
                          <a:spcPts val="0"/>
                        </a:spcBef>
                        <a:spcAft>
                          <a:spcPts val="0"/>
                        </a:spcAft>
                      </a:pPr>
                      <a:r>
                        <a:rPr lang="en-US" sz="2000" b="0" dirty="0">
                          <a:effectLst/>
                        </a:rPr>
                        <a:t>0.5</a:t>
                      </a:r>
                      <a:endParaRPr lang="en-US" sz="2000" b="0" dirty="0">
                        <a:effectLst/>
                        <a:latin typeface="Times New Roman"/>
                        <a:ea typeface="Times New Roman"/>
                      </a:endParaRPr>
                    </a:p>
                  </a:txBody>
                  <a:tcPr marL="57962" marR="57962" marT="0" marB="0">
                    <a:solidFill>
                      <a:schemeClr val="accent6">
                        <a:lumMod val="20000"/>
                        <a:lumOff val="80000"/>
                        <a:alpha val="40000"/>
                      </a:schemeClr>
                    </a:solidFill>
                  </a:tcPr>
                </a:tc>
                <a:extLst>
                  <a:ext uri="{0D108BD9-81ED-4DB2-BD59-A6C34878D82A}">
                    <a16:rowId xmlns:a16="http://schemas.microsoft.com/office/drawing/2014/main" xmlns="" val="10003"/>
                  </a:ext>
                </a:extLst>
              </a:tr>
              <a:tr h="279776">
                <a:tc>
                  <a:txBody>
                    <a:bodyPr/>
                    <a:lstStyle/>
                    <a:p>
                      <a:pPr marL="230188" lvl="1" indent="0"/>
                      <a:r>
                        <a:rPr lang="en-US" sz="2000" b="0" kern="1200" dirty="0">
                          <a:solidFill>
                            <a:schemeClr val="dk1"/>
                          </a:solidFill>
                          <a:effectLst/>
                          <a:latin typeface="+mn-lt"/>
                          <a:ea typeface="+mn-ea"/>
                          <a:cs typeface="+mn-cs"/>
                        </a:rPr>
                        <a:t>1.3  </a:t>
                      </a:r>
                      <a:r>
                        <a:rPr lang="en-US" sz="2000" b="0" dirty="0">
                          <a:effectLst/>
                        </a:rPr>
                        <a:t>Integration of eHealth systems (</a:t>
                      </a:r>
                      <a:r>
                        <a:rPr lang="en-US" sz="2000" b="0" dirty="0" err="1">
                          <a:effectLst/>
                        </a:rPr>
                        <a:t>ie</a:t>
                      </a:r>
                      <a:r>
                        <a:rPr lang="en-US" sz="2000" b="0" dirty="0">
                          <a:effectLst/>
                        </a:rPr>
                        <a:t> supply chain and aggregated electronic medical records)  </a:t>
                      </a:r>
                      <a:endParaRPr lang="en-US" sz="2000" b="0" kern="1200" dirty="0">
                        <a:solidFill>
                          <a:schemeClr val="dk1"/>
                        </a:solidFill>
                        <a:effectLst/>
                        <a:latin typeface="+mn-lt"/>
                        <a:ea typeface="+mn-ea"/>
                        <a:cs typeface="+mn-cs"/>
                      </a:endParaRPr>
                    </a:p>
                  </a:txBody>
                  <a:tcPr marL="57962" marR="57962" marT="0" marB="0">
                    <a:solidFill>
                      <a:schemeClr val="accent6">
                        <a:lumMod val="20000"/>
                        <a:lumOff val="80000"/>
                      </a:schemeClr>
                    </a:solidFill>
                  </a:tcPr>
                </a:tc>
                <a:tc>
                  <a:txBody>
                    <a:bodyPr/>
                    <a:lstStyle/>
                    <a:p>
                      <a:pPr marL="0" marR="0" algn="ctr" defTabSz="914400" rtl="0" eaLnBrk="1" latinLnBrk="0" hangingPunct="1">
                        <a:spcBef>
                          <a:spcPts val="0"/>
                        </a:spcBef>
                        <a:spcAft>
                          <a:spcPts val="0"/>
                        </a:spcAft>
                      </a:pPr>
                      <a:r>
                        <a:rPr lang="en-US" sz="2000" b="0" kern="1200" dirty="0">
                          <a:solidFill>
                            <a:schemeClr val="dk1"/>
                          </a:solidFill>
                          <a:effectLst/>
                          <a:latin typeface="+mn-lt"/>
                          <a:ea typeface="+mn-ea"/>
                          <a:cs typeface="+mn-cs"/>
                        </a:rPr>
                        <a:t>1.5</a:t>
                      </a:r>
                    </a:p>
                  </a:txBody>
                  <a:tcPr marL="57962" marR="57962" marT="0" marB="0">
                    <a:solidFill>
                      <a:schemeClr val="accent6">
                        <a:lumMod val="20000"/>
                        <a:lumOff val="80000"/>
                      </a:schemeClr>
                    </a:solidFill>
                  </a:tcPr>
                </a:tc>
                <a:extLst>
                  <a:ext uri="{0D108BD9-81ED-4DB2-BD59-A6C34878D82A}">
                    <a16:rowId xmlns:a16="http://schemas.microsoft.com/office/drawing/2014/main" xmlns="" val="2201276801"/>
                  </a:ext>
                </a:extLst>
              </a:tr>
              <a:tr h="564736">
                <a:tc>
                  <a:txBody>
                    <a:bodyPr/>
                    <a:lstStyle/>
                    <a:p>
                      <a:pPr marL="0" marR="0">
                        <a:spcBef>
                          <a:spcPts val="0"/>
                        </a:spcBef>
                        <a:spcAft>
                          <a:spcPts val="0"/>
                        </a:spcAft>
                        <a:tabLst>
                          <a:tab pos="0" algn="l"/>
                        </a:tabLst>
                      </a:pPr>
                      <a:r>
                        <a:rPr lang="en-US" sz="2000" b="1" i="1" dirty="0">
                          <a:effectLst/>
                        </a:rPr>
                        <a:t>Component 2: Strengthening utilization of integrated health and expenditure data for decision making and health delivery</a:t>
                      </a:r>
                      <a:endParaRPr lang="en-US" sz="2000" b="1" i="1" dirty="0">
                        <a:effectLst/>
                        <a:latin typeface="Times New Roman"/>
                        <a:ea typeface="Times New Roman"/>
                      </a:endParaRPr>
                    </a:p>
                  </a:txBody>
                  <a:tcPr marL="57962" marR="57962" marT="0" marB="0"/>
                </a:tc>
                <a:tc>
                  <a:txBody>
                    <a:bodyPr/>
                    <a:lstStyle/>
                    <a:p>
                      <a:pPr marL="0" marR="0" algn="ctr">
                        <a:spcBef>
                          <a:spcPts val="0"/>
                        </a:spcBef>
                        <a:spcAft>
                          <a:spcPts val="0"/>
                        </a:spcAft>
                      </a:pPr>
                      <a:r>
                        <a:rPr lang="en-US" sz="2000" b="1" i="1" dirty="0">
                          <a:effectLst/>
                        </a:rPr>
                        <a:t>2.0</a:t>
                      </a:r>
                      <a:endParaRPr lang="en-US" sz="2000" b="1" i="1" dirty="0">
                        <a:effectLst/>
                        <a:latin typeface="Times New Roman"/>
                        <a:ea typeface="Times New Roman"/>
                      </a:endParaRPr>
                    </a:p>
                  </a:txBody>
                  <a:tcPr marL="57962" marR="57962" marT="0" marB="0"/>
                </a:tc>
                <a:extLst>
                  <a:ext uri="{0D108BD9-81ED-4DB2-BD59-A6C34878D82A}">
                    <a16:rowId xmlns:a16="http://schemas.microsoft.com/office/drawing/2014/main" xmlns="" val="10005"/>
                  </a:ext>
                </a:extLst>
              </a:tr>
              <a:tr h="472739">
                <a:tc>
                  <a:txBody>
                    <a:bodyPr/>
                    <a:lstStyle/>
                    <a:p>
                      <a:pPr marL="230188" marR="0" lvl="1" indent="0">
                        <a:spcBef>
                          <a:spcPts val="0"/>
                        </a:spcBef>
                        <a:spcAft>
                          <a:spcPts val="0"/>
                        </a:spcAft>
                        <a:tabLst>
                          <a:tab pos="0" algn="l"/>
                        </a:tabLst>
                      </a:pPr>
                      <a:r>
                        <a:rPr lang="en-US" sz="2000" b="0" dirty="0">
                          <a:effectLst/>
                        </a:rPr>
                        <a:t>2.1 Training and enhanced data driven decision capacity for district, provincial, national and facility-level staff , deployment and institutionalization of REMS at functional levels (Provincial Planning, Program Planning, Results Based Finance and Results Based Reporting) </a:t>
                      </a:r>
                      <a:endParaRPr lang="en-US" sz="2000" b="0" dirty="0">
                        <a:effectLst/>
                        <a:latin typeface="Times New Roman"/>
                        <a:ea typeface="Times New Roman"/>
                      </a:endParaRPr>
                    </a:p>
                  </a:txBody>
                  <a:tcPr marL="57962" marR="57962" marT="0" marB="0">
                    <a:solidFill>
                      <a:schemeClr val="accent6">
                        <a:lumMod val="20000"/>
                        <a:lumOff val="80000"/>
                      </a:schemeClr>
                    </a:solidFill>
                  </a:tcPr>
                </a:tc>
                <a:tc>
                  <a:txBody>
                    <a:bodyPr/>
                    <a:lstStyle/>
                    <a:p>
                      <a:pPr marL="0" marR="0" algn="ctr">
                        <a:spcBef>
                          <a:spcPts val="0"/>
                        </a:spcBef>
                        <a:spcAft>
                          <a:spcPts val="0"/>
                        </a:spcAft>
                      </a:pPr>
                      <a:r>
                        <a:rPr lang="en-US" sz="2000" b="0" dirty="0">
                          <a:effectLst/>
                        </a:rPr>
                        <a:t>2.0</a:t>
                      </a:r>
                      <a:endParaRPr lang="en-US" sz="2000" b="0" dirty="0">
                        <a:effectLst/>
                        <a:latin typeface="Times New Roman"/>
                        <a:ea typeface="Times New Roman"/>
                      </a:endParaRPr>
                    </a:p>
                  </a:txBody>
                  <a:tcPr marL="57962" marR="57962" marT="0" marB="0">
                    <a:solidFill>
                      <a:schemeClr val="accent6">
                        <a:lumMod val="20000"/>
                        <a:lumOff val="80000"/>
                      </a:schemeClr>
                    </a:solidFill>
                  </a:tcPr>
                </a:tc>
                <a:extLst>
                  <a:ext uri="{0D108BD9-81ED-4DB2-BD59-A6C34878D82A}">
                    <a16:rowId xmlns:a16="http://schemas.microsoft.com/office/drawing/2014/main" xmlns="" val="10006"/>
                  </a:ext>
                </a:extLst>
              </a:tr>
              <a:tr h="0">
                <a:tc>
                  <a:txBody>
                    <a:bodyPr/>
                    <a:lstStyle/>
                    <a:p>
                      <a:pPr marL="0" marR="0" algn="ctr">
                        <a:spcBef>
                          <a:spcPts val="0"/>
                        </a:spcBef>
                        <a:spcAft>
                          <a:spcPts val="0"/>
                        </a:spcAft>
                      </a:pPr>
                      <a:r>
                        <a:rPr lang="en-US" sz="2200" dirty="0">
                          <a:effectLst/>
                        </a:rPr>
                        <a:t>Total Funding Required</a:t>
                      </a:r>
                      <a:endParaRPr lang="en-US" sz="2200" b="1" dirty="0">
                        <a:effectLst/>
                        <a:latin typeface="Times New Roman"/>
                        <a:ea typeface="Times New Roman"/>
                      </a:endParaRPr>
                    </a:p>
                  </a:txBody>
                  <a:tcPr marL="57962" marR="57962" marT="0" marB="0"/>
                </a:tc>
                <a:tc>
                  <a:txBody>
                    <a:bodyPr/>
                    <a:lstStyle/>
                    <a:p>
                      <a:pPr marL="0" marR="0" algn="ctr" defTabSz="914400" rtl="0" eaLnBrk="1" latinLnBrk="0" hangingPunct="1">
                        <a:spcBef>
                          <a:spcPts val="0"/>
                        </a:spcBef>
                        <a:spcAft>
                          <a:spcPts val="0"/>
                        </a:spcAft>
                      </a:pPr>
                      <a:r>
                        <a:rPr lang="en-US" sz="2200" b="1" i="1" kern="1200" dirty="0">
                          <a:solidFill>
                            <a:schemeClr val="dk1"/>
                          </a:solidFill>
                          <a:effectLst/>
                          <a:latin typeface="+mn-lt"/>
                          <a:ea typeface="+mn-ea"/>
                          <a:cs typeface="+mn-cs"/>
                        </a:rPr>
                        <a:t>$7.5m USD</a:t>
                      </a:r>
                    </a:p>
                  </a:txBody>
                  <a:tcPr marL="57962" marR="57962" marT="0" marB="0"/>
                </a:tc>
                <a:extLst>
                  <a:ext uri="{0D108BD9-81ED-4DB2-BD59-A6C34878D82A}">
                    <a16:rowId xmlns:a16="http://schemas.microsoft.com/office/drawing/2014/main" xmlns="" val="10012"/>
                  </a:ext>
                </a:extLst>
              </a:tr>
            </a:tbl>
          </a:graphicData>
        </a:graphic>
      </p:graphicFrame>
    </p:spTree>
    <p:extLst>
      <p:ext uri="{BB962C8B-B14F-4D97-AF65-F5344CB8AC3E}">
        <p14:creationId xmlns:p14="http://schemas.microsoft.com/office/powerpoint/2010/main" val="1336789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090172"/>
            <a:ext cx="8077200" cy="3908762"/>
          </a:xfrm>
          <a:prstGeom prst="rect">
            <a:avLst/>
          </a:prstGeom>
          <a:noFill/>
        </p:spPr>
        <p:txBody>
          <a:bodyPr wrap="square" rtlCol="0">
            <a:spAutoFit/>
          </a:bodyPr>
          <a:lstStyle/>
          <a:p>
            <a:pPr algn="ctr"/>
            <a:r>
              <a:rPr lang="en-US" sz="4800" b="1" dirty="0">
                <a:latin typeface="Angsana New" pitchFamily="18" charset="-34"/>
                <a:cs typeface="Angsana New" pitchFamily="18" charset="-34"/>
              </a:rPr>
              <a:t>We want to share.</a:t>
            </a:r>
          </a:p>
          <a:p>
            <a:pPr algn="ctr"/>
            <a:r>
              <a:rPr lang="en-GB" sz="4000" dirty="0">
                <a:solidFill>
                  <a:srgbClr val="FF0000"/>
                </a:solidFill>
                <a:latin typeface="Angsana New" pitchFamily="18" charset="-34"/>
                <a:cs typeface="Angsana New" pitchFamily="18" charset="-34"/>
              </a:rPr>
              <a:t>For more information contact Andrew Kashoka at </a:t>
            </a:r>
            <a:r>
              <a:rPr lang="en-GB" sz="4000" b="1" dirty="0">
                <a:solidFill>
                  <a:srgbClr val="00B050"/>
                </a:solidFill>
                <a:latin typeface="Angsana New" pitchFamily="18" charset="-34"/>
                <a:cs typeface="Angsana New" pitchFamily="18" charset="-34"/>
              </a:rPr>
              <a:t>andrew.kashoka@MOH.gov.zm </a:t>
            </a:r>
            <a:r>
              <a:rPr lang="en-GB" sz="4000" dirty="0">
                <a:solidFill>
                  <a:srgbClr val="FF0000"/>
                </a:solidFill>
                <a:latin typeface="Angsana New" pitchFamily="18" charset="-34"/>
                <a:cs typeface="Angsana New" pitchFamily="18" charset="-34"/>
              </a:rPr>
              <a:t>or </a:t>
            </a:r>
            <a:r>
              <a:rPr lang="en-GB" sz="4000" dirty="0" err="1">
                <a:solidFill>
                  <a:srgbClr val="FF0000"/>
                </a:solidFill>
                <a:latin typeface="Angsana New" pitchFamily="18" charset="-34"/>
                <a:cs typeface="Angsana New" pitchFamily="18" charset="-34"/>
              </a:rPr>
              <a:t>Dr.</a:t>
            </a:r>
            <a:r>
              <a:rPr lang="en-GB" sz="4000" dirty="0">
                <a:solidFill>
                  <a:srgbClr val="FF0000"/>
                </a:solidFill>
                <a:latin typeface="Angsana New" pitchFamily="18" charset="-34"/>
                <a:cs typeface="Angsana New" pitchFamily="18" charset="-34"/>
              </a:rPr>
              <a:t> Anita Kaluba at </a:t>
            </a:r>
            <a:r>
              <a:rPr lang="en-GB" sz="4000" b="1" dirty="0">
                <a:solidFill>
                  <a:srgbClr val="00B050"/>
                </a:solidFill>
                <a:latin typeface="Angsana New" pitchFamily="18" charset="-34"/>
                <a:cs typeface="Angsana New" pitchFamily="18" charset="-34"/>
              </a:rPr>
              <a:t>dranitakaluba17@gmail.com </a:t>
            </a:r>
            <a:endParaRPr lang="en-US" sz="4000" b="1" dirty="0">
              <a:solidFill>
                <a:srgbClr val="00B050"/>
              </a:solidFill>
              <a:latin typeface="Angsana New" pitchFamily="18" charset="-34"/>
              <a:cs typeface="Angsana New" pitchFamily="18" charset="-34"/>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600" y="193289"/>
            <a:ext cx="2133600" cy="1896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7909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ustom 12">
      <a:dk1>
        <a:sysClr val="windowText" lastClr="000000"/>
      </a:dk1>
      <a:lt1>
        <a:sysClr val="window" lastClr="FFFFFF"/>
      </a:lt1>
      <a:dk2>
        <a:srgbClr val="FF0000"/>
      </a:dk2>
      <a:lt2>
        <a:srgbClr val="CCDDEA"/>
      </a:lt2>
      <a:accent1>
        <a:srgbClr val="FFC000"/>
      </a:accent1>
      <a:accent2>
        <a:srgbClr val="000000"/>
      </a:accent2>
      <a:accent3>
        <a:srgbClr val="FFC000"/>
      </a:accent3>
      <a:accent4>
        <a:srgbClr val="FF0000"/>
      </a:accent4>
      <a:accent5>
        <a:srgbClr val="000000"/>
      </a:accent5>
      <a:accent6>
        <a:srgbClr val="B9CA1A"/>
      </a:accent6>
      <a:hlink>
        <a:srgbClr val="FFC000"/>
      </a:hlink>
      <a:folHlink>
        <a:srgbClr val="FF000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13861</TotalTime>
  <Words>622</Words>
  <Application>Microsoft Office PowerPoint</Application>
  <PresentationFormat>On-screen Show (4:3)</PresentationFormat>
  <Paragraphs>70</Paragraphs>
  <Slides>9</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MS PGothic</vt:lpstr>
      <vt:lpstr>Angsana New</vt:lpstr>
      <vt:lpstr>Arial</vt:lpstr>
      <vt:lpstr>Calibri</vt:lpstr>
      <vt:lpstr>Cambria</vt:lpstr>
      <vt:lpstr>Times New Roman</vt:lpstr>
      <vt:lpstr>Trebuchet MS</vt:lpstr>
      <vt:lpstr>Wingdings</vt:lpstr>
      <vt:lpstr>Adjacency</vt:lpstr>
      <vt:lpstr>PowerPoint Presentation</vt:lpstr>
      <vt:lpstr>PowerPoint Presentation</vt:lpstr>
      <vt:lpstr>PowerPoint Presentation</vt:lpstr>
      <vt:lpstr>REMS increases efficiency</vt:lpstr>
      <vt:lpstr>REMS helps MoH better allocate resources</vt:lpstr>
      <vt:lpstr>PowerPoint Presentation</vt:lpstr>
      <vt:lpstr>What’s Next?</vt:lpstr>
      <vt:lpstr>Funding for Two-Year Efficiency Scale-up (in US$ million)</vt:lpstr>
      <vt:lpstr>PowerPoint Presentation</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dc:creator>
  <cp:lastModifiedBy>Marielle Phe Goursat</cp:lastModifiedBy>
  <cp:revision>137</cp:revision>
  <cp:lastPrinted>2017-12-18T17:22:18Z</cp:lastPrinted>
  <dcterms:created xsi:type="dcterms:W3CDTF">2017-09-17T14:02:53Z</dcterms:created>
  <dcterms:modified xsi:type="dcterms:W3CDTF">2018-01-03T06:22:06Z</dcterms:modified>
</cp:coreProperties>
</file>