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charts/colors1.xml" ContentType="application/vnd.ms-office.chartcolorstyle+xml"/>
  <Override PartName="/ppt/charts/style1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47"/>
  </p:notesMasterIdLst>
  <p:sldIdLst>
    <p:sldId id="256" r:id="rId3"/>
    <p:sldId id="257" r:id="rId4"/>
    <p:sldId id="304" r:id="rId5"/>
    <p:sldId id="344" r:id="rId6"/>
    <p:sldId id="309" r:id="rId7"/>
    <p:sldId id="307" r:id="rId8"/>
    <p:sldId id="305" r:id="rId9"/>
    <p:sldId id="306" r:id="rId10"/>
    <p:sldId id="314" r:id="rId11"/>
    <p:sldId id="258" r:id="rId12"/>
    <p:sldId id="308" r:id="rId13"/>
    <p:sldId id="277" r:id="rId14"/>
    <p:sldId id="315" r:id="rId15"/>
    <p:sldId id="300" r:id="rId16"/>
    <p:sldId id="317" r:id="rId17"/>
    <p:sldId id="316" r:id="rId18"/>
    <p:sldId id="313" r:id="rId19"/>
    <p:sldId id="298" r:id="rId20"/>
    <p:sldId id="311" r:id="rId21"/>
    <p:sldId id="312" r:id="rId22"/>
    <p:sldId id="310" r:id="rId23"/>
    <p:sldId id="318" r:id="rId24"/>
    <p:sldId id="330" r:id="rId25"/>
    <p:sldId id="319" r:id="rId26"/>
    <p:sldId id="320" r:id="rId27"/>
    <p:sldId id="321" r:id="rId28"/>
    <p:sldId id="329" r:id="rId29"/>
    <p:sldId id="322" r:id="rId30"/>
    <p:sldId id="323" r:id="rId31"/>
    <p:sldId id="325" r:id="rId32"/>
    <p:sldId id="326" r:id="rId33"/>
    <p:sldId id="327" r:id="rId34"/>
    <p:sldId id="331" r:id="rId35"/>
    <p:sldId id="335" r:id="rId36"/>
    <p:sldId id="334" r:id="rId37"/>
    <p:sldId id="336" r:id="rId38"/>
    <p:sldId id="337" r:id="rId39"/>
    <p:sldId id="339" r:id="rId40"/>
    <p:sldId id="338" r:id="rId41"/>
    <p:sldId id="340" r:id="rId42"/>
    <p:sldId id="341" r:id="rId43"/>
    <p:sldId id="342" r:id="rId44"/>
    <p:sldId id="343" r:id="rId45"/>
    <p:sldId id="345" r:id="rId4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Style moyen 3 - Accentuation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066" autoAdjust="0"/>
  </p:normalViewPr>
  <p:slideViewPr>
    <p:cSldViewPr>
      <p:cViewPr>
        <p:scale>
          <a:sx n="111" d="100"/>
          <a:sy n="111" d="100"/>
        </p:scale>
        <p:origin x="-978" y="-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46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microsoft.com/office/2016/11/relationships/changesInfo" Target="changesInfos/changesInfo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tableStyles" Target="tableStyle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ierre Yameogo" userId="cbc29a40966e8a90" providerId="LiveId" clId="{DEAAC443-8DAD-421C-94C0-8DB83E938164}"/>
    <pc:docChg chg="undo custSel addSld delSld modSld sldOrd">
      <pc:chgData name="Pierre Yameogo" userId="cbc29a40966e8a90" providerId="LiveId" clId="{DEAAC443-8DAD-421C-94C0-8DB83E938164}" dt="2018-03-01T00:17:36.072" v="8418"/>
      <pc:docMkLst>
        <pc:docMk/>
      </pc:docMkLst>
      <pc:sldChg chg="addSp modSp">
        <pc:chgData name="Pierre Yameogo" userId="cbc29a40966e8a90" providerId="LiveId" clId="{DEAAC443-8DAD-421C-94C0-8DB83E938164}" dt="2018-02-28T23:04:13.317" v="8403" actId="1076"/>
        <pc:sldMkLst>
          <pc:docMk/>
          <pc:sldMk cId="3055707682" sldId="256"/>
        </pc:sldMkLst>
        <pc:spChg chg="mod">
          <ac:chgData name="Pierre Yameogo" userId="cbc29a40966e8a90" providerId="LiveId" clId="{DEAAC443-8DAD-421C-94C0-8DB83E938164}" dt="2018-02-28T10:22:58.414" v="399" actId="14100"/>
          <ac:spMkLst>
            <pc:docMk/>
            <pc:sldMk cId="3055707682" sldId="256"/>
            <ac:spMk id="2" creationId="{00000000-0000-0000-0000-000000000000}"/>
          </ac:spMkLst>
        </pc:spChg>
        <pc:spChg chg="mod">
          <ac:chgData name="Pierre Yameogo" userId="cbc29a40966e8a90" providerId="LiveId" clId="{DEAAC443-8DAD-421C-94C0-8DB83E938164}" dt="2018-02-28T23:04:13.317" v="8403" actId="1076"/>
          <ac:spMkLst>
            <pc:docMk/>
            <pc:sldMk cId="3055707682" sldId="256"/>
            <ac:spMk id="3" creationId="{00000000-0000-0000-0000-000000000000}"/>
          </ac:spMkLst>
        </pc:spChg>
        <pc:spChg chg="add mod">
          <ac:chgData name="Pierre Yameogo" userId="cbc29a40966e8a90" providerId="LiveId" clId="{DEAAC443-8DAD-421C-94C0-8DB83E938164}" dt="2018-02-28T10:10:08.966" v="184" actId="113"/>
          <ac:spMkLst>
            <pc:docMk/>
            <pc:sldMk cId="3055707682" sldId="256"/>
            <ac:spMk id="4" creationId="{C0BE45A3-18BE-45BD-9B05-93CC579C43F2}"/>
          </ac:spMkLst>
        </pc:spChg>
        <pc:picChg chg="add mod">
          <ac:chgData name="Pierre Yameogo" userId="cbc29a40966e8a90" providerId="LiveId" clId="{DEAAC443-8DAD-421C-94C0-8DB83E938164}" dt="2018-02-28T10:22:46.305" v="395" actId="1076"/>
          <ac:picMkLst>
            <pc:docMk/>
            <pc:sldMk cId="3055707682" sldId="256"/>
            <ac:picMk id="5" creationId="{59F39A50-67C4-4CEA-A718-019896797B48}"/>
          </ac:picMkLst>
        </pc:picChg>
      </pc:sldChg>
      <pc:sldChg chg="modSp">
        <pc:chgData name="Pierre Yameogo" userId="cbc29a40966e8a90" providerId="LiveId" clId="{DEAAC443-8DAD-421C-94C0-8DB83E938164}" dt="2018-02-28T23:03:48.291" v="8402" actId="1076"/>
        <pc:sldMkLst>
          <pc:docMk/>
          <pc:sldMk cId="3029133814" sldId="257"/>
        </pc:sldMkLst>
        <pc:spChg chg="mod">
          <ac:chgData name="Pierre Yameogo" userId="cbc29a40966e8a90" providerId="LiveId" clId="{DEAAC443-8DAD-421C-94C0-8DB83E938164}" dt="2018-02-28T23:03:48.291" v="8402" actId="1076"/>
          <ac:spMkLst>
            <pc:docMk/>
            <pc:sldMk cId="3029133814" sldId="257"/>
            <ac:spMk id="3" creationId="{00000000-0000-0000-0000-000000000000}"/>
          </ac:spMkLst>
        </pc:spChg>
      </pc:sldChg>
      <pc:sldChg chg="modSp">
        <pc:chgData name="Pierre Yameogo" userId="cbc29a40966e8a90" providerId="LiveId" clId="{DEAAC443-8DAD-421C-94C0-8DB83E938164}" dt="2018-02-28T14:20:53.463" v="2113" actId="20577"/>
        <pc:sldMkLst>
          <pc:docMk/>
          <pc:sldMk cId="3316030638" sldId="258"/>
        </pc:sldMkLst>
        <pc:spChg chg="mod">
          <ac:chgData name="Pierre Yameogo" userId="cbc29a40966e8a90" providerId="LiveId" clId="{DEAAC443-8DAD-421C-94C0-8DB83E938164}" dt="2018-02-28T14:20:53.463" v="2113" actId="20577"/>
          <ac:spMkLst>
            <pc:docMk/>
            <pc:sldMk cId="3316030638" sldId="258"/>
            <ac:spMk id="2" creationId="{00000000-0000-0000-0000-000000000000}"/>
          </ac:spMkLst>
        </pc:spChg>
        <pc:spChg chg="mod">
          <ac:chgData name="Pierre Yameogo" userId="cbc29a40966e8a90" providerId="LiveId" clId="{DEAAC443-8DAD-421C-94C0-8DB83E938164}" dt="2018-02-28T14:20:47.831" v="2110" actId="255"/>
          <ac:spMkLst>
            <pc:docMk/>
            <pc:sldMk cId="3316030638" sldId="258"/>
            <ac:spMk id="3" creationId="{00000000-0000-0000-0000-000000000000}"/>
          </ac:spMkLst>
        </pc:spChg>
      </pc:sldChg>
      <pc:sldChg chg="del">
        <pc:chgData name="Pierre Yameogo" userId="cbc29a40966e8a90" providerId="LiveId" clId="{DEAAC443-8DAD-421C-94C0-8DB83E938164}" dt="2018-02-28T22:48:15.084" v="8227" actId="2696"/>
        <pc:sldMkLst>
          <pc:docMk/>
          <pc:sldMk cId="3592235526" sldId="259"/>
        </pc:sldMkLst>
      </pc:sldChg>
      <pc:sldChg chg="modSp del">
        <pc:chgData name="Pierre Yameogo" userId="cbc29a40966e8a90" providerId="LiveId" clId="{DEAAC443-8DAD-421C-94C0-8DB83E938164}" dt="2018-02-28T14:07:44.708" v="1489" actId="2696"/>
        <pc:sldMkLst>
          <pc:docMk/>
          <pc:sldMk cId="2997103458" sldId="276"/>
        </pc:sldMkLst>
        <pc:spChg chg="mod">
          <ac:chgData name="Pierre Yameogo" userId="cbc29a40966e8a90" providerId="LiveId" clId="{DEAAC443-8DAD-421C-94C0-8DB83E938164}" dt="2018-02-28T10:13:35.668" v="210" actId="6549"/>
          <ac:spMkLst>
            <pc:docMk/>
            <pc:sldMk cId="2997103458" sldId="276"/>
            <ac:spMk id="3" creationId="{00000000-0000-0000-0000-000000000000}"/>
          </ac:spMkLst>
        </pc:spChg>
      </pc:sldChg>
      <pc:sldChg chg="modSp">
        <pc:chgData name="Pierre Yameogo" userId="cbc29a40966e8a90" providerId="LiveId" clId="{DEAAC443-8DAD-421C-94C0-8DB83E938164}" dt="2018-02-28T14:21:38.775" v="2124" actId="255"/>
        <pc:sldMkLst>
          <pc:docMk/>
          <pc:sldMk cId="1562516573" sldId="277"/>
        </pc:sldMkLst>
        <pc:spChg chg="mod">
          <ac:chgData name="Pierre Yameogo" userId="cbc29a40966e8a90" providerId="LiveId" clId="{DEAAC443-8DAD-421C-94C0-8DB83E938164}" dt="2018-02-28T14:21:12.510" v="2120" actId="20577"/>
          <ac:spMkLst>
            <pc:docMk/>
            <pc:sldMk cId="1562516573" sldId="277"/>
            <ac:spMk id="2" creationId="{00000000-0000-0000-0000-000000000000}"/>
          </ac:spMkLst>
        </pc:spChg>
        <pc:spChg chg="mod">
          <ac:chgData name="Pierre Yameogo" userId="cbc29a40966e8a90" providerId="LiveId" clId="{DEAAC443-8DAD-421C-94C0-8DB83E938164}" dt="2018-02-28T14:21:38.775" v="2124" actId="255"/>
          <ac:spMkLst>
            <pc:docMk/>
            <pc:sldMk cId="1562516573" sldId="277"/>
            <ac:spMk id="3" creationId="{00000000-0000-0000-0000-000000000000}"/>
          </ac:spMkLst>
        </pc:spChg>
      </pc:sldChg>
      <pc:sldChg chg="del">
        <pc:chgData name="Pierre Yameogo" userId="cbc29a40966e8a90" providerId="LiveId" clId="{DEAAC443-8DAD-421C-94C0-8DB83E938164}" dt="2018-02-28T22:48:18.865" v="8228" actId="2696"/>
        <pc:sldMkLst>
          <pc:docMk/>
          <pc:sldMk cId="1450912336" sldId="286"/>
        </pc:sldMkLst>
      </pc:sldChg>
      <pc:sldChg chg="del">
        <pc:chgData name="Pierre Yameogo" userId="cbc29a40966e8a90" providerId="LiveId" clId="{DEAAC443-8DAD-421C-94C0-8DB83E938164}" dt="2018-02-28T22:48:22.679" v="8231" actId="2696"/>
        <pc:sldMkLst>
          <pc:docMk/>
          <pc:sldMk cId="3463368121" sldId="287"/>
        </pc:sldMkLst>
      </pc:sldChg>
      <pc:sldChg chg="del">
        <pc:chgData name="Pierre Yameogo" userId="cbc29a40966e8a90" providerId="LiveId" clId="{DEAAC443-8DAD-421C-94C0-8DB83E938164}" dt="2018-02-28T22:48:29.075" v="8234" actId="2696"/>
        <pc:sldMkLst>
          <pc:docMk/>
          <pc:sldMk cId="430030337" sldId="293"/>
        </pc:sldMkLst>
      </pc:sldChg>
      <pc:sldChg chg="del">
        <pc:chgData name="Pierre Yameogo" userId="cbc29a40966e8a90" providerId="LiveId" clId="{DEAAC443-8DAD-421C-94C0-8DB83E938164}" dt="2018-02-28T22:48:26.867" v="8232" actId="2696"/>
        <pc:sldMkLst>
          <pc:docMk/>
          <pc:sldMk cId="1324232410" sldId="296"/>
        </pc:sldMkLst>
      </pc:sldChg>
      <pc:sldChg chg="del">
        <pc:chgData name="Pierre Yameogo" userId="cbc29a40966e8a90" providerId="LiveId" clId="{DEAAC443-8DAD-421C-94C0-8DB83E938164}" dt="2018-02-28T22:48:20.038" v="8229" actId="2696"/>
        <pc:sldMkLst>
          <pc:docMk/>
          <pc:sldMk cId="3482894875" sldId="297"/>
        </pc:sldMkLst>
      </pc:sldChg>
      <pc:sldChg chg="modSp">
        <pc:chgData name="Pierre Yameogo" userId="cbc29a40966e8a90" providerId="LiveId" clId="{DEAAC443-8DAD-421C-94C0-8DB83E938164}" dt="2018-02-28T14:29:33.719" v="2500" actId="20577"/>
        <pc:sldMkLst>
          <pc:docMk/>
          <pc:sldMk cId="943528943" sldId="298"/>
        </pc:sldMkLst>
        <pc:spChg chg="mod">
          <ac:chgData name="Pierre Yameogo" userId="cbc29a40966e8a90" providerId="LiveId" clId="{DEAAC443-8DAD-421C-94C0-8DB83E938164}" dt="2018-02-28T14:29:33.719" v="2500" actId="20577"/>
          <ac:spMkLst>
            <pc:docMk/>
            <pc:sldMk cId="943528943" sldId="298"/>
            <ac:spMk id="2" creationId="{124942F6-B4E8-4B58-86EB-8A94DBC2BB32}"/>
          </ac:spMkLst>
        </pc:spChg>
        <pc:spChg chg="mod">
          <ac:chgData name="Pierre Yameogo" userId="cbc29a40966e8a90" providerId="LiveId" clId="{DEAAC443-8DAD-421C-94C0-8DB83E938164}" dt="2018-02-28T14:28:00.140" v="2481" actId="1076"/>
          <ac:spMkLst>
            <pc:docMk/>
            <pc:sldMk cId="943528943" sldId="298"/>
            <ac:spMk id="3" creationId="{BC000E31-9D2A-4E6C-AC1D-26A3CD41B6AE}"/>
          </ac:spMkLst>
        </pc:spChg>
      </pc:sldChg>
      <pc:sldChg chg="del">
        <pc:chgData name="Pierre Yameogo" userId="cbc29a40966e8a90" providerId="LiveId" clId="{DEAAC443-8DAD-421C-94C0-8DB83E938164}" dt="2018-02-28T22:48:27.992" v="8233" actId="2696"/>
        <pc:sldMkLst>
          <pc:docMk/>
          <pc:sldMk cId="1662909897" sldId="299"/>
        </pc:sldMkLst>
      </pc:sldChg>
      <pc:sldChg chg="modSp ord">
        <pc:chgData name="Pierre Yameogo" userId="cbc29a40966e8a90" providerId="LiveId" clId="{DEAAC443-8DAD-421C-94C0-8DB83E938164}" dt="2018-02-28T17:27:37.654" v="3257" actId="6549"/>
        <pc:sldMkLst>
          <pc:docMk/>
          <pc:sldMk cId="863344148" sldId="300"/>
        </pc:sldMkLst>
        <pc:spChg chg="mod">
          <ac:chgData name="Pierre Yameogo" userId="cbc29a40966e8a90" providerId="LiveId" clId="{DEAAC443-8DAD-421C-94C0-8DB83E938164}" dt="2018-02-28T17:27:37.654" v="3257" actId="6549"/>
          <ac:spMkLst>
            <pc:docMk/>
            <pc:sldMk cId="863344148" sldId="300"/>
            <ac:spMk id="3" creationId="{BC99FCE5-F522-475B-9CD2-5B068B018E44}"/>
          </ac:spMkLst>
        </pc:spChg>
      </pc:sldChg>
      <pc:sldChg chg="del">
        <pc:chgData name="Pierre Yameogo" userId="cbc29a40966e8a90" providerId="LiveId" clId="{DEAAC443-8DAD-421C-94C0-8DB83E938164}" dt="2018-02-28T22:48:21.085" v="8230" actId="2696"/>
        <pc:sldMkLst>
          <pc:docMk/>
          <pc:sldMk cId="2833590298" sldId="301"/>
        </pc:sldMkLst>
      </pc:sldChg>
      <pc:sldChg chg="del">
        <pc:chgData name="Pierre Yameogo" userId="cbc29a40966e8a90" providerId="LiveId" clId="{DEAAC443-8DAD-421C-94C0-8DB83E938164}" dt="2018-02-28T22:48:34.252" v="8235" actId="2696"/>
        <pc:sldMkLst>
          <pc:docMk/>
          <pc:sldMk cId="2739346859" sldId="302"/>
        </pc:sldMkLst>
      </pc:sldChg>
      <pc:sldChg chg="modSp add del ord">
        <pc:chgData name="Pierre Yameogo" userId="cbc29a40966e8a90" providerId="LiveId" clId="{DEAAC443-8DAD-421C-94C0-8DB83E938164}" dt="2018-02-28T14:07:40.662" v="1488" actId="2696"/>
        <pc:sldMkLst>
          <pc:docMk/>
          <pc:sldMk cId="3384351673" sldId="303"/>
        </pc:sldMkLst>
        <pc:spChg chg="mod">
          <ac:chgData name="Pierre Yameogo" userId="cbc29a40966e8a90" providerId="LiveId" clId="{DEAAC443-8DAD-421C-94C0-8DB83E938164}" dt="2018-02-28T10:16:34.364" v="391" actId="20577"/>
          <ac:spMkLst>
            <pc:docMk/>
            <pc:sldMk cId="3384351673" sldId="303"/>
            <ac:spMk id="3" creationId="{00000000-0000-0000-0000-000000000000}"/>
          </ac:spMkLst>
        </pc:spChg>
      </pc:sldChg>
      <pc:sldChg chg="modSp add">
        <pc:chgData name="Pierre Yameogo" userId="cbc29a40966e8a90" providerId="LiveId" clId="{DEAAC443-8DAD-421C-94C0-8DB83E938164}" dt="2018-03-01T00:10:20.440" v="8409" actId="5793"/>
        <pc:sldMkLst>
          <pc:docMk/>
          <pc:sldMk cId="4042778644" sldId="304"/>
        </pc:sldMkLst>
        <pc:spChg chg="mod">
          <ac:chgData name="Pierre Yameogo" userId="cbc29a40966e8a90" providerId="LiveId" clId="{DEAAC443-8DAD-421C-94C0-8DB83E938164}" dt="2018-02-28T14:06:31.112" v="1426" actId="6549"/>
          <ac:spMkLst>
            <pc:docMk/>
            <pc:sldMk cId="4042778644" sldId="304"/>
            <ac:spMk id="2" creationId="{00000000-0000-0000-0000-000000000000}"/>
          </ac:spMkLst>
        </pc:spChg>
        <pc:spChg chg="mod">
          <ac:chgData name="Pierre Yameogo" userId="cbc29a40966e8a90" providerId="LiveId" clId="{DEAAC443-8DAD-421C-94C0-8DB83E938164}" dt="2018-03-01T00:10:20.440" v="8409" actId="5793"/>
          <ac:spMkLst>
            <pc:docMk/>
            <pc:sldMk cId="4042778644" sldId="304"/>
            <ac:spMk id="3" creationId="{00000000-0000-0000-0000-000000000000}"/>
          </ac:spMkLst>
        </pc:spChg>
      </pc:sldChg>
      <pc:sldChg chg="modSp add setBg">
        <pc:chgData name="Pierre Yameogo" userId="cbc29a40966e8a90" providerId="LiveId" clId="{DEAAC443-8DAD-421C-94C0-8DB83E938164}" dt="2018-02-28T17:14:15.808" v="3081" actId="2696"/>
        <pc:sldMkLst>
          <pc:docMk/>
          <pc:sldMk cId="3167645095" sldId="305"/>
        </pc:sldMkLst>
        <pc:spChg chg="mod">
          <ac:chgData name="Pierre Yameogo" userId="cbc29a40966e8a90" providerId="LiveId" clId="{DEAAC443-8DAD-421C-94C0-8DB83E938164}" dt="2018-02-28T14:07:17.127" v="1470" actId="20577"/>
          <ac:spMkLst>
            <pc:docMk/>
            <pc:sldMk cId="3167645095" sldId="305"/>
            <ac:spMk id="2" creationId="{00000000-0000-0000-0000-000000000000}"/>
          </ac:spMkLst>
        </pc:spChg>
        <pc:spChg chg="mod">
          <ac:chgData name="Pierre Yameogo" userId="cbc29a40966e8a90" providerId="LiveId" clId="{DEAAC443-8DAD-421C-94C0-8DB83E938164}" dt="2018-02-28T14:05:05.276" v="1345" actId="5793"/>
          <ac:spMkLst>
            <pc:docMk/>
            <pc:sldMk cId="3167645095" sldId="305"/>
            <ac:spMk id="3" creationId="{00000000-0000-0000-0000-000000000000}"/>
          </ac:spMkLst>
        </pc:spChg>
      </pc:sldChg>
      <pc:sldChg chg="modSp add">
        <pc:chgData name="Pierre Yameogo" userId="cbc29a40966e8a90" providerId="LiveId" clId="{DEAAC443-8DAD-421C-94C0-8DB83E938164}" dt="2018-02-28T14:07:32.509" v="1487" actId="20577"/>
        <pc:sldMkLst>
          <pc:docMk/>
          <pc:sldMk cId="1707689164" sldId="306"/>
        </pc:sldMkLst>
        <pc:spChg chg="mod">
          <ac:chgData name="Pierre Yameogo" userId="cbc29a40966e8a90" providerId="LiveId" clId="{DEAAC443-8DAD-421C-94C0-8DB83E938164}" dt="2018-02-28T14:07:32.509" v="1487" actId="20577"/>
          <ac:spMkLst>
            <pc:docMk/>
            <pc:sldMk cId="1707689164" sldId="306"/>
            <ac:spMk id="2" creationId="{00000000-0000-0000-0000-000000000000}"/>
          </ac:spMkLst>
        </pc:spChg>
        <pc:spChg chg="mod">
          <ac:chgData name="Pierre Yameogo" userId="cbc29a40966e8a90" providerId="LiveId" clId="{DEAAC443-8DAD-421C-94C0-8DB83E938164}" dt="2018-02-28T14:05:46.029" v="1393" actId="27636"/>
          <ac:spMkLst>
            <pc:docMk/>
            <pc:sldMk cId="1707689164" sldId="306"/>
            <ac:spMk id="3" creationId="{00000000-0000-0000-0000-000000000000}"/>
          </ac:spMkLst>
        </pc:spChg>
      </pc:sldChg>
      <pc:sldChg chg="modSp add setBg">
        <pc:chgData name="Pierre Yameogo" userId="cbc29a40966e8a90" providerId="LiveId" clId="{DEAAC443-8DAD-421C-94C0-8DB83E938164}" dt="2018-02-28T17:14:26.215" v="3083" actId="2696"/>
        <pc:sldMkLst>
          <pc:docMk/>
          <pc:sldMk cId="3487141188" sldId="307"/>
        </pc:sldMkLst>
        <pc:spChg chg="mod">
          <ac:chgData name="Pierre Yameogo" userId="cbc29a40966e8a90" providerId="LiveId" clId="{DEAAC443-8DAD-421C-94C0-8DB83E938164}" dt="2018-02-28T14:07:00.589" v="1448" actId="20577"/>
          <ac:spMkLst>
            <pc:docMk/>
            <pc:sldMk cId="3487141188" sldId="307"/>
            <ac:spMk id="2" creationId="{00000000-0000-0000-0000-000000000000}"/>
          </ac:spMkLst>
        </pc:spChg>
        <pc:spChg chg="mod">
          <ac:chgData name="Pierre Yameogo" userId="cbc29a40966e8a90" providerId="LiveId" clId="{DEAAC443-8DAD-421C-94C0-8DB83E938164}" dt="2018-02-28T14:04:22.770" v="1303" actId="27636"/>
          <ac:spMkLst>
            <pc:docMk/>
            <pc:sldMk cId="3487141188" sldId="307"/>
            <ac:spMk id="3" creationId="{00000000-0000-0000-0000-000000000000}"/>
          </ac:spMkLst>
        </pc:spChg>
      </pc:sldChg>
      <pc:sldChg chg="modSp add">
        <pc:chgData name="Pierre Yameogo" userId="cbc29a40966e8a90" providerId="LiveId" clId="{DEAAC443-8DAD-421C-94C0-8DB83E938164}" dt="2018-02-28T14:21:26.114" v="2122" actId="255"/>
        <pc:sldMkLst>
          <pc:docMk/>
          <pc:sldMk cId="2769707467" sldId="308"/>
        </pc:sldMkLst>
        <pc:spChg chg="mod">
          <ac:chgData name="Pierre Yameogo" userId="cbc29a40966e8a90" providerId="LiveId" clId="{DEAAC443-8DAD-421C-94C0-8DB83E938164}" dt="2018-02-28T14:21:01.954" v="2117" actId="20577"/>
          <ac:spMkLst>
            <pc:docMk/>
            <pc:sldMk cId="2769707467" sldId="308"/>
            <ac:spMk id="2" creationId="{00000000-0000-0000-0000-000000000000}"/>
          </ac:spMkLst>
        </pc:spChg>
        <pc:spChg chg="mod">
          <ac:chgData name="Pierre Yameogo" userId="cbc29a40966e8a90" providerId="LiveId" clId="{DEAAC443-8DAD-421C-94C0-8DB83E938164}" dt="2018-02-28T14:21:26.114" v="2122" actId="255"/>
          <ac:spMkLst>
            <pc:docMk/>
            <pc:sldMk cId="2769707467" sldId="308"/>
            <ac:spMk id="3" creationId="{00000000-0000-0000-0000-000000000000}"/>
          </ac:spMkLst>
        </pc:spChg>
      </pc:sldChg>
      <pc:sldChg chg="addSp delSp modSp add mod setBg">
        <pc:chgData name="Pierre Yameogo" userId="cbc29a40966e8a90" providerId="LiveId" clId="{DEAAC443-8DAD-421C-94C0-8DB83E938164}" dt="2018-02-28T17:14:28.090" v="3084" actId="26606"/>
        <pc:sldMkLst>
          <pc:docMk/>
          <pc:sldMk cId="2790855038" sldId="309"/>
        </pc:sldMkLst>
        <pc:spChg chg="mod">
          <ac:chgData name="Pierre Yameogo" userId="cbc29a40966e8a90" providerId="LiveId" clId="{DEAAC443-8DAD-421C-94C0-8DB83E938164}" dt="2018-02-28T17:14:28.090" v="3084" actId="26606"/>
          <ac:spMkLst>
            <pc:docMk/>
            <pc:sldMk cId="2790855038" sldId="309"/>
            <ac:spMk id="2" creationId="{00000000-0000-0000-0000-000000000000}"/>
          </ac:spMkLst>
        </pc:spChg>
        <pc:spChg chg="mod">
          <ac:chgData name="Pierre Yameogo" userId="cbc29a40966e8a90" providerId="LiveId" clId="{DEAAC443-8DAD-421C-94C0-8DB83E938164}" dt="2018-02-28T17:14:28.090" v="3084" actId="26606"/>
          <ac:spMkLst>
            <pc:docMk/>
            <pc:sldMk cId="2790855038" sldId="309"/>
            <ac:spMk id="3" creationId="{00000000-0000-0000-0000-000000000000}"/>
          </ac:spMkLst>
        </pc:spChg>
        <pc:spChg chg="mod">
          <ac:chgData name="Pierre Yameogo" userId="cbc29a40966e8a90" providerId="LiveId" clId="{DEAAC443-8DAD-421C-94C0-8DB83E938164}" dt="2018-02-28T17:14:28.090" v="3084" actId="26606"/>
          <ac:spMkLst>
            <pc:docMk/>
            <pc:sldMk cId="2790855038" sldId="309"/>
            <ac:spMk id="4" creationId="{00000000-0000-0000-0000-000000000000}"/>
          </ac:spMkLst>
        </pc:spChg>
        <pc:spChg chg="add del">
          <ac:chgData name="Pierre Yameogo" userId="cbc29a40966e8a90" providerId="LiveId" clId="{DEAAC443-8DAD-421C-94C0-8DB83E938164}" dt="2018-02-28T17:14:28.090" v="3084" actId="26606"/>
          <ac:spMkLst>
            <pc:docMk/>
            <pc:sldMk cId="2790855038" sldId="309"/>
            <ac:spMk id="9" creationId="{8D70B121-56F4-4848-B38B-182089D909FA}"/>
          </ac:spMkLst>
        </pc:spChg>
        <pc:cxnChg chg="add del">
          <ac:chgData name="Pierre Yameogo" userId="cbc29a40966e8a90" providerId="LiveId" clId="{DEAAC443-8DAD-421C-94C0-8DB83E938164}" dt="2018-02-28T17:14:28.090" v="3084" actId="26606"/>
          <ac:cxnSpMkLst>
            <pc:docMk/>
            <pc:sldMk cId="2790855038" sldId="309"/>
            <ac:cxnSpMk id="11" creationId="{2D72A2C9-F3CA-4216-8BAD-FA4C970C3C4E}"/>
          </ac:cxnSpMkLst>
        </pc:cxnChg>
      </pc:sldChg>
      <pc:sldChg chg="addSp modSp add">
        <pc:chgData name="Pierre Yameogo" userId="cbc29a40966e8a90" providerId="LiveId" clId="{DEAAC443-8DAD-421C-94C0-8DB83E938164}" dt="2018-02-28T14:34:59.289" v="2822" actId="20577"/>
        <pc:sldMkLst>
          <pc:docMk/>
          <pc:sldMk cId="2714666144" sldId="310"/>
        </pc:sldMkLst>
        <pc:spChg chg="mod">
          <ac:chgData name="Pierre Yameogo" userId="cbc29a40966e8a90" providerId="LiveId" clId="{DEAAC443-8DAD-421C-94C0-8DB83E938164}" dt="2018-02-28T14:29:52.122" v="2527" actId="20577"/>
          <ac:spMkLst>
            <pc:docMk/>
            <pc:sldMk cId="2714666144" sldId="310"/>
            <ac:spMk id="2" creationId="{124942F6-B4E8-4B58-86EB-8A94DBC2BB32}"/>
          </ac:spMkLst>
        </pc:spChg>
        <pc:spChg chg="mod">
          <ac:chgData name="Pierre Yameogo" userId="cbc29a40966e8a90" providerId="LiveId" clId="{DEAAC443-8DAD-421C-94C0-8DB83E938164}" dt="2018-02-28T14:34:59.289" v="2822" actId="20577"/>
          <ac:spMkLst>
            <pc:docMk/>
            <pc:sldMk cId="2714666144" sldId="310"/>
            <ac:spMk id="3" creationId="{BC000E31-9D2A-4E6C-AC1D-26A3CD41B6AE}"/>
          </ac:spMkLst>
        </pc:spChg>
        <pc:spChg chg="add mod">
          <ac:chgData name="Pierre Yameogo" userId="cbc29a40966e8a90" providerId="LiveId" clId="{DEAAC443-8DAD-421C-94C0-8DB83E938164}" dt="2018-02-28T14:34:23.483" v="2805" actId="1076"/>
          <ac:spMkLst>
            <pc:docMk/>
            <pc:sldMk cId="2714666144" sldId="310"/>
            <ac:spMk id="4" creationId="{C7FFCD22-9E39-4C08-955B-165999D0354F}"/>
          </ac:spMkLst>
        </pc:spChg>
      </pc:sldChg>
      <pc:sldChg chg="modSp add">
        <pc:chgData name="Pierre Yameogo" userId="cbc29a40966e8a90" providerId="LiveId" clId="{DEAAC443-8DAD-421C-94C0-8DB83E938164}" dt="2018-02-28T14:29:42.935" v="2515" actId="20577"/>
        <pc:sldMkLst>
          <pc:docMk/>
          <pc:sldMk cId="3553211904" sldId="311"/>
        </pc:sldMkLst>
        <pc:spChg chg="mod">
          <ac:chgData name="Pierre Yameogo" userId="cbc29a40966e8a90" providerId="LiveId" clId="{DEAAC443-8DAD-421C-94C0-8DB83E938164}" dt="2018-02-28T14:29:42.935" v="2515" actId="20577"/>
          <ac:spMkLst>
            <pc:docMk/>
            <pc:sldMk cId="3553211904" sldId="311"/>
            <ac:spMk id="2" creationId="{124942F6-B4E8-4B58-86EB-8A94DBC2BB32}"/>
          </ac:spMkLst>
        </pc:spChg>
        <pc:spChg chg="mod">
          <ac:chgData name="Pierre Yameogo" userId="cbc29a40966e8a90" providerId="LiveId" clId="{DEAAC443-8DAD-421C-94C0-8DB83E938164}" dt="2018-02-28T14:28:09.998" v="2485" actId="5793"/>
          <ac:spMkLst>
            <pc:docMk/>
            <pc:sldMk cId="3553211904" sldId="311"/>
            <ac:spMk id="3" creationId="{BC000E31-9D2A-4E6C-AC1D-26A3CD41B6AE}"/>
          </ac:spMkLst>
        </pc:spChg>
      </pc:sldChg>
      <pc:sldChg chg="addSp delSp modSp add mod setBg">
        <pc:chgData name="Pierre Yameogo" userId="cbc29a40966e8a90" providerId="LiveId" clId="{DEAAC443-8DAD-421C-94C0-8DB83E938164}" dt="2018-02-28T17:09:21.514" v="3074" actId="14100"/>
        <pc:sldMkLst>
          <pc:docMk/>
          <pc:sldMk cId="2771621157" sldId="312"/>
        </pc:sldMkLst>
        <pc:spChg chg="mod ord">
          <ac:chgData name="Pierre Yameogo" userId="cbc29a40966e8a90" providerId="LiveId" clId="{DEAAC443-8DAD-421C-94C0-8DB83E938164}" dt="2018-02-28T17:08:50.217" v="3068" actId="26606"/>
          <ac:spMkLst>
            <pc:docMk/>
            <pc:sldMk cId="2771621157" sldId="312"/>
            <ac:spMk id="2" creationId="{124942F6-B4E8-4B58-86EB-8A94DBC2BB32}"/>
          </ac:spMkLst>
        </pc:spChg>
        <pc:spChg chg="del mod">
          <ac:chgData name="Pierre Yameogo" userId="cbc29a40966e8a90" providerId="LiveId" clId="{DEAAC443-8DAD-421C-94C0-8DB83E938164}" dt="2018-02-28T17:07:23.303" v="3049" actId="478"/>
          <ac:spMkLst>
            <pc:docMk/>
            <pc:sldMk cId="2771621157" sldId="312"/>
            <ac:spMk id="3" creationId="{BC000E31-9D2A-4E6C-AC1D-26A3CD41B6AE}"/>
          </ac:spMkLst>
        </pc:spChg>
        <pc:spChg chg="add del mod">
          <ac:chgData name="Pierre Yameogo" userId="cbc29a40966e8a90" providerId="LiveId" clId="{DEAAC443-8DAD-421C-94C0-8DB83E938164}" dt="2018-02-28T17:07:27.378" v="3050" actId="478"/>
          <ac:spMkLst>
            <pc:docMk/>
            <pc:sldMk cId="2771621157" sldId="312"/>
            <ac:spMk id="5" creationId="{6C0010A9-1A8A-4174-9D5B-6AE11F2C576E}"/>
          </ac:spMkLst>
        </pc:spChg>
        <pc:spChg chg="add">
          <ac:chgData name="Pierre Yameogo" userId="cbc29a40966e8a90" providerId="LiveId" clId="{DEAAC443-8DAD-421C-94C0-8DB83E938164}" dt="2018-02-28T17:08:50.217" v="3068" actId="26606"/>
          <ac:spMkLst>
            <pc:docMk/>
            <pc:sldMk cId="2771621157" sldId="312"/>
            <ac:spMk id="13" creationId="{A4AC5506-6312-4701-8D3C-40187889A947}"/>
          </ac:spMkLst>
        </pc:spChg>
        <pc:graphicFrameChg chg="add del">
          <ac:chgData name="Pierre Yameogo" userId="cbc29a40966e8a90" providerId="LiveId" clId="{DEAAC443-8DAD-421C-94C0-8DB83E938164}" dt="2018-02-28T17:07:37.462" v="3054" actId="14100"/>
          <ac:graphicFrameMkLst>
            <pc:docMk/>
            <pc:sldMk cId="2771621157" sldId="312"/>
            <ac:graphicFrameMk id="6" creationId="{54D2D480-323F-4E15-8F4C-E83017DA1CE0}"/>
          </ac:graphicFrameMkLst>
        </pc:graphicFrameChg>
        <pc:graphicFrameChg chg="add del mod modGraphic">
          <ac:chgData name="Pierre Yameogo" userId="cbc29a40966e8a90" providerId="LiveId" clId="{DEAAC443-8DAD-421C-94C0-8DB83E938164}" dt="2018-02-28T17:08:38.496" v="3065" actId="478"/>
          <ac:graphicFrameMkLst>
            <pc:docMk/>
            <pc:sldMk cId="2771621157" sldId="312"/>
            <ac:graphicFrameMk id="7" creationId="{B1FFE7B9-DB63-406A-8249-394126F0F391}"/>
          </ac:graphicFrameMkLst>
        </pc:graphicFrameChg>
        <pc:picChg chg="add mod">
          <ac:chgData name="Pierre Yameogo" userId="cbc29a40966e8a90" providerId="LiveId" clId="{DEAAC443-8DAD-421C-94C0-8DB83E938164}" dt="2018-02-28T17:09:21.514" v="3074" actId="14100"/>
          <ac:picMkLst>
            <pc:docMk/>
            <pc:sldMk cId="2771621157" sldId="312"/>
            <ac:picMk id="8" creationId="{4CF40854-FB2F-4B6B-8E5F-7E67783D514D}"/>
          </ac:picMkLst>
        </pc:picChg>
      </pc:sldChg>
      <pc:sldChg chg="modSp add">
        <pc:chgData name="Pierre Yameogo" userId="cbc29a40966e8a90" providerId="LiveId" clId="{DEAAC443-8DAD-421C-94C0-8DB83E938164}" dt="2018-02-28T17:16:19.437" v="3164" actId="14100"/>
        <pc:sldMkLst>
          <pc:docMk/>
          <pc:sldMk cId="1739013474" sldId="313"/>
        </pc:sldMkLst>
        <pc:spChg chg="mod">
          <ac:chgData name="Pierre Yameogo" userId="cbc29a40966e8a90" providerId="LiveId" clId="{DEAAC443-8DAD-421C-94C0-8DB83E938164}" dt="2018-02-28T17:15:08.296" v="3098" actId="5793"/>
          <ac:spMkLst>
            <pc:docMk/>
            <pc:sldMk cId="1739013474" sldId="313"/>
            <ac:spMk id="2" creationId="{F78B7101-ED8C-4C2D-A35D-C4B5A41389F8}"/>
          </ac:spMkLst>
        </pc:spChg>
        <pc:spChg chg="mod">
          <ac:chgData name="Pierre Yameogo" userId="cbc29a40966e8a90" providerId="LiveId" clId="{DEAAC443-8DAD-421C-94C0-8DB83E938164}" dt="2018-02-28T17:16:19.437" v="3164" actId="14100"/>
          <ac:spMkLst>
            <pc:docMk/>
            <pc:sldMk cId="1739013474" sldId="313"/>
            <ac:spMk id="3" creationId="{1FCC28CA-252A-4604-9C83-81526D68CB12}"/>
          </ac:spMkLst>
        </pc:spChg>
      </pc:sldChg>
      <pc:sldChg chg="modSp add">
        <pc:chgData name="Pierre Yameogo" userId="cbc29a40966e8a90" providerId="LiveId" clId="{DEAAC443-8DAD-421C-94C0-8DB83E938164}" dt="2018-02-28T17:17:24.127" v="3230" actId="14100"/>
        <pc:sldMkLst>
          <pc:docMk/>
          <pc:sldMk cId="3991330242" sldId="314"/>
        </pc:sldMkLst>
        <pc:spChg chg="mod">
          <ac:chgData name="Pierre Yameogo" userId="cbc29a40966e8a90" providerId="LiveId" clId="{DEAAC443-8DAD-421C-94C0-8DB83E938164}" dt="2018-02-28T17:16:41.758" v="3181" actId="20577"/>
          <ac:spMkLst>
            <pc:docMk/>
            <pc:sldMk cId="3991330242" sldId="314"/>
            <ac:spMk id="2" creationId="{E0B923DC-1509-4746-AE86-5650E272CC14}"/>
          </ac:spMkLst>
        </pc:spChg>
        <pc:spChg chg="mod">
          <ac:chgData name="Pierre Yameogo" userId="cbc29a40966e8a90" providerId="LiveId" clId="{DEAAC443-8DAD-421C-94C0-8DB83E938164}" dt="2018-02-28T17:17:24.127" v="3230" actId="14100"/>
          <ac:spMkLst>
            <pc:docMk/>
            <pc:sldMk cId="3991330242" sldId="314"/>
            <ac:spMk id="3" creationId="{9BB38203-93F6-43C4-A9C3-48B29C73273B}"/>
          </ac:spMkLst>
        </pc:spChg>
      </pc:sldChg>
      <pc:sldChg chg="modSp add">
        <pc:chgData name="Pierre Yameogo" userId="cbc29a40966e8a90" providerId="LiveId" clId="{DEAAC443-8DAD-421C-94C0-8DB83E938164}" dt="2018-02-28T17:28:40.230" v="3325" actId="14100"/>
        <pc:sldMkLst>
          <pc:docMk/>
          <pc:sldMk cId="3097713773" sldId="315"/>
        </pc:sldMkLst>
        <pc:spChg chg="mod">
          <ac:chgData name="Pierre Yameogo" userId="cbc29a40966e8a90" providerId="LiveId" clId="{DEAAC443-8DAD-421C-94C0-8DB83E938164}" dt="2018-02-28T17:28:16.827" v="3285" actId="20577"/>
          <ac:spMkLst>
            <pc:docMk/>
            <pc:sldMk cId="3097713773" sldId="315"/>
            <ac:spMk id="2" creationId="{E6B037E1-51B2-40E8-A8B7-C4BF959E75A7}"/>
          </ac:spMkLst>
        </pc:spChg>
        <pc:spChg chg="mod">
          <ac:chgData name="Pierre Yameogo" userId="cbc29a40966e8a90" providerId="LiveId" clId="{DEAAC443-8DAD-421C-94C0-8DB83E938164}" dt="2018-02-28T17:28:40.230" v="3325" actId="14100"/>
          <ac:spMkLst>
            <pc:docMk/>
            <pc:sldMk cId="3097713773" sldId="315"/>
            <ac:spMk id="3" creationId="{C1CDA0C1-1831-42CF-B781-82BADDD3F65A}"/>
          </ac:spMkLst>
        </pc:spChg>
      </pc:sldChg>
      <pc:sldChg chg="addSp delSp modSp add ord">
        <pc:chgData name="Pierre Yameogo" userId="cbc29a40966e8a90" providerId="LiveId" clId="{DEAAC443-8DAD-421C-94C0-8DB83E938164}" dt="2018-02-28T21:31:47.078" v="4615" actId="14100"/>
        <pc:sldMkLst>
          <pc:docMk/>
          <pc:sldMk cId="2149466776" sldId="316"/>
        </pc:sldMkLst>
        <pc:spChg chg="add mod">
          <ac:chgData name="Pierre Yameogo" userId="cbc29a40966e8a90" providerId="LiveId" clId="{DEAAC443-8DAD-421C-94C0-8DB83E938164}" dt="2018-02-28T21:31:47.078" v="4615" actId="14100"/>
          <ac:spMkLst>
            <pc:docMk/>
            <pc:sldMk cId="2149466776" sldId="316"/>
            <ac:spMk id="2" creationId="{D4CE3F7F-3876-4A24-84AC-BD911DC06F97}"/>
          </ac:spMkLst>
        </pc:spChg>
        <pc:spChg chg="add del">
          <ac:chgData name="Pierre Yameogo" userId="cbc29a40966e8a90" providerId="LiveId" clId="{DEAAC443-8DAD-421C-94C0-8DB83E938164}" dt="2018-02-28T17:29:49.047" v="3328" actId="2696"/>
          <ac:spMkLst>
            <pc:docMk/>
            <pc:sldMk cId="2149466776" sldId="316"/>
            <ac:spMk id="2" creationId="{A82806AE-A8ED-47FF-B961-12422F298DC5}"/>
          </ac:spMkLst>
        </pc:spChg>
        <pc:picChg chg="add mod">
          <ac:chgData name="Pierre Yameogo" userId="cbc29a40966e8a90" providerId="LiveId" clId="{DEAAC443-8DAD-421C-94C0-8DB83E938164}" dt="2018-02-28T17:30:34.373" v="3329" actId="2696"/>
          <ac:picMkLst>
            <pc:docMk/>
            <pc:sldMk cId="2149466776" sldId="316"/>
            <ac:picMk id="4" creationId="{D9D8ADC4-1920-472E-ADB8-06C8DC0F9A13}"/>
          </ac:picMkLst>
        </pc:picChg>
      </pc:sldChg>
      <pc:sldChg chg="modSp add">
        <pc:chgData name="Pierre Yameogo" userId="cbc29a40966e8a90" providerId="LiveId" clId="{DEAAC443-8DAD-421C-94C0-8DB83E938164}" dt="2018-02-28T17:31:03.859" v="3348" actId="20577"/>
        <pc:sldMkLst>
          <pc:docMk/>
          <pc:sldMk cId="129909793" sldId="317"/>
        </pc:sldMkLst>
        <pc:spChg chg="mod">
          <ac:chgData name="Pierre Yameogo" userId="cbc29a40966e8a90" providerId="LiveId" clId="{DEAAC443-8DAD-421C-94C0-8DB83E938164}" dt="2018-02-28T17:31:03.859" v="3348" actId="20577"/>
          <ac:spMkLst>
            <pc:docMk/>
            <pc:sldMk cId="129909793" sldId="317"/>
            <ac:spMk id="2" creationId="{F4171A38-0B89-40FD-B0E7-9B9847F0BC20}"/>
          </ac:spMkLst>
        </pc:spChg>
      </pc:sldChg>
      <pc:sldChg chg="modSp add">
        <pc:chgData name="Pierre Yameogo" userId="cbc29a40966e8a90" providerId="LiveId" clId="{DEAAC443-8DAD-421C-94C0-8DB83E938164}" dt="2018-02-28T17:32:42.809" v="3422" actId="15"/>
        <pc:sldMkLst>
          <pc:docMk/>
          <pc:sldMk cId="215180916" sldId="318"/>
        </pc:sldMkLst>
        <pc:spChg chg="mod">
          <ac:chgData name="Pierre Yameogo" userId="cbc29a40966e8a90" providerId="LiveId" clId="{DEAAC443-8DAD-421C-94C0-8DB83E938164}" dt="2018-02-28T17:31:58.322" v="3388" actId="20577"/>
          <ac:spMkLst>
            <pc:docMk/>
            <pc:sldMk cId="215180916" sldId="318"/>
            <ac:spMk id="2" creationId="{881EFA10-CAE0-4383-959E-38264963E42F}"/>
          </ac:spMkLst>
        </pc:spChg>
        <pc:spChg chg="mod">
          <ac:chgData name="Pierre Yameogo" userId="cbc29a40966e8a90" providerId="LiveId" clId="{DEAAC443-8DAD-421C-94C0-8DB83E938164}" dt="2018-02-28T17:32:42.809" v="3422" actId="15"/>
          <ac:spMkLst>
            <pc:docMk/>
            <pc:sldMk cId="215180916" sldId="318"/>
            <ac:spMk id="3" creationId="{5C1432AA-8F10-4CF9-B918-C4B960C89E21}"/>
          </ac:spMkLst>
        </pc:spChg>
      </pc:sldChg>
      <pc:sldChg chg="modSp add">
        <pc:chgData name="Pierre Yameogo" userId="cbc29a40966e8a90" providerId="LiveId" clId="{DEAAC443-8DAD-421C-94C0-8DB83E938164}" dt="2018-02-28T21:32:58.051" v="4657" actId="20577"/>
        <pc:sldMkLst>
          <pc:docMk/>
          <pc:sldMk cId="3887617701" sldId="319"/>
        </pc:sldMkLst>
        <pc:spChg chg="mod">
          <ac:chgData name="Pierre Yameogo" userId="cbc29a40966e8a90" providerId="LiveId" clId="{DEAAC443-8DAD-421C-94C0-8DB83E938164}" dt="2018-02-28T21:32:58.051" v="4657" actId="20577"/>
          <ac:spMkLst>
            <pc:docMk/>
            <pc:sldMk cId="3887617701" sldId="319"/>
            <ac:spMk id="2" creationId="{10E442BD-4CAB-47AC-AFD9-E2A2085481FD}"/>
          </ac:spMkLst>
        </pc:spChg>
        <pc:spChg chg="mod">
          <ac:chgData name="Pierre Yameogo" userId="cbc29a40966e8a90" providerId="LiveId" clId="{DEAAC443-8DAD-421C-94C0-8DB83E938164}" dt="2018-02-28T17:36:29.310" v="3659" actId="20577"/>
          <ac:spMkLst>
            <pc:docMk/>
            <pc:sldMk cId="3887617701" sldId="319"/>
            <ac:spMk id="3" creationId="{39A199AA-02FE-4D63-BD4D-36D3906A1D8B}"/>
          </ac:spMkLst>
        </pc:spChg>
      </pc:sldChg>
      <pc:sldChg chg="modSp add">
        <pc:chgData name="Pierre Yameogo" userId="cbc29a40966e8a90" providerId="LiveId" clId="{DEAAC443-8DAD-421C-94C0-8DB83E938164}" dt="2018-02-28T21:33:13.094" v="4673" actId="20577"/>
        <pc:sldMkLst>
          <pc:docMk/>
          <pc:sldMk cId="4213909996" sldId="320"/>
        </pc:sldMkLst>
        <pc:spChg chg="mod">
          <ac:chgData name="Pierre Yameogo" userId="cbc29a40966e8a90" providerId="LiveId" clId="{DEAAC443-8DAD-421C-94C0-8DB83E938164}" dt="2018-02-28T21:33:13.094" v="4673" actId="20577"/>
          <ac:spMkLst>
            <pc:docMk/>
            <pc:sldMk cId="4213909996" sldId="320"/>
            <ac:spMk id="2" creationId="{B69F9BBD-3887-4974-98B7-B33A61785B68}"/>
          </ac:spMkLst>
        </pc:spChg>
        <pc:spChg chg="mod">
          <ac:chgData name="Pierre Yameogo" userId="cbc29a40966e8a90" providerId="LiveId" clId="{DEAAC443-8DAD-421C-94C0-8DB83E938164}" dt="2018-02-28T17:44:32.956" v="4056" actId="20577"/>
          <ac:spMkLst>
            <pc:docMk/>
            <pc:sldMk cId="4213909996" sldId="320"/>
            <ac:spMk id="3" creationId="{0706E9BC-9B79-4A70-9D68-FF087C19B83D}"/>
          </ac:spMkLst>
        </pc:spChg>
      </pc:sldChg>
      <pc:sldChg chg="addSp delSp modSp add mod setBg">
        <pc:chgData name="Pierre Yameogo" userId="cbc29a40966e8a90" providerId="LiveId" clId="{DEAAC443-8DAD-421C-94C0-8DB83E938164}" dt="2018-02-28T19:03:50.387" v="4580" actId="20577"/>
        <pc:sldMkLst>
          <pc:docMk/>
          <pc:sldMk cId="2080321177" sldId="321"/>
        </pc:sldMkLst>
        <pc:spChg chg="mod ord">
          <ac:chgData name="Pierre Yameogo" userId="cbc29a40966e8a90" providerId="LiveId" clId="{DEAAC443-8DAD-421C-94C0-8DB83E938164}" dt="2018-02-28T19:03:50.387" v="4580" actId="20577"/>
          <ac:spMkLst>
            <pc:docMk/>
            <pc:sldMk cId="2080321177" sldId="321"/>
            <ac:spMk id="2" creationId="{5A9A359B-5098-4169-A9E7-981BE30298B9}"/>
          </ac:spMkLst>
        </pc:spChg>
        <pc:spChg chg="del mod">
          <ac:chgData name="Pierre Yameogo" userId="cbc29a40966e8a90" providerId="LiveId" clId="{DEAAC443-8DAD-421C-94C0-8DB83E938164}" dt="2018-02-28T17:53:29.576" v="4108" actId="478"/>
          <ac:spMkLst>
            <pc:docMk/>
            <pc:sldMk cId="2080321177" sldId="321"/>
            <ac:spMk id="3" creationId="{3AF11295-95C8-4447-9D94-89C8BFD70CCE}"/>
          </ac:spMkLst>
        </pc:spChg>
        <pc:spChg chg="add del mod">
          <ac:chgData name="Pierre Yameogo" userId="cbc29a40966e8a90" providerId="LiveId" clId="{DEAAC443-8DAD-421C-94C0-8DB83E938164}" dt="2018-02-28T18:37:19.474" v="4563" actId="478"/>
          <ac:spMkLst>
            <pc:docMk/>
            <pc:sldMk cId="2080321177" sldId="321"/>
            <ac:spMk id="6" creationId="{781B0964-C48F-4F6B-BE72-A34D62762260}"/>
          </ac:spMkLst>
        </pc:spChg>
        <pc:spChg chg="add">
          <ac:chgData name="Pierre Yameogo" userId="cbc29a40966e8a90" providerId="LiveId" clId="{DEAAC443-8DAD-421C-94C0-8DB83E938164}" dt="2018-02-28T17:53:42.952" v="4111" actId="26606"/>
          <ac:spMkLst>
            <pc:docMk/>
            <pc:sldMk cId="2080321177" sldId="321"/>
            <ac:spMk id="9" creationId="{A4AC5506-6312-4701-8D3C-40187889A947}"/>
          </ac:spMkLst>
        </pc:spChg>
        <pc:picChg chg="add del mod">
          <ac:chgData name="Pierre Yameogo" userId="cbc29a40966e8a90" providerId="LiveId" clId="{DEAAC443-8DAD-421C-94C0-8DB83E938164}" dt="2018-02-28T17:54:10.943" v="4114" actId="478"/>
          <ac:picMkLst>
            <pc:docMk/>
            <pc:sldMk cId="2080321177" sldId="321"/>
            <ac:picMk id="4" creationId="{15A6A3EB-BED9-4FAE-B12F-F63ED6C52DD0}"/>
          </ac:picMkLst>
        </pc:picChg>
        <pc:picChg chg="add del mod">
          <ac:chgData name="Pierre Yameogo" userId="cbc29a40966e8a90" providerId="LiveId" clId="{DEAAC443-8DAD-421C-94C0-8DB83E938164}" dt="2018-02-28T18:37:14.164" v="4562" actId="478"/>
          <ac:picMkLst>
            <pc:docMk/>
            <pc:sldMk cId="2080321177" sldId="321"/>
            <ac:picMk id="5" creationId="{5F1AC6AF-B400-40A5-847D-9DA5CAFE326A}"/>
          </ac:picMkLst>
        </pc:picChg>
        <pc:picChg chg="add mod modCrop">
          <ac:chgData name="Pierre Yameogo" userId="cbc29a40966e8a90" providerId="LiveId" clId="{DEAAC443-8DAD-421C-94C0-8DB83E938164}" dt="2018-02-28T19:02:59.871" v="4575" actId="14100"/>
          <ac:picMkLst>
            <pc:docMk/>
            <pc:sldMk cId="2080321177" sldId="321"/>
            <ac:picMk id="7" creationId="{05437801-2482-43DC-AC5E-6B1651222B21}"/>
          </ac:picMkLst>
        </pc:picChg>
      </pc:sldChg>
      <pc:sldChg chg="addSp delSp modSp add">
        <pc:chgData name="Pierre Yameogo" userId="cbc29a40966e8a90" providerId="LiveId" clId="{DEAAC443-8DAD-421C-94C0-8DB83E938164}" dt="2018-02-28T18:05:25.090" v="4254" actId="6549"/>
        <pc:sldMkLst>
          <pc:docMk/>
          <pc:sldMk cId="2747015338" sldId="322"/>
        </pc:sldMkLst>
        <pc:spChg chg="add del mod">
          <ac:chgData name="Pierre Yameogo" userId="cbc29a40966e8a90" providerId="LiveId" clId="{DEAAC443-8DAD-421C-94C0-8DB83E938164}" dt="2018-02-28T18:04:43.752" v="4186" actId="478"/>
          <ac:spMkLst>
            <pc:docMk/>
            <pc:sldMk cId="2747015338" sldId="322"/>
            <ac:spMk id="3" creationId="{11B3FDDE-6129-4E5C-A179-7E5402109801}"/>
          </ac:spMkLst>
        </pc:spChg>
        <pc:spChg chg="add mod">
          <ac:chgData name="Pierre Yameogo" userId="cbc29a40966e8a90" providerId="LiveId" clId="{DEAAC443-8DAD-421C-94C0-8DB83E938164}" dt="2018-02-28T18:05:25.090" v="4254" actId="6549"/>
          <ac:spMkLst>
            <pc:docMk/>
            <pc:sldMk cId="2747015338" sldId="322"/>
            <ac:spMk id="4" creationId="{1382186F-6673-4DDF-94FE-7D683D2DA5B7}"/>
          </ac:spMkLst>
        </pc:spChg>
        <pc:picChg chg="add mod modCrop">
          <ac:chgData name="Pierre Yameogo" userId="cbc29a40966e8a90" providerId="LiveId" clId="{DEAAC443-8DAD-421C-94C0-8DB83E938164}" dt="2018-02-28T18:04:01.060" v="4176" actId="14100"/>
          <ac:picMkLst>
            <pc:docMk/>
            <pc:sldMk cId="2747015338" sldId="322"/>
            <ac:picMk id="2" creationId="{AC688F5A-0586-47F5-93A4-2213F430675F}"/>
          </ac:picMkLst>
        </pc:picChg>
      </pc:sldChg>
      <pc:sldChg chg="addSp delSp modSp add">
        <pc:chgData name="Pierre Yameogo" userId="cbc29a40966e8a90" providerId="LiveId" clId="{DEAAC443-8DAD-421C-94C0-8DB83E938164}" dt="2018-02-28T18:09:14.330" v="4275" actId="14100"/>
        <pc:sldMkLst>
          <pc:docMk/>
          <pc:sldMk cId="830165692" sldId="323"/>
        </pc:sldMkLst>
        <pc:picChg chg="del">
          <ac:chgData name="Pierre Yameogo" userId="cbc29a40966e8a90" providerId="LiveId" clId="{DEAAC443-8DAD-421C-94C0-8DB83E938164}" dt="2018-02-28T18:06:39.072" v="4256" actId="478"/>
          <ac:picMkLst>
            <pc:docMk/>
            <pc:sldMk cId="830165692" sldId="323"/>
            <ac:picMk id="2" creationId="{AC688F5A-0586-47F5-93A4-2213F430675F}"/>
          </ac:picMkLst>
        </pc:picChg>
        <pc:picChg chg="add mod modCrop">
          <ac:chgData name="Pierre Yameogo" userId="cbc29a40966e8a90" providerId="LiveId" clId="{DEAAC443-8DAD-421C-94C0-8DB83E938164}" dt="2018-02-28T18:08:49.597" v="4271" actId="14100"/>
          <ac:picMkLst>
            <pc:docMk/>
            <pc:sldMk cId="830165692" sldId="323"/>
            <ac:picMk id="3" creationId="{A4D56BAC-403E-4DA3-87FF-D27A68D464F3}"/>
          </ac:picMkLst>
        </pc:picChg>
        <pc:picChg chg="add mod">
          <ac:chgData name="Pierre Yameogo" userId="cbc29a40966e8a90" providerId="LiveId" clId="{DEAAC443-8DAD-421C-94C0-8DB83E938164}" dt="2018-02-28T18:09:14.330" v="4275" actId="14100"/>
          <ac:picMkLst>
            <pc:docMk/>
            <pc:sldMk cId="830165692" sldId="323"/>
            <ac:picMk id="5" creationId="{51469FAA-860B-4D34-AE9F-0F1AD76D8735}"/>
          </ac:picMkLst>
        </pc:picChg>
      </pc:sldChg>
      <pc:sldChg chg="modSp add del">
        <pc:chgData name="Pierre Yameogo" userId="cbc29a40966e8a90" providerId="LiveId" clId="{DEAAC443-8DAD-421C-94C0-8DB83E938164}" dt="2018-02-28T18:11:33.321" v="4285" actId="2696"/>
        <pc:sldMkLst>
          <pc:docMk/>
          <pc:sldMk cId="3357621629" sldId="324"/>
        </pc:sldMkLst>
        <pc:picChg chg="mod modCrop">
          <ac:chgData name="Pierre Yameogo" userId="cbc29a40966e8a90" providerId="LiveId" clId="{DEAAC443-8DAD-421C-94C0-8DB83E938164}" dt="2018-02-28T18:08:01.890" v="4267" actId="732"/>
          <ac:picMkLst>
            <pc:docMk/>
            <pc:sldMk cId="3357621629" sldId="324"/>
            <ac:picMk id="2" creationId="{AC688F5A-0586-47F5-93A4-2213F430675F}"/>
          </ac:picMkLst>
        </pc:picChg>
      </pc:sldChg>
      <pc:sldChg chg="addSp delSp modSp add">
        <pc:chgData name="Pierre Yameogo" userId="cbc29a40966e8a90" providerId="LiveId" clId="{DEAAC443-8DAD-421C-94C0-8DB83E938164}" dt="2018-02-28T18:11:18.441" v="4284" actId="1076"/>
        <pc:sldMkLst>
          <pc:docMk/>
          <pc:sldMk cId="3348740637" sldId="325"/>
        </pc:sldMkLst>
        <pc:picChg chg="add mod modCrop">
          <ac:chgData name="Pierre Yameogo" userId="cbc29a40966e8a90" providerId="LiveId" clId="{DEAAC443-8DAD-421C-94C0-8DB83E938164}" dt="2018-02-28T18:11:18.441" v="4284" actId="1076"/>
          <ac:picMkLst>
            <pc:docMk/>
            <pc:sldMk cId="3348740637" sldId="325"/>
            <ac:picMk id="2" creationId="{A455395B-8DD2-463D-BC3F-7E9163EC94A7}"/>
          </ac:picMkLst>
        </pc:picChg>
        <pc:picChg chg="del">
          <ac:chgData name="Pierre Yameogo" userId="cbc29a40966e8a90" providerId="LiveId" clId="{DEAAC443-8DAD-421C-94C0-8DB83E938164}" dt="2018-02-28T18:10:23.225" v="4277" actId="478"/>
          <ac:picMkLst>
            <pc:docMk/>
            <pc:sldMk cId="3348740637" sldId="325"/>
            <ac:picMk id="3" creationId="{A4D56BAC-403E-4DA3-87FF-D27A68D464F3}"/>
          </ac:picMkLst>
        </pc:picChg>
      </pc:sldChg>
      <pc:sldChg chg="addSp delSp modSp add mod setBg">
        <pc:chgData name="Pierre Yameogo" userId="cbc29a40966e8a90" providerId="LiveId" clId="{DEAAC443-8DAD-421C-94C0-8DB83E938164}" dt="2018-02-28T18:21:32.297" v="4433" actId="13822"/>
        <pc:sldMkLst>
          <pc:docMk/>
          <pc:sldMk cId="193959783" sldId="326"/>
        </pc:sldMkLst>
        <pc:spChg chg="mod ord">
          <ac:chgData name="Pierre Yameogo" userId="cbc29a40966e8a90" providerId="LiveId" clId="{DEAAC443-8DAD-421C-94C0-8DB83E938164}" dt="2018-02-28T18:17:31.099" v="4379" actId="313"/>
          <ac:spMkLst>
            <pc:docMk/>
            <pc:sldMk cId="193959783" sldId="326"/>
            <ac:spMk id="4" creationId="{1382186F-6673-4DDF-94FE-7D683D2DA5B7}"/>
          </ac:spMkLst>
        </pc:spChg>
        <pc:spChg chg="add mod">
          <ac:chgData name="Pierre Yameogo" userId="cbc29a40966e8a90" providerId="LiveId" clId="{DEAAC443-8DAD-421C-94C0-8DB83E938164}" dt="2018-02-28T18:21:26.525" v="4432" actId="1076"/>
          <ac:spMkLst>
            <pc:docMk/>
            <pc:sldMk cId="193959783" sldId="326"/>
            <ac:spMk id="7" creationId="{1B7A97B7-0DCC-4C0D-838C-6D49E967984A}"/>
          </ac:spMkLst>
        </pc:spChg>
        <pc:spChg chg="add mod">
          <ac:chgData name="Pierre Yameogo" userId="cbc29a40966e8a90" providerId="LiveId" clId="{DEAAC443-8DAD-421C-94C0-8DB83E938164}" dt="2018-02-28T18:21:32.297" v="4433" actId="13822"/>
          <ac:spMkLst>
            <pc:docMk/>
            <pc:sldMk cId="193959783" sldId="326"/>
            <ac:spMk id="8" creationId="{A7C8E31E-ED9D-40C4-954B-9EFE66ACBB2A}"/>
          </ac:spMkLst>
        </pc:spChg>
        <pc:spChg chg="add del">
          <ac:chgData name="Pierre Yameogo" userId="cbc29a40966e8a90" providerId="LiveId" clId="{DEAAC443-8DAD-421C-94C0-8DB83E938164}" dt="2018-02-28T18:14:04.774" v="4337" actId="26606"/>
          <ac:spMkLst>
            <pc:docMk/>
            <pc:sldMk cId="193959783" sldId="326"/>
            <ac:spMk id="9" creationId="{B558F58E-93BA-44A3-BCDA-585AFF2E4F3F}"/>
          </ac:spMkLst>
        </pc:spChg>
        <pc:spChg chg="add">
          <ac:chgData name="Pierre Yameogo" userId="cbc29a40966e8a90" providerId="LiveId" clId="{DEAAC443-8DAD-421C-94C0-8DB83E938164}" dt="2018-02-28T18:14:04.782" v="4338" actId="26606"/>
          <ac:spMkLst>
            <pc:docMk/>
            <pc:sldMk cId="193959783" sldId="326"/>
            <ac:spMk id="13" creationId="{A4AC5506-6312-4701-8D3C-40187889A947}"/>
          </ac:spMkLst>
        </pc:spChg>
        <pc:graphicFrameChg chg="add">
          <ac:chgData name="Pierre Yameogo" userId="cbc29a40966e8a90" providerId="LiveId" clId="{DEAAC443-8DAD-421C-94C0-8DB83E938164}" dt="2018-02-28T18:13:28.067" v="4334" actId="13822"/>
          <ac:graphicFrameMkLst>
            <pc:docMk/>
            <pc:sldMk cId="193959783" sldId="326"/>
            <ac:graphicFrameMk id="6" creationId="{00000000-0008-0000-0C00-000003000000}"/>
          </ac:graphicFrameMkLst>
        </pc:graphicFrameChg>
        <pc:picChg chg="del">
          <ac:chgData name="Pierre Yameogo" userId="cbc29a40966e8a90" providerId="LiveId" clId="{DEAAC443-8DAD-421C-94C0-8DB83E938164}" dt="2018-02-28T18:13:23.309" v="4332" actId="478"/>
          <ac:picMkLst>
            <pc:docMk/>
            <pc:sldMk cId="193959783" sldId="326"/>
            <ac:picMk id="2" creationId="{A455395B-8DD2-463D-BC3F-7E9163EC94A7}"/>
          </ac:picMkLst>
        </pc:picChg>
        <pc:picChg chg="add mod modCrop">
          <ac:chgData name="Pierre Yameogo" userId="cbc29a40966e8a90" providerId="LiveId" clId="{DEAAC443-8DAD-421C-94C0-8DB83E938164}" dt="2018-02-28T18:15:41.916" v="4357" actId="14100"/>
          <ac:picMkLst>
            <pc:docMk/>
            <pc:sldMk cId="193959783" sldId="326"/>
            <ac:picMk id="3" creationId="{4908CC85-49AF-4C41-BB7B-5FD180FC1BA9}"/>
          </ac:picMkLst>
        </pc:picChg>
        <pc:picChg chg="del">
          <ac:chgData name="Pierre Yameogo" userId="cbc29a40966e8a90" providerId="LiveId" clId="{DEAAC443-8DAD-421C-94C0-8DB83E938164}" dt="2018-02-28T18:13:26.042" v="4333" actId="478"/>
          <ac:picMkLst>
            <pc:docMk/>
            <pc:sldMk cId="193959783" sldId="326"/>
            <ac:picMk id="5" creationId="{51469FAA-860B-4D34-AE9F-0F1AD76D8735}"/>
          </ac:picMkLst>
        </pc:picChg>
        <pc:picChg chg="add mod modCrop">
          <ac:chgData name="Pierre Yameogo" userId="cbc29a40966e8a90" providerId="LiveId" clId="{DEAAC443-8DAD-421C-94C0-8DB83E938164}" dt="2018-02-28T18:15:44.808" v="4358" actId="14100"/>
          <ac:picMkLst>
            <pc:docMk/>
            <pc:sldMk cId="193959783" sldId="326"/>
            <ac:picMk id="10" creationId="{487078EF-DA8E-43CF-8D81-2963A25BA109}"/>
          </ac:picMkLst>
        </pc:picChg>
        <pc:cxnChg chg="add del">
          <ac:chgData name="Pierre Yameogo" userId="cbc29a40966e8a90" providerId="LiveId" clId="{DEAAC443-8DAD-421C-94C0-8DB83E938164}" dt="2018-02-28T18:14:04.774" v="4337" actId="26606"/>
          <ac:cxnSpMkLst>
            <pc:docMk/>
            <pc:sldMk cId="193959783" sldId="326"/>
            <ac:cxnSpMk id="11" creationId="{BCD0BBC1-A7D4-445D-98AC-95A6A45D8EBB}"/>
          </ac:cxnSpMkLst>
        </pc:cxnChg>
      </pc:sldChg>
      <pc:sldChg chg="addSp delSp modSp add mod setBg setClrOvrMap">
        <pc:chgData name="Pierre Yameogo" userId="cbc29a40966e8a90" providerId="LiveId" clId="{DEAAC443-8DAD-421C-94C0-8DB83E938164}" dt="2018-02-28T18:26:43.668" v="4529" actId="20577"/>
        <pc:sldMkLst>
          <pc:docMk/>
          <pc:sldMk cId="2708738723" sldId="327"/>
        </pc:sldMkLst>
        <pc:spChg chg="mod ord">
          <ac:chgData name="Pierre Yameogo" userId="cbc29a40966e8a90" providerId="LiveId" clId="{DEAAC443-8DAD-421C-94C0-8DB83E938164}" dt="2018-02-28T18:26:43.668" v="4529" actId="20577"/>
          <ac:spMkLst>
            <pc:docMk/>
            <pc:sldMk cId="2708738723" sldId="327"/>
            <ac:spMk id="4" creationId="{1382186F-6673-4DDF-94FE-7D683D2DA5B7}"/>
          </ac:spMkLst>
        </pc:spChg>
        <pc:spChg chg="del">
          <ac:chgData name="Pierre Yameogo" userId="cbc29a40966e8a90" providerId="LiveId" clId="{DEAAC443-8DAD-421C-94C0-8DB83E938164}" dt="2018-02-28T18:23:42.392" v="4438" actId="478"/>
          <ac:spMkLst>
            <pc:docMk/>
            <pc:sldMk cId="2708738723" sldId="327"/>
            <ac:spMk id="7" creationId="{1B7A97B7-0DCC-4C0D-838C-6D49E967984A}"/>
          </ac:spMkLst>
        </pc:spChg>
        <pc:spChg chg="del">
          <ac:chgData name="Pierre Yameogo" userId="cbc29a40966e8a90" providerId="LiveId" clId="{DEAAC443-8DAD-421C-94C0-8DB83E938164}" dt="2018-02-28T18:23:38.821" v="4437" actId="478"/>
          <ac:spMkLst>
            <pc:docMk/>
            <pc:sldMk cId="2708738723" sldId="327"/>
            <ac:spMk id="8" creationId="{A7C8E31E-ED9D-40C4-954B-9EFE66ACBB2A}"/>
          </ac:spMkLst>
        </pc:spChg>
        <pc:spChg chg="add del">
          <ac:chgData name="Pierre Yameogo" userId="cbc29a40966e8a90" providerId="LiveId" clId="{DEAAC443-8DAD-421C-94C0-8DB83E938164}" dt="2018-02-28T18:26:04.839" v="4449" actId="26606"/>
          <ac:spMkLst>
            <pc:docMk/>
            <pc:sldMk cId="2708738723" sldId="327"/>
            <ac:spMk id="13" creationId="{A4AC5506-6312-4701-8D3C-40187889A947}"/>
          </ac:spMkLst>
        </pc:spChg>
        <pc:spChg chg="add del">
          <ac:chgData name="Pierre Yameogo" userId="cbc29a40966e8a90" providerId="LiveId" clId="{DEAAC443-8DAD-421C-94C0-8DB83E938164}" dt="2018-02-28T18:25:58.573" v="4446" actId="26606"/>
          <ac:spMkLst>
            <pc:docMk/>
            <pc:sldMk cId="2708738723" sldId="327"/>
            <ac:spMk id="18" creationId="{72257994-BD97-4691-8B89-198A6D2BABDC}"/>
          </ac:spMkLst>
        </pc:spChg>
        <pc:spChg chg="add">
          <ac:chgData name="Pierre Yameogo" userId="cbc29a40966e8a90" providerId="LiveId" clId="{DEAAC443-8DAD-421C-94C0-8DB83E938164}" dt="2018-02-28T18:26:04.839" v="4449" actId="26606"/>
          <ac:spMkLst>
            <pc:docMk/>
            <pc:sldMk cId="2708738723" sldId="327"/>
            <ac:spMk id="22" creationId="{A4AC5506-6312-4701-8D3C-40187889A947}"/>
          </ac:spMkLst>
        </pc:spChg>
        <pc:graphicFrameChg chg="add">
          <ac:chgData name="Pierre Yameogo" userId="cbc29a40966e8a90" providerId="LiveId" clId="{DEAAC443-8DAD-421C-94C0-8DB83E938164}" dt="2018-02-28T18:23:45.056" v="4439" actId="20577"/>
          <ac:graphicFrameMkLst>
            <pc:docMk/>
            <pc:sldMk cId="2708738723" sldId="327"/>
            <ac:graphicFrameMk id="9" creationId="{00000000-0008-0000-0B00-00002D000000}"/>
          </ac:graphicFrameMkLst>
        </pc:graphicFrameChg>
        <pc:graphicFrameChg chg="add">
          <ac:chgData name="Pierre Yameogo" userId="cbc29a40966e8a90" providerId="LiveId" clId="{DEAAC443-8DAD-421C-94C0-8DB83E938164}" dt="2018-02-28T18:24:10.474" v="4440" actId="20577"/>
          <ac:graphicFrameMkLst>
            <pc:docMk/>
            <pc:sldMk cId="2708738723" sldId="327"/>
            <ac:graphicFrameMk id="11" creationId="{00000000-0008-0000-0B00-00002D000000}"/>
          </ac:graphicFrameMkLst>
        </pc:graphicFrameChg>
        <pc:picChg chg="add del">
          <ac:chgData name="Pierre Yameogo" userId="cbc29a40966e8a90" providerId="LiveId" clId="{DEAAC443-8DAD-421C-94C0-8DB83E938164}" dt="2018-02-28T18:25:21.009" v="4442" actId="20577"/>
          <ac:picMkLst>
            <pc:docMk/>
            <pc:sldMk cId="2708738723" sldId="327"/>
            <ac:picMk id="2" creationId="{C1F529F9-D5CC-40F4-A9AC-D6122B00B457}"/>
          </ac:picMkLst>
        </pc:picChg>
        <pc:picChg chg="del">
          <ac:chgData name="Pierre Yameogo" userId="cbc29a40966e8a90" providerId="LiveId" clId="{DEAAC443-8DAD-421C-94C0-8DB83E938164}" dt="2018-02-28T18:23:33.864" v="4435" actId="478"/>
          <ac:picMkLst>
            <pc:docMk/>
            <pc:sldMk cId="2708738723" sldId="327"/>
            <ac:picMk id="3" creationId="{4908CC85-49AF-4C41-BB7B-5FD180FC1BA9}"/>
          </ac:picMkLst>
        </pc:picChg>
        <pc:picChg chg="add mod">
          <ac:chgData name="Pierre Yameogo" userId="cbc29a40966e8a90" providerId="LiveId" clId="{DEAAC443-8DAD-421C-94C0-8DB83E938164}" dt="2018-02-28T18:26:19.399" v="4453" actId="14100"/>
          <ac:picMkLst>
            <pc:docMk/>
            <pc:sldMk cId="2708738723" sldId="327"/>
            <ac:picMk id="5" creationId="{85D1E320-92DD-4965-AF9A-2CC3208CFDD5}"/>
          </ac:picMkLst>
        </pc:picChg>
        <pc:picChg chg="del">
          <ac:chgData name="Pierre Yameogo" userId="cbc29a40966e8a90" providerId="LiveId" clId="{DEAAC443-8DAD-421C-94C0-8DB83E938164}" dt="2018-02-28T18:23:36.140" v="4436" actId="478"/>
          <ac:picMkLst>
            <pc:docMk/>
            <pc:sldMk cId="2708738723" sldId="327"/>
            <ac:picMk id="10" creationId="{487078EF-DA8E-43CF-8D81-2963A25BA109}"/>
          </ac:picMkLst>
        </pc:picChg>
        <pc:cxnChg chg="add del">
          <ac:chgData name="Pierre Yameogo" userId="cbc29a40966e8a90" providerId="LiveId" clId="{DEAAC443-8DAD-421C-94C0-8DB83E938164}" dt="2018-02-28T18:26:04.828" v="4448" actId="26606"/>
          <ac:cxnSpMkLst>
            <pc:docMk/>
            <pc:sldMk cId="2708738723" sldId="327"/>
            <ac:cxnSpMk id="20" creationId="{E126E481-B945-4179-BD79-05E96E9B29E1}"/>
          </ac:cxnSpMkLst>
        </pc:cxnChg>
      </pc:sldChg>
      <pc:sldChg chg="modSp add del">
        <pc:chgData name="Pierre Yameogo" userId="cbc29a40966e8a90" providerId="LiveId" clId="{DEAAC443-8DAD-421C-94C0-8DB83E938164}" dt="2018-02-28T19:04:30.293" v="4581" actId="2696"/>
        <pc:sldMkLst>
          <pc:docMk/>
          <pc:sldMk cId="2436088267" sldId="328"/>
        </pc:sldMkLst>
        <pc:spChg chg="mod">
          <ac:chgData name="Pierre Yameogo" userId="cbc29a40966e8a90" providerId="LiveId" clId="{DEAAC443-8DAD-421C-94C0-8DB83E938164}" dt="2018-02-28T18:28:20.923" v="4554" actId="20577"/>
          <ac:spMkLst>
            <pc:docMk/>
            <pc:sldMk cId="2436088267" sldId="328"/>
            <ac:spMk id="2" creationId="{734261D1-2D22-4851-8EC8-F05F163BF6EC}"/>
          </ac:spMkLst>
        </pc:spChg>
      </pc:sldChg>
      <pc:sldChg chg="add">
        <pc:chgData name="Pierre Yameogo" userId="cbc29a40966e8a90" providerId="LiveId" clId="{DEAAC443-8DAD-421C-94C0-8DB83E938164}" dt="2018-02-28T18:36:57.299" v="4555" actId="2696"/>
        <pc:sldMkLst>
          <pc:docMk/>
          <pc:sldMk cId="1617517566" sldId="329"/>
        </pc:sldMkLst>
      </pc:sldChg>
      <pc:sldChg chg="modSp add">
        <pc:chgData name="Pierre Yameogo" userId="cbc29a40966e8a90" providerId="LiveId" clId="{DEAAC443-8DAD-421C-94C0-8DB83E938164}" dt="2018-02-28T21:32:48.424" v="4644" actId="20577"/>
        <pc:sldMkLst>
          <pc:docMk/>
          <pc:sldMk cId="398104440" sldId="330"/>
        </pc:sldMkLst>
        <pc:spChg chg="mod">
          <ac:chgData name="Pierre Yameogo" userId="cbc29a40966e8a90" providerId="LiveId" clId="{DEAAC443-8DAD-421C-94C0-8DB83E938164}" dt="2018-02-28T21:32:48.424" v="4644" actId="20577"/>
          <ac:spMkLst>
            <pc:docMk/>
            <pc:sldMk cId="398104440" sldId="330"/>
            <ac:spMk id="2" creationId="{986900BB-5BCA-4788-99EE-B0D5735BFA46}"/>
          </ac:spMkLst>
        </pc:spChg>
      </pc:sldChg>
      <pc:sldChg chg="modSp add">
        <pc:chgData name="Pierre Yameogo" userId="cbc29a40966e8a90" providerId="LiveId" clId="{DEAAC443-8DAD-421C-94C0-8DB83E938164}" dt="2018-02-28T21:34:13.392" v="4703" actId="20577"/>
        <pc:sldMkLst>
          <pc:docMk/>
          <pc:sldMk cId="2285572942" sldId="331"/>
        </pc:sldMkLst>
        <pc:spChg chg="mod">
          <ac:chgData name="Pierre Yameogo" userId="cbc29a40966e8a90" providerId="LiveId" clId="{DEAAC443-8DAD-421C-94C0-8DB83E938164}" dt="2018-02-28T21:34:13.392" v="4703" actId="20577"/>
          <ac:spMkLst>
            <pc:docMk/>
            <pc:sldMk cId="2285572942" sldId="331"/>
            <ac:spMk id="2" creationId="{C5DA691D-CAA4-468C-B953-F05B4EDC8FC7}"/>
          </ac:spMkLst>
        </pc:spChg>
      </pc:sldChg>
      <pc:sldChg chg="modSp add del">
        <pc:chgData name="Pierre Yameogo" userId="cbc29a40966e8a90" providerId="LiveId" clId="{DEAAC443-8DAD-421C-94C0-8DB83E938164}" dt="2018-02-28T22:00:05.153" v="4955" actId="2696"/>
        <pc:sldMkLst>
          <pc:docMk/>
          <pc:sldMk cId="595380195" sldId="332"/>
        </pc:sldMkLst>
        <pc:spChg chg="mod">
          <ac:chgData name="Pierre Yameogo" userId="cbc29a40966e8a90" providerId="LiveId" clId="{DEAAC443-8DAD-421C-94C0-8DB83E938164}" dt="2018-02-28T21:34:43.767" v="4741" actId="20577"/>
          <ac:spMkLst>
            <pc:docMk/>
            <pc:sldMk cId="595380195" sldId="332"/>
            <ac:spMk id="2" creationId="{6EBCA356-204E-4571-B7D6-04C37DEFED8B}"/>
          </ac:spMkLst>
        </pc:spChg>
      </pc:sldChg>
      <pc:sldChg chg="addSp delSp modSp add del">
        <pc:chgData name="Pierre Yameogo" userId="cbc29a40966e8a90" providerId="LiveId" clId="{DEAAC443-8DAD-421C-94C0-8DB83E938164}" dt="2018-02-28T21:50:34.003" v="4941" actId="2696"/>
        <pc:sldMkLst>
          <pc:docMk/>
          <pc:sldMk cId="2358644870" sldId="333"/>
        </pc:sldMkLst>
        <pc:spChg chg="mod">
          <ac:chgData name="Pierre Yameogo" userId="cbc29a40966e8a90" providerId="LiveId" clId="{DEAAC443-8DAD-421C-94C0-8DB83E938164}" dt="2018-02-28T21:35:38.546" v="4768" actId="20577"/>
          <ac:spMkLst>
            <pc:docMk/>
            <pc:sldMk cId="2358644870" sldId="333"/>
            <ac:spMk id="2" creationId="{A4614D66-71D9-4235-83D9-DD7C0BD6411B}"/>
          </ac:spMkLst>
        </pc:spChg>
        <pc:spChg chg="del mod">
          <ac:chgData name="Pierre Yameogo" userId="cbc29a40966e8a90" providerId="LiveId" clId="{DEAAC443-8DAD-421C-94C0-8DB83E938164}" dt="2018-02-28T21:38:31.023" v="4770" actId="478"/>
          <ac:spMkLst>
            <pc:docMk/>
            <pc:sldMk cId="2358644870" sldId="333"/>
            <ac:spMk id="3" creationId="{53FC0724-AA54-48FA-896A-6E41B65C38B4}"/>
          </ac:spMkLst>
        </pc:spChg>
        <pc:graphicFrameChg chg="add">
          <ac:chgData name="Pierre Yameogo" userId="cbc29a40966e8a90" providerId="LiveId" clId="{DEAAC443-8DAD-421C-94C0-8DB83E938164}" dt="2018-02-28T21:38:35.024" v="4771" actId="2696"/>
          <ac:graphicFrameMkLst>
            <pc:docMk/>
            <pc:sldMk cId="2358644870" sldId="333"/>
            <ac:graphicFrameMk id="4" creationId="{240A0235-60B6-462D-B7CB-170E86C303D6}"/>
          </ac:graphicFrameMkLst>
        </pc:graphicFrameChg>
        <pc:graphicFrameChg chg="add mod">
          <ac:chgData name="Pierre Yameogo" userId="cbc29a40966e8a90" providerId="LiveId" clId="{DEAAC443-8DAD-421C-94C0-8DB83E938164}" dt="2018-02-28T21:40:40.065" v="4797" actId="113"/>
          <ac:graphicFrameMkLst>
            <pc:docMk/>
            <pc:sldMk cId="2358644870" sldId="333"/>
            <ac:graphicFrameMk id="5" creationId="{240A0235-60B6-462D-B7CB-170E86C303D6}"/>
          </ac:graphicFrameMkLst>
        </pc:graphicFrameChg>
      </pc:sldChg>
      <pc:sldChg chg="addSp delSp modSp add">
        <pc:chgData name="Pierre Yameogo" userId="cbc29a40966e8a90" providerId="LiveId" clId="{DEAAC443-8DAD-421C-94C0-8DB83E938164}" dt="2018-02-28T21:50:18.022" v="4940" actId="115"/>
        <pc:sldMkLst>
          <pc:docMk/>
          <pc:sldMk cId="3230521996" sldId="334"/>
        </pc:sldMkLst>
        <pc:spChg chg="mod">
          <ac:chgData name="Pierre Yameogo" userId="cbc29a40966e8a90" providerId="LiveId" clId="{DEAAC443-8DAD-421C-94C0-8DB83E938164}" dt="2018-02-28T21:50:18.022" v="4940" actId="115"/>
          <ac:spMkLst>
            <pc:docMk/>
            <pc:sldMk cId="3230521996" sldId="334"/>
            <ac:spMk id="2" creationId="{85968652-8FAB-46E1-B553-8DE193816238}"/>
          </ac:spMkLst>
        </pc:spChg>
        <pc:spChg chg="del">
          <ac:chgData name="Pierre Yameogo" userId="cbc29a40966e8a90" providerId="LiveId" clId="{DEAAC443-8DAD-421C-94C0-8DB83E938164}" dt="2018-02-28T21:41:03.812" v="4799" actId="478"/>
          <ac:spMkLst>
            <pc:docMk/>
            <pc:sldMk cId="3230521996" sldId="334"/>
            <ac:spMk id="3" creationId="{CE0CEA92-714B-4496-988B-9CAE3FC66856}"/>
          </ac:spMkLst>
        </pc:spChg>
        <pc:spChg chg="add mod">
          <ac:chgData name="Pierre Yameogo" userId="cbc29a40966e8a90" providerId="LiveId" clId="{DEAAC443-8DAD-421C-94C0-8DB83E938164}" dt="2018-02-28T21:46:17.728" v="4845" actId="1076"/>
          <ac:spMkLst>
            <pc:docMk/>
            <pc:sldMk cId="3230521996" sldId="334"/>
            <ac:spMk id="5" creationId="{89504648-FB5F-4A41-A50E-2809BCB5C737}"/>
          </ac:spMkLst>
        </pc:spChg>
        <pc:spChg chg="add mod">
          <ac:chgData name="Pierre Yameogo" userId="cbc29a40966e8a90" providerId="LiveId" clId="{DEAAC443-8DAD-421C-94C0-8DB83E938164}" dt="2018-02-28T21:46:08.829" v="4843" actId="1076"/>
          <ac:spMkLst>
            <pc:docMk/>
            <pc:sldMk cId="3230521996" sldId="334"/>
            <ac:spMk id="6" creationId="{3DD9F6E8-1039-4B65-8CBC-3225F50335D0}"/>
          </ac:spMkLst>
        </pc:spChg>
        <pc:spChg chg="add mod">
          <ac:chgData name="Pierre Yameogo" userId="cbc29a40966e8a90" providerId="LiveId" clId="{DEAAC443-8DAD-421C-94C0-8DB83E938164}" dt="2018-02-28T21:47:20.851" v="4860" actId="1076"/>
          <ac:spMkLst>
            <pc:docMk/>
            <pc:sldMk cId="3230521996" sldId="334"/>
            <ac:spMk id="7" creationId="{22F695F9-0BC4-482E-A3AA-95D5D45255CD}"/>
          </ac:spMkLst>
        </pc:spChg>
        <pc:spChg chg="add del">
          <ac:chgData name="Pierre Yameogo" userId="cbc29a40966e8a90" providerId="LiveId" clId="{DEAAC443-8DAD-421C-94C0-8DB83E938164}" dt="2018-02-28T21:45:33.227" v="4838" actId="115"/>
          <ac:spMkLst>
            <pc:docMk/>
            <pc:sldMk cId="3230521996" sldId="334"/>
            <ac:spMk id="8" creationId="{4E0975DD-175F-4F8A-B9E6-8DED2B6C9C97}"/>
          </ac:spMkLst>
        </pc:spChg>
        <pc:spChg chg="add mod">
          <ac:chgData name="Pierre Yameogo" userId="cbc29a40966e8a90" providerId="LiveId" clId="{DEAAC443-8DAD-421C-94C0-8DB83E938164}" dt="2018-02-28T21:47:26.243" v="4861" actId="1076"/>
          <ac:spMkLst>
            <pc:docMk/>
            <pc:sldMk cId="3230521996" sldId="334"/>
            <ac:spMk id="9" creationId="{76353381-94FF-410A-893B-CBCF72F17BD7}"/>
          </ac:spMkLst>
        </pc:spChg>
        <pc:spChg chg="add mod">
          <ac:chgData name="Pierre Yameogo" userId="cbc29a40966e8a90" providerId="LiveId" clId="{DEAAC443-8DAD-421C-94C0-8DB83E938164}" dt="2018-02-28T21:46:59.189" v="4859" actId="20577"/>
          <ac:spMkLst>
            <pc:docMk/>
            <pc:sldMk cId="3230521996" sldId="334"/>
            <ac:spMk id="10" creationId="{965DCDC6-91DF-43C0-B1FC-38C0016B6909}"/>
          </ac:spMkLst>
        </pc:spChg>
        <pc:spChg chg="add mod">
          <ac:chgData name="Pierre Yameogo" userId="cbc29a40966e8a90" providerId="LiveId" clId="{DEAAC443-8DAD-421C-94C0-8DB83E938164}" dt="2018-02-28T21:46:52.938" v="4854" actId="20577"/>
          <ac:spMkLst>
            <pc:docMk/>
            <pc:sldMk cId="3230521996" sldId="334"/>
            <ac:spMk id="11" creationId="{8BA04C07-8AEE-4253-9994-4E06BAFDF61A}"/>
          </ac:spMkLst>
        </pc:spChg>
        <pc:picChg chg="add mod">
          <ac:chgData name="Pierre Yameogo" userId="cbc29a40966e8a90" providerId="LiveId" clId="{DEAAC443-8DAD-421C-94C0-8DB83E938164}" dt="2018-02-28T21:46:12.846" v="4844" actId="1076"/>
          <ac:picMkLst>
            <pc:docMk/>
            <pc:sldMk cId="3230521996" sldId="334"/>
            <ac:picMk id="4" creationId="{A99BF35C-E8A0-42F5-B756-EAFD40ED9699}"/>
          </ac:picMkLst>
        </pc:picChg>
      </pc:sldChg>
      <pc:sldChg chg="modSp add ord">
        <pc:chgData name="Pierre Yameogo" userId="cbc29a40966e8a90" providerId="LiveId" clId="{DEAAC443-8DAD-421C-94C0-8DB83E938164}" dt="2018-02-28T22:00:48.620" v="4992" actId="20577"/>
        <pc:sldMkLst>
          <pc:docMk/>
          <pc:sldMk cId="259190912" sldId="335"/>
        </pc:sldMkLst>
        <pc:spChg chg="mod">
          <ac:chgData name="Pierre Yameogo" userId="cbc29a40966e8a90" providerId="LiveId" clId="{DEAAC443-8DAD-421C-94C0-8DB83E938164}" dt="2018-02-28T22:00:48.620" v="4992" actId="20577"/>
          <ac:spMkLst>
            <pc:docMk/>
            <pc:sldMk cId="259190912" sldId="335"/>
            <ac:spMk id="2" creationId="{FD5D68F8-F1DC-4522-975F-64DF488E9410}"/>
          </ac:spMkLst>
        </pc:spChg>
        <pc:graphicFrameChg chg="mod">
          <ac:chgData name="Pierre Yameogo" userId="cbc29a40966e8a90" providerId="LiveId" clId="{DEAAC443-8DAD-421C-94C0-8DB83E938164}" dt="2018-02-28T21:59:04.045" v="4953"/>
          <ac:graphicFrameMkLst>
            <pc:docMk/>
            <pc:sldMk cId="259190912" sldId="335"/>
            <ac:graphicFrameMk id="4" creationId="{A7319E74-446B-4583-BF54-D587D3CB574A}"/>
          </ac:graphicFrameMkLst>
        </pc:graphicFrameChg>
      </pc:sldChg>
      <pc:sldChg chg="modSp add del">
        <pc:chgData name="Pierre Yameogo" userId="cbc29a40966e8a90" providerId="LiveId" clId="{DEAAC443-8DAD-421C-94C0-8DB83E938164}" dt="2018-02-28T21:57:38.338" v="4945" actId="2696"/>
        <pc:sldMkLst>
          <pc:docMk/>
          <pc:sldMk cId="3183869262" sldId="336"/>
        </pc:sldMkLst>
        <pc:graphicFrameChg chg="mod">
          <ac:chgData name="Pierre Yameogo" userId="cbc29a40966e8a90" providerId="LiveId" clId="{DEAAC443-8DAD-421C-94C0-8DB83E938164}" dt="2018-02-28T21:57:28.485" v="4944" actId="14100"/>
          <ac:graphicFrameMkLst>
            <pc:docMk/>
            <pc:sldMk cId="3183869262" sldId="336"/>
            <ac:graphicFrameMk id="8" creationId="{00000000-0000-0000-0000-000000000000}"/>
          </ac:graphicFrameMkLst>
        </pc:graphicFrameChg>
      </pc:sldChg>
      <pc:sldChg chg="modSp add">
        <pc:chgData name="Pierre Yameogo" userId="cbc29a40966e8a90" providerId="LiveId" clId="{DEAAC443-8DAD-421C-94C0-8DB83E938164}" dt="2018-02-28T22:09:29.114" v="5225" actId="5793"/>
        <pc:sldMkLst>
          <pc:docMk/>
          <pc:sldMk cId="3189732555" sldId="336"/>
        </pc:sldMkLst>
        <pc:spChg chg="mod">
          <ac:chgData name="Pierre Yameogo" userId="cbc29a40966e8a90" providerId="LiveId" clId="{DEAAC443-8DAD-421C-94C0-8DB83E938164}" dt="2018-02-28T22:06:53.951" v="5014" actId="20577"/>
          <ac:spMkLst>
            <pc:docMk/>
            <pc:sldMk cId="3189732555" sldId="336"/>
            <ac:spMk id="2" creationId="{E8C6EB5E-A593-4746-A595-EFF4ECBA03D7}"/>
          </ac:spMkLst>
        </pc:spChg>
        <pc:spChg chg="mod">
          <ac:chgData name="Pierre Yameogo" userId="cbc29a40966e8a90" providerId="LiveId" clId="{DEAAC443-8DAD-421C-94C0-8DB83E938164}" dt="2018-02-28T22:09:29.114" v="5225" actId="5793"/>
          <ac:spMkLst>
            <pc:docMk/>
            <pc:sldMk cId="3189732555" sldId="336"/>
            <ac:spMk id="3" creationId="{0C7E18B5-CC50-4105-BBED-B611EB1CA907}"/>
          </ac:spMkLst>
        </pc:spChg>
      </pc:sldChg>
      <pc:sldChg chg="modSp add">
        <pc:chgData name="Pierre Yameogo" userId="cbc29a40966e8a90" providerId="LiveId" clId="{DEAAC443-8DAD-421C-94C0-8DB83E938164}" dt="2018-02-28T22:13:58.921" v="5417" actId="1076"/>
        <pc:sldMkLst>
          <pc:docMk/>
          <pc:sldMk cId="880999037" sldId="337"/>
        </pc:sldMkLst>
        <pc:spChg chg="mod">
          <ac:chgData name="Pierre Yameogo" userId="cbc29a40966e8a90" providerId="LiveId" clId="{DEAAC443-8DAD-421C-94C0-8DB83E938164}" dt="2018-02-28T22:13:58.921" v="5417" actId="1076"/>
          <ac:spMkLst>
            <pc:docMk/>
            <pc:sldMk cId="880999037" sldId="337"/>
            <ac:spMk id="2" creationId="{754D2D2D-2B23-48D7-A3C8-3677AB484895}"/>
          </ac:spMkLst>
        </pc:spChg>
        <pc:spChg chg="mod">
          <ac:chgData name="Pierre Yameogo" userId="cbc29a40966e8a90" providerId="LiveId" clId="{DEAAC443-8DAD-421C-94C0-8DB83E938164}" dt="2018-02-28T22:13:51.347" v="5415" actId="1076"/>
          <ac:spMkLst>
            <pc:docMk/>
            <pc:sldMk cId="880999037" sldId="337"/>
            <ac:spMk id="3" creationId="{D7CD7691-810F-4BFF-B1B9-188D0748FCBC}"/>
          </ac:spMkLst>
        </pc:spChg>
      </pc:sldChg>
      <pc:sldChg chg="modSp add">
        <pc:chgData name="Pierre Yameogo" userId="cbc29a40966e8a90" providerId="LiveId" clId="{DEAAC443-8DAD-421C-94C0-8DB83E938164}" dt="2018-02-28T22:22:09.145" v="5917" actId="5793"/>
        <pc:sldMkLst>
          <pc:docMk/>
          <pc:sldMk cId="1658336081" sldId="338"/>
        </pc:sldMkLst>
        <pc:spChg chg="mod">
          <ac:chgData name="Pierre Yameogo" userId="cbc29a40966e8a90" providerId="LiveId" clId="{DEAAC443-8DAD-421C-94C0-8DB83E938164}" dt="2018-02-28T22:21:26.667" v="5830" actId="20577"/>
          <ac:spMkLst>
            <pc:docMk/>
            <pc:sldMk cId="1658336081" sldId="338"/>
            <ac:spMk id="2" creationId="{CE08FEF1-CBA2-46C1-90D0-351416CF9B1C}"/>
          </ac:spMkLst>
        </pc:spChg>
        <pc:spChg chg="mod">
          <ac:chgData name="Pierre Yameogo" userId="cbc29a40966e8a90" providerId="LiveId" clId="{DEAAC443-8DAD-421C-94C0-8DB83E938164}" dt="2018-02-28T22:22:09.145" v="5917" actId="5793"/>
          <ac:spMkLst>
            <pc:docMk/>
            <pc:sldMk cId="1658336081" sldId="338"/>
            <ac:spMk id="3" creationId="{A34DA50B-5C2D-41EC-99E3-7F51D45B37FB}"/>
          </ac:spMkLst>
        </pc:spChg>
      </pc:sldChg>
      <pc:sldChg chg="modSp add">
        <pc:chgData name="Pierre Yameogo" userId="cbc29a40966e8a90" providerId="LiveId" clId="{DEAAC443-8DAD-421C-94C0-8DB83E938164}" dt="2018-02-28T22:18:31.689" v="5554" actId="1076"/>
        <pc:sldMkLst>
          <pc:docMk/>
          <pc:sldMk cId="3963351660" sldId="339"/>
        </pc:sldMkLst>
        <pc:spChg chg="mod">
          <ac:chgData name="Pierre Yameogo" userId="cbc29a40966e8a90" providerId="LiveId" clId="{DEAAC443-8DAD-421C-94C0-8DB83E938164}" dt="2018-02-28T22:17:32.891" v="5487" actId="20577"/>
          <ac:spMkLst>
            <pc:docMk/>
            <pc:sldMk cId="3963351660" sldId="339"/>
            <ac:spMk id="2" creationId="{94A0BC10-D7AE-4DF2-86F3-3AC2E1832B54}"/>
          </ac:spMkLst>
        </pc:spChg>
        <pc:spChg chg="mod">
          <ac:chgData name="Pierre Yameogo" userId="cbc29a40966e8a90" providerId="LiveId" clId="{DEAAC443-8DAD-421C-94C0-8DB83E938164}" dt="2018-02-28T22:18:31.689" v="5554" actId="1076"/>
          <ac:spMkLst>
            <pc:docMk/>
            <pc:sldMk cId="3963351660" sldId="339"/>
            <ac:spMk id="3" creationId="{D80D8F67-C831-4726-8B4D-E595E24EF180}"/>
          </ac:spMkLst>
        </pc:spChg>
      </pc:sldChg>
      <pc:sldChg chg="modSp add">
        <pc:chgData name="Pierre Yameogo" userId="cbc29a40966e8a90" providerId="LiveId" clId="{DEAAC443-8DAD-421C-94C0-8DB83E938164}" dt="2018-02-28T22:26:44.608" v="6540" actId="20577"/>
        <pc:sldMkLst>
          <pc:docMk/>
          <pc:sldMk cId="3131219189" sldId="340"/>
        </pc:sldMkLst>
        <pc:spChg chg="mod">
          <ac:chgData name="Pierre Yameogo" userId="cbc29a40966e8a90" providerId="LiveId" clId="{DEAAC443-8DAD-421C-94C0-8DB83E938164}" dt="2018-02-28T22:26:44.608" v="6540" actId="20577"/>
          <ac:spMkLst>
            <pc:docMk/>
            <pc:sldMk cId="3131219189" sldId="340"/>
            <ac:spMk id="3" creationId="{A34DA50B-5C2D-41EC-99E3-7F51D45B37FB}"/>
          </ac:spMkLst>
        </pc:spChg>
      </pc:sldChg>
      <pc:sldChg chg="modSp add">
        <pc:chgData name="Pierre Yameogo" userId="cbc29a40966e8a90" providerId="LiveId" clId="{DEAAC443-8DAD-421C-94C0-8DB83E938164}" dt="2018-02-28T22:34:14.921" v="6908" actId="20577"/>
        <pc:sldMkLst>
          <pc:docMk/>
          <pc:sldMk cId="2823281672" sldId="341"/>
        </pc:sldMkLst>
        <pc:spChg chg="mod">
          <ac:chgData name="Pierre Yameogo" userId="cbc29a40966e8a90" providerId="LiveId" clId="{DEAAC443-8DAD-421C-94C0-8DB83E938164}" dt="2018-02-28T22:27:20.125" v="6577" actId="20577"/>
          <ac:spMkLst>
            <pc:docMk/>
            <pc:sldMk cId="2823281672" sldId="341"/>
            <ac:spMk id="2" creationId="{CE08FEF1-CBA2-46C1-90D0-351416CF9B1C}"/>
          </ac:spMkLst>
        </pc:spChg>
        <pc:spChg chg="mod">
          <ac:chgData name="Pierre Yameogo" userId="cbc29a40966e8a90" providerId="LiveId" clId="{DEAAC443-8DAD-421C-94C0-8DB83E938164}" dt="2018-02-28T22:34:14.921" v="6908" actId="20577"/>
          <ac:spMkLst>
            <pc:docMk/>
            <pc:sldMk cId="2823281672" sldId="341"/>
            <ac:spMk id="3" creationId="{A34DA50B-5C2D-41EC-99E3-7F51D45B37FB}"/>
          </ac:spMkLst>
        </pc:spChg>
      </pc:sldChg>
      <pc:sldChg chg="modSp add">
        <pc:chgData name="Pierre Yameogo" userId="cbc29a40966e8a90" providerId="LiveId" clId="{DEAAC443-8DAD-421C-94C0-8DB83E938164}" dt="2018-02-28T22:42:05.347" v="7642" actId="113"/>
        <pc:sldMkLst>
          <pc:docMk/>
          <pc:sldMk cId="3154011954" sldId="342"/>
        </pc:sldMkLst>
        <pc:spChg chg="mod">
          <ac:chgData name="Pierre Yameogo" userId="cbc29a40966e8a90" providerId="LiveId" clId="{DEAAC443-8DAD-421C-94C0-8DB83E938164}" dt="2018-02-28T22:42:05.347" v="7642" actId="113"/>
          <ac:spMkLst>
            <pc:docMk/>
            <pc:sldMk cId="3154011954" sldId="342"/>
            <ac:spMk id="3" creationId="{A34DA50B-5C2D-41EC-99E3-7F51D45B37FB}"/>
          </ac:spMkLst>
        </pc:spChg>
      </pc:sldChg>
      <pc:sldChg chg="addSp delSp modSp add">
        <pc:chgData name="Pierre Yameogo" userId="cbc29a40966e8a90" providerId="LiveId" clId="{DEAAC443-8DAD-421C-94C0-8DB83E938164}" dt="2018-03-01T00:17:03.639" v="8417"/>
        <pc:sldMkLst>
          <pc:docMk/>
          <pc:sldMk cId="848278450" sldId="343"/>
        </pc:sldMkLst>
        <pc:spChg chg="mod">
          <ac:chgData name="Pierre Yameogo" userId="cbc29a40966e8a90" providerId="LiveId" clId="{DEAAC443-8DAD-421C-94C0-8DB83E938164}" dt="2018-02-28T22:43:09.040" v="7678" actId="20577"/>
          <ac:spMkLst>
            <pc:docMk/>
            <pc:sldMk cId="848278450" sldId="343"/>
            <ac:spMk id="2" creationId="{CE08FEF1-CBA2-46C1-90D0-351416CF9B1C}"/>
          </ac:spMkLst>
        </pc:spChg>
        <pc:spChg chg="mod">
          <ac:chgData name="Pierre Yameogo" userId="cbc29a40966e8a90" providerId="LiveId" clId="{DEAAC443-8DAD-421C-94C0-8DB83E938164}" dt="2018-02-28T22:47:31.822" v="8226" actId="20577"/>
          <ac:spMkLst>
            <pc:docMk/>
            <pc:sldMk cId="848278450" sldId="343"/>
            <ac:spMk id="3" creationId="{A34DA50B-5C2D-41EC-99E3-7F51D45B37FB}"/>
          </ac:spMkLst>
        </pc:spChg>
        <pc:spChg chg="add del">
          <ac:chgData name="Pierre Yameogo" userId="cbc29a40966e8a90" providerId="LiveId" clId="{DEAAC443-8DAD-421C-94C0-8DB83E938164}" dt="2018-03-01T00:17:03.639" v="8417"/>
          <ac:spMkLst>
            <pc:docMk/>
            <pc:sldMk cId="848278450" sldId="343"/>
            <ac:spMk id="7" creationId="{21054881-C526-459B-A30F-5B61F157D91D}"/>
          </ac:spMkLst>
        </pc:spChg>
        <pc:spChg chg="add del">
          <ac:chgData name="Pierre Yameogo" userId="cbc29a40966e8a90" providerId="LiveId" clId="{DEAAC443-8DAD-421C-94C0-8DB83E938164}" dt="2018-03-01T00:17:02.847" v="8416"/>
          <ac:spMkLst>
            <pc:docMk/>
            <pc:sldMk cId="848278450" sldId="343"/>
            <ac:spMk id="8" creationId="{202E1516-C710-4D77-B250-1990C241E089}"/>
          </ac:spMkLst>
        </pc:spChg>
      </pc:sldChg>
      <pc:sldChg chg="modSp add">
        <pc:chgData name="Pierre Yameogo" userId="cbc29a40966e8a90" providerId="LiveId" clId="{DEAAC443-8DAD-421C-94C0-8DB83E938164}" dt="2018-03-01T00:10:40.372" v="8413" actId="5793"/>
        <pc:sldMkLst>
          <pc:docMk/>
          <pc:sldMk cId="1027221611" sldId="344"/>
        </pc:sldMkLst>
        <pc:spChg chg="mod">
          <ac:chgData name="Pierre Yameogo" userId="cbc29a40966e8a90" providerId="LiveId" clId="{DEAAC443-8DAD-421C-94C0-8DB83E938164}" dt="2018-03-01T00:10:40.372" v="8413" actId="5793"/>
          <ac:spMkLst>
            <pc:docMk/>
            <pc:sldMk cId="1027221611" sldId="344"/>
            <ac:spMk id="3" creationId="{00000000-0000-0000-0000-000000000000}"/>
          </ac:spMkLst>
        </pc:spChg>
      </pc:sldChg>
      <pc:sldChg chg="add">
        <pc:chgData name="Pierre Yameogo" userId="cbc29a40966e8a90" providerId="LiveId" clId="{DEAAC443-8DAD-421C-94C0-8DB83E938164}" dt="2018-03-01T00:17:36.072" v="8418"/>
        <pc:sldMkLst>
          <pc:docMk/>
          <pc:sldMk cId="244481876" sldId="345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Classeur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Feuil1!$C$2</c:f>
              <c:strCache>
                <c:ptCount val="1"/>
                <c:pt idx="0">
                  <c:v>Nombre de nouveaux contacts chez les moins de cinq ans par an</c:v>
                </c:pt>
              </c:strCache>
            </c:strRef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triangle"/>
            <c:size val="12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2.4089301125748048E-2"/>
                  <c:y val="8.96302960873199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6F5-4921-A796-68DE827AC587}"/>
                </c:ext>
              </c:extLst>
            </c:dLbl>
            <c:dLbl>
              <c:idx val="1"/>
              <c:layout>
                <c:manualLayout>
                  <c:x val="-2.1078138485029544E-2"/>
                  <c:y val="8.96302960873199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6F5-4921-A796-68DE827AC587}"/>
                </c:ext>
              </c:extLst>
            </c:dLbl>
            <c:dLbl>
              <c:idx val="2"/>
              <c:layout>
                <c:manualLayout>
                  <c:x val="-2.4089301125748048E-2"/>
                  <c:y val="8.96302960873199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6F5-4921-A796-68DE827AC587}"/>
                </c:ext>
              </c:extLst>
            </c:dLbl>
            <c:dLbl>
              <c:idx val="3"/>
              <c:layout>
                <c:manualLayout>
                  <c:x val="-3.011162640718506E-3"/>
                  <c:y val="8.38476963397509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6F5-4921-A796-68DE827AC58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Feuil1!$D$1:$H$1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Feuil1!$D$2:$H$2</c:f>
              <c:numCache>
                <c:formatCode>0.00</c:formatCode>
                <c:ptCount val="5"/>
                <c:pt idx="0">
                  <c:v>1.7</c:v>
                </c:pt>
                <c:pt idx="1">
                  <c:v>1.7</c:v>
                </c:pt>
                <c:pt idx="2">
                  <c:v>1.7624909405039282</c:v>
                </c:pt>
                <c:pt idx="3">
                  <c:v>1.7360167304345975</c:v>
                </c:pt>
                <c:pt idx="4">
                  <c:v>2.485113375434695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B6F5-4921-A796-68DE827AC587}"/>
            </c:ext>
          </c:extLst>
        </c:ser>
        <c:ser>
          <c:idx val="2"/>
          <c:order val="1"/>
          <c:tx>
            <c:strRef>
              <c:f>Feuil1!$C$3</c:f>
              <c:strCache>
                <c:ptCount val="1"/>
                <c:pt idx="0">
                  <c:v>Taux de césarienne parmi les naissances vivantes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dLbls>
            <c:dLbl>
              <c:idx val="4"/>
              <c:layout>
                <c:manualLayout>
                  <c:x val="-6.1728834134729488E-2"/>
                  <c:y val="-0.1069780953300270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71E-4D6D-B3B0-9AE1CE9061E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Feuil1!$D$1:$H$1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Feuil1!$D$3:$H$3</c:f>
              <c:numCache>
                <c:formatCode>0.00</c:formatCode>
                <c:ptCount val="5"/>
                <c:pt idx="0">
                  <c:v>1.9</c:v>
                </c:pt>
                <c:pt idx="1">
                  <c:v>2.1</c:v>
                </c:pt>
                <c:pt idx="2">
                  <c:v>2.3297999449851172</c:v>
                </c:pt>
                <c:pt idx="3">
                  <c:v>2.3582575440371554</c:v>
                </c:pt>
                <c:pt idx="4">
                  <c:v>2.3753499568272511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B6F5-4921-A796-68DE827AC5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3349376"/>
        <c:axId val="88347136"/>
      </c:lineChart>
      <c:catAx>
        <c:axId val="93349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88347136"/>
        <c:crosses val="autoZero"/>
        <c:auto val="1"/>
        <c:lblAlgn val="ctr"/>
        <c:lblOffset val="100"/>
        <c:noMultiLvlLbl val="0"/>
      </c:catAx>
      <c:valAx>
        <c:axId val="88347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93349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ADFC6C-196D-4F24-B5AA-8BB21AC24C3B}" type="datetimeFigureOut">
              <a:rPr lang="fr-FR" smtClean="0"/>
              <a:t>05/03/2018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EF3A66-6725-4810-BC63-5D93585BE7E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59061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Dans le cadre du suivi de la grossesse, les examens para cliniques suivants peuvent être prescrits au  niveau CSPS et réalisés au CM/CMA: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GsRh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TPHA VDRL, Electrophorèse de l’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Hb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NFS.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EF3A66-6725-4810-BC63-5D93585BE7E2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54714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28/02/2018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Rappel stratégie GDS et indicateurs, 4e rencontre bilan national, 1er et 2 Mars 2018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4939C-8B23-4EC6-A93B-942168E54B6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0645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28/02/2018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Rappel stratégie GDS et indicateurs, 4e rencontre bilan national, 1er et 2 Mars 2018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4939C-8B23-4EC6-A93B-942168E54B6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376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28/02/2018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Rappel stratégie GDS et indicateurs, 4e rencontre bilan national, 1er et 2 Mars 2018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4939C-8B23-4EC6-A93B-942168E54B6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15764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28/02/2018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Rappel stratégie GDS et indicateurs, 4e rencontre bilan national, 1er et 2 Mars 2018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4939C-8B23-4EC6-A93B-942168E54B6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23517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28/02/2018</a:t>
            </a: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Rappel stratégie GDS et indicateurs, 4e rencontre bilan national, 1er et 2 Mars 2018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4939C-8B23-4EC6-A93B-942168E54B6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33618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28/02/2018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Rappel stratégie GDS et indicateurs, 4e rencontre bilan national, 1er et 2 Mars 2018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4939C-8B23-4EC6-A93B-942168E54B6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19783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28/02/2018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Rappel stratégie GDS et indicateurs, 4e rencontre bilan national, 1er et 2 Mars 2018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4939C-8B23-4EC6-A93B-942168E54B6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88762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28/02/2018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Rappel stratégie GDS et indicateurs, 4e rencontre bilan national, 1er et 2 Mars 2018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4939C-8B23-4EC6-A93B-942168E54B6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72501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28/02/2018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Rappel stratégie GDS et indicateurs, 4e rencontre bilan national, 1er et 2 Mars 2018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4939C-8B23-4EC6-A93B-942168E54B6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83739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28/02/2018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Rappel stratégie GDS et indicateurs, 4e rencontre bilan national, 1er et 2 Mars 2018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4939C-8B23-4EC6-A93B-942168E54B6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8592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28/02/2018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Rappel stratégie GDS et indicateurs, 4e rencontre bilan national, 1er et 2 Mars 2018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4939C-8B23-4EC6-A93B-942168E54B6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0190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26FA6712-42FE-47D4-B60A-F988545BC3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E9975C30-B6FA-4C42-B278-3EF851587D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B14CA3EB-A429-492F-96F8-9B6DEC1E58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28/02/2018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442243EE-00BF-46FF-B2A8-ABBCA447D2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99303C8D-92F7-4F90-B864-5E3F83314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8E2AD-110E-4531-8E92-368712EC5E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61627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B98DD900-2262-45A9-8F98-9F672BDFB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A1CEBCC-5005-4C9F-90FC-D646037E16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529D99FD-D136-486A-AE64-765897DD9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28/02/2018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DBD45DBD-701D-4EDE-B90D-55AE4DA42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BE427DC0-A3C6-44CD-9B68-97A8BF7078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8E2AD-110E-4531-8E92-368712EC5E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49141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7ECB940D-CE8F-4E5E-8BF2-5D479E273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A4003736-A407-4314-8591-AA6C0029D1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89970AD6-8575-4046-BC1E-AD3DF10AE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28/02/2018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453FBC45-FE4E-4546-98CD-493F528515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4692A21E-FB6A-484F-AB72-1A521CAAE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8E2AD-110E-4531-8E92-368712EC5E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68436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64616B4-A63F-4F35-903E-B76AE616B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AFED0D0E-B64B-423C-8B1A-7DBAB4A74E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EEE50C84-E9A5-4F2E-8934-5E85F634BA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15EA3C3A-8190-4BC8-A631-A91453CFC5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28/02/2018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2F5432A3-8E80-4F9E-B19A-DD27C6C4A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43A78DDB-A335-4765-A756-E5A0156CC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8E2AD-110E-4531-8E92-368712EC5E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64074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442D804-AF52-4FC7-A1F4-8FFB62337D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59932534-707D-44B9-B5ED-F99F93E832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85EDC087-8589-4D73-9BBD-8551F8195A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99C8AB29-133F-4025-8A22-1B82097F8C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F987CC63-9543-4352-BCC8-625F9655DA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2937D939-CCDF-48B9-B773-7248A3D9A1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28/02/2018</a:t>
            </a: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41E689AA-F258-4596-B434-17488FA58B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A3D76925-BC16-4881-B190-54EC670109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8E2AD-110E-4531-8E92-368712EC5E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56537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CEBED66-90DF-47B9-A0B5-4E1BAC3B2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8A1E1898-043D-4A09-941B-A3F664F986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28/02/2018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69EA50CE-6DEE-4BD5-8510-46A46067B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FA428E13-F77A-450F-8EFD-A86DC81C8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8E2AD-110E-4531-8E92-368712EC5E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56311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EAB72C07-CDB2-43B4-BBD9-EC618D198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28/02/2018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24993234-195C-4E90-A5E6-ED71C98FE4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E6E8268C-04CD-421C-A531-697CBCBD8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8E2AD-110E-4531-8E92-368712EC5E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80129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235AF65F-6FBF-400E-9E3E-FF53A77BD7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9F011D9-A113-4E70-AEB7-99A73280A4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67CBB1E0-9B1E-44D7-80A0-AC9A5C9DD6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DC3E48A3-38B1-4C70-AF80-30E9F36B2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28/02/2018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6438BF00-B569-42FA-A0C1-790976E4A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D83B3586-1412-414F-B636-918986D1C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8E2AD-110E-4531-8E92-368712EC5E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38242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7913D4E6-B19B-49D3-93F3-AA1EBC309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66685EAC-7B08-4690-B6DE-71C0AA5386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B6740EE0-86A0-4BD3-8094-90CEBD77E4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FC6E72A9-68E7-4320-8AE1-83C0838908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28/02/2018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92CBEAFC-8B08-4C2B-A16B-DC76BCE982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686990E0-0E35-4B15-AB0D-5C7DF8162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8E2AD-110E-4531-8E92-368712EC5E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86864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5B43A98-CCEC-4A4A-A350-2F07B1B7F0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33BCC2C6-BE44-42DD-8DD1-34F756EAB4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CFAC3CF8-202D-4CF4-BA2F-458B328E84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28/02/2018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4761B077-7679-4792-9545-F3F7EA8B54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5E0F0DA-A25D-44DE-9E5C-CC8D2568C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8E2AD-110E-4531-8E92-368712EC5E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03950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B619246D-B7BA-4FF5-9E67-5D9DEC42A7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2DCA8238-BDA3-43A7-B826-0D4C727B0B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C7FA682D-C785-4189-8B76-48788789A2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28/02/2018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709CADD1-1203-4FC5-8F4B-2FABE36A2B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47FCA3E-76D8-4F0D-B963-26EA80505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8E2AD-110E-4531-8E92-368712EC5E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30010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28/02/2018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Rappel stratégie GDS et indicateurs, 4e rencontre bilan national, 1er et 2 Mars 2018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D4939C-8B23-4EC6-A93B-942168E54B6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9362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7B088388-9551-47B2-BA02-920476F315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ADB725AF-5C54-43D8-A353-C7FD3C370B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E08F7189-4A6A-4D5A-B290-591F074E3F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28/02/2018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760445FE-0044-48FB-90E1-535CD96231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520E9CFF-2FB9-45BB-AB24-9EA4D02116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68E2AD-110E-4531-8E92-368712EC5E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4986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12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23528" y="2276872"/>
            <a:ext cx="8568952" cy="1948408"/>
          </a:xfrm>
        </p:spPr>
        <p:txBody>
          <a:bodyPr>
            <a:normAutofit fontScale="90000"/>
          </a:bodyPr>
          <a:lstStyle/>
          <a:p>
            <a:r>
              <a:rPr lang="fr-FR" dirty="0"/>
              <a:t>Gratuité des soins au profit des femmes et des enfants de moins de 5 ans</a:t>
            </a:r>
            <a:endParaRPr lang="fr-FR" u="sng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23528" y="5318198"/>
            <a:ext cx="8280920" cy="769640"/>
          </a:xfrm>
        </p:spPr>
        <p:txBody>
          <a:bodyPr>
            <a:normAutofit fontScale="70000" lnSpcReduction="20000"/>
          </a:bodyPr>
          <a:lstStyle/>
          <a:p>
            <a:r>
              <a:rPr lang="fr-FR" dirty="0"/>
              <a:t>Dr S Pierre YAMEOGO, MD, MPH (ST CSU)</a:t>
            </a:r>
          </a:p>
          <a:p>
            <a:r>
              <a:rPr lang="fr-FR" dirty="0"/>
              <a:t> Ouagadougou les 1 et 2 Mars 2018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xmlns="" id="{C0BE45A3-18BE-45BD-9B05-93CC579C43F2}"/>
              </a:ext>
            </a:extLst>
          </p:cNvPr>
          <p:cNvSpPr txBox="1">
            <a:spLocks/>
          </p:cNvSpPr>
          <p:nvPr/>
        </p:nvSpPr>
        <p:spPr>
          <a:xfrm>
            <a:off x="838200" y="3865240"/>
            <a:ext cx="7772400" cy="11563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b="1" dirty="0"/>
              <a:t/>
            </a:r>
            <a:br>
              <a:rPr lang="fr-FR" b="1" dirty="0"/>
            </a:br>
            <a:r>
              <a:rPr lang="fr-FR" u="sng" dirty="0"/>
              <a:t>Stratégie, indicateurs en 2017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59F39A50-67C4-4CEA-A718-019896797B4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3419872" y="283096"/>
            <a:ext cx="1829973" cy="1639289"/>
          </a:xfrm>
          <a:prstGeom prst="rect">
            <a:avLst/>
          </a:prstGeom>
        </p:spPr>
      </p:pic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xmlns="" id="{A97846BF-D8C1-4C7A-978D-1361E442F8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28/02/2018</a:t>
            </a:r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xmlns="" id="{98DCBD9A-8E5C-44AD-8CD7-326EA65DC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Rappel stratégie GDS et indicateurs, 4e rencontre bilan national, 1er et 2 Mars 2018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xmlns="" id="{252B6BCF-D466-41CA-B7C5-6B1F74ABD2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4939C-8B23-4EC6-A93B-942168E54B61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57076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864096"/>
          </a:xfrm>
        </p:spPr>
        <p:txBody>
          <a:bodyPr/>
          <a:lstStyle/>
          <a:p>
            <a:r>
              <a:rPr lang="fr-FR" sz="4000" b="1" dirty="0"/>
              <a:t>PLAN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99592" y="1340768"/>
            <a:ext cx="7828434" cy="4176464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fr-FR" dirty="0"/>
              <a:t>Introduction </a:t>
            </a:r>
          </a:p>
          <a:p>
            <a:pPr marL="514350" indent="-514350">
              <a:buFont typeface="+mj-lt"/>
              <a:buAutoNum type="arabicPeriod"/>
            </a:pPr>
            <a:r>
              <a:rPr lang="fr-FR" dirty="0"/>
              <a:t>Paniers de soins</a:t>
            </a:r>
          </a:p>
          <a:p>
            <a:pPr marL="514350" indent="-514350">
              <a:buFont typeface="+mj-lt"/>
              <a:buAutoNum type="arabicPeriod"/>
            </a:pPr>
            <a:r>
              <a:rPr lang="fr-FR" dirty="0"/>
              <a:t>Approche d’implémentation</a:t>
            </a:r>
          </a:p>
          <a:p>
            <a:pPr marL="514350" indent="-514350">
              <a:buFont typeface="+mj-lt"/>
              <a:buAutoNum type="arabicPeriod"/>
            </a:pPr>
            <a:r>
              <a:rPr lang="fr-FR" dirty="0"/>
              <a:t>Acteurs et rôles </a:t>
            </a:r>
          </a:p>
          <a:p>
            <a:pPr marL="514350" indent="-514350">
              <a:buFont typeface="+mj-lt"/>
              <a:buAutoNum type="arabicPeriod"/>
            </a:pPr>
            <a:r>
              <a:rPr lang="fr-FR" dirty="0"/>
              <a:t>Financement </a:t>
            </a:r>
          </a:p>
          <a:p>
            <a:pPr marL="514350" indent="-514350">
              <a:buFont typeface="+mj-lt"/>
              <a:buAutoNum type="arabicPeriod"/>
            </a:pPr>
            <a:r>
              <a:rPr lang="fr-FR" dirty="0"/>
              <a:t>Indicateurs de suivi </a:t>
            </a:r>
          </a:p>
          <a:p>
            <a:pPr marL="514350" indent="-514350">
              <a:buFont typeface="+mj-lt"/>
              <a:buAutoNum type="arabicPeriod"/>
            </a:pPr>
            <a:r>
              <a:rPr lang="fr-FR" dirty="0"/>
              <a:t>Commentaires (acquis, difficultés et perspectives)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BFFE7C5D-7377-4493-860A-9DC7EA267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28/02/2018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34CD15A1-9B43-4F2E-93AF-06327EDE2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Rappel stratégie GDS et indicateurs, 4e rencontre bilan national, 1er et 2 Mars 2018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575D7697-E3B6-4E60-88CB-27F68E118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4939C-8B23-4EC6-A93B-942168E54B61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9133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b="1" dirty="0"/>
              <a:t>Introduction : Les indicateurs de santé ne sont pas satisfaisants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525963"/>
          </a:xfrm>
        </p:spPr>
        <p:txBody>
          <a:bodyPr>
            <a:normAutofit/>
          </a:bodyPr>
          <a:lstStyle/>
          <a:p>
            <a:r>
              <a:rPr lang="fr-FR" dirty="0"/>
              <a:t>Le taux de mortalité infanto juvénile est élevé, </a:t>
            </a:r>
            <a:r>
              <a:rPr lang="fr-FR" b="1" u="sng" dirty="0"/>
              <a:t>83 décès pour 1000 naissances vivantes</a:t>
            </a:r>
            <a:r>
              <a:rPr lang="fr-FR" dirty="0"/>
              <a:t> (INSD, EMC, 2015)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dirty="0"/>
              <a:t>Le ratio de mortalité maternelle est élevé, </a:t>
            </a:r>
            <a:r>
              <a:rPr lang="fr-FR" b="1" u="sng" dirty="0"/>
              <a:t>330 décès pour 100 000 naissances vivantes </a:t>
            </a:r>
            <a:r>
              <a:rPr lang="fr-FR" dirty="0"/>
              <a:t>(INSD, EMC, 2015)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2ABA3F30-88D5-4912-89B2-F9B6CCB00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28/02/2018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00CDA4BD-DC37-457E-B4E5-9B6485304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Rappel stratégie GDS et indicateurs, 4e rencontre bilan national, 1er et 2 Mars 2018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EB4EF1F6-F43B-46C4-BC7B-A17559EC5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4939C-8B23-4EC6-A93B-942168E54B61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27786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b="1" dirty="0"/>
              <a:t>Introduction : Les indicateurs de santé ne sont pas satisfaisants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525963"/>
          </a:xfrm>
        </p:spPr>
        <p:txBody>
          <a:bodyPr>
            <a:normAutofit/>
          </a:bodyPr>
          <a:lstStyle/>
          <a:p>
            <a:r>
              <a:rPr lang="fr-FR" dirty="0"/>
              <a:t>Une très faible proportion de la population bénéficie de </a:t>
            </a:r>
            <a:r>
              <a:rPr lang="fr-FR" b="1" u="sng" dirty="0"/>
              <a:t>couverture maladie, moins de 5%</a:t>
            </a:r>
            <a:r>
              <a:rPr lang="fr-FR" dirty="0"/>
              <a:t> 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dirty="0"/>
              <a:t>On note une </a:t>
            </a:r>
            <a:r>
              <a:rPr lang="fr-FR" b="1" u="sng" dirty="0"/>
              <a:t>faible fréquentation </a:t>
            </a:r>
            <a:r>
              <a:rPr lang="fr-FR" dirty="0"/>
              <a:t>des services de santé, surtout les plus pauvres : </a:t>
            </a:r>
            <a:r>
              <a:rPr lang="fr-FR" b="1" u="sng" dirty="0"/>
              <a:t>54,7% du 1</a:t>
            </a:r>
            <a:r>
              <a:rPr lang="fr-FR" b="1" u="sng" baseline="30000" dirty="0"/>
              <a:t>er</a:t>
            </a:r>
            <a:r>
              <a:rPr lang="fr-FR" b="1" u="sng" dirty="0"/>
              <a:t> quintile </a:t>
            </a:r>
            <a:r>
              <a:rPr lang="fr-FR" dirty="0"/>
              <a:t>ne consultent pas de service de santé ou de personnel de santé en cas de problème de santé (EMC 2015). </a:t>
            </a:r>
          </a:p>
          <a:p>
            <a:endParaRPr lang="fr-FR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2ABA3F30-88D5-4912-89B2-F9B6CCB00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28/02/2018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00CDA4BD-DC37-457E-B4E5-9B6485304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Rappel stratégie GDS et indicateurs, 4e rencontre bilan national, 1er et 2 Mars 2018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EB4EF1F6-F43B-46C4-BC7B-A17559EC5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4939C-8B23-4EC6-A93B-942168E54B61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72216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fr-FR" b="1"/>
              <a:t>Introduction : Les indicateurs de santé ne sont pas satisfaisants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2564904"/>
            <a:ext cx="8435280" cy="2188839"/>
          </a:xfrm>
        </p:spPr>
        <p:txBody>
          <a:bodyPr>
            <a:normAutofit/>
          </a:bodyPr>
          <a:lstStyle/>
          <a:p>
            <a:r>
              <a:rPr lang="fr-FR"/>
              <a:t>L’index de couverture des services et soins de santé est faible, de </a:t>
            </a:r>
            <a:r>
              <a:rPr lang="fr-FR" b="1">
                <a:solidFill>
                  <a:srgbClr val="FF0000"/>
                </a:solidFill>
              </a:rPr>
              <a:t>39 sur 100 </a:t>
            </a:r>
            <a:r>
              <a:rPr lang="fr-FR"/>
              <a:t>(Global monitoring report, 2017)</a:t>
            </a:r>
          </a:p>
          <a:p>
            <a:endParaRPr lang="fr-FR"/>
          </a:p>
          <a:p>
            <a:endParaRPr lang="fr-FR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99376DC5-D412-4B55-9F0C-324DFBF1C9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28/02/2018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B7FCA7F-C393-4823-8EA2-300EFB50F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Rappel stratégie GDS et indicateurs, 4e rencontre bilan national, 1er et 2 Mars 2018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FAD73F9B-E9B1-464F-A2DA-C6FED0252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4939C-8B23-4EC6-A93B-942168E54B61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08550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b="1" dirty="0"/>
              <a:t>Introduction : mise en œuvre du PNDES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2190564"/>
            <a:ext cx="8435280" cy="3398676"/>
          </a:xfrm>
        </p:spPr>
        <p:txBody>
          <a:bodyPr>
            <a:normAutofit/>
          </a:bodyPr>
          <a:lstStyle/>
          <a:p>
            <a:r>
              <a:rPr lang="fr-FR" dirty="0"/>
              <a:t>L’effet attendu 2.1.1 : l’accès aux soins de santé de qualité est garanti à tous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dirty="0"/>
              <a:t>La politique de gratuité des soins fait parie du programme Présidentiel</a:t>
            </a:r>
          </a:p>
          <a:p>
            <a:endParaRPr lang="fr-FR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A432529-6BE0-40EE-9AFC-FA6D784D7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28/02/2018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0F2655CC-BAA7-43C3-994D-81C653957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Rappel stratégie GDS et indicateurs, 4e rencontre bilan national, 1er et 2 Mars 2018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5BAF9DA8-2007-4B66-ACBF-08AE2ED6C8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4939C-8B23-4EC6-A93B-942168E54B61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71411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b="1" dirty="0"/>
              <a:t>Introduction : Déclaration des mesures de gratuité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sz="2700" dirty="0"/>
              <a:t>Le conseil de ministres en sa séance du </a:t>
            </a:r>
            <a:r>
              <a:rPr lang="fr-FR" sz="2700" b="1" u="sng" dirty="0"/>
              <a:t>2 Mars 2016 </a:t>
            </a:r>
            <a:r>
              <a:rPr lang="fr-FR" sz="2700" dirty="0"/>
              <a:t>a annoncé des mesures de gratuité de soins au profit de la femme et de l’enfant de moins de cinq ans au Burkina Faso</a:t>
            </a:r>
          </a:p>
          <a:p>
            <a:pPr marL="0" indent="0">
              <a:buNone/>
            </a:pPr>
            <a:endParaRPr lang="fr-FR" sz="2700" dirty="0"/>
          </a:p>
          <a:p>
            <a:r>
              <a:rPr lang="fr-FR" sz="2700" dirty="0"/>
              <a:t>Ces mesures ont pris effet à partir </a:t>
            </a:r>
            <a:r>
              <a:rPr lang="fr-FR" sz="2700" b="1" u="sng" dirty="0"/>
              <a:t>du 2 Avril 2016</a:t>
            </a:r>
            <a:r>
              <a:rPr lang="fr-FR" sz="2700" dirty="0"/>
              <a:t>. </a:t>
            </a:r>
          </a:p>
          <a:p>
            <a:pPr marL="0" indent="0">
              <a:buNone/>
            </a:pPr>
            <a:endParaRPr lang="fr-FR" sz="2700" dirty="0"/>
          </a:p>
          <a:p>
            <a:r>
              <a:rPr lang="fr-FR" sz="2700" dirty="0"/>
              <a:t>L’objectif visé par ces mesures est d’accélérer la réduction des taux de </a:t>
            </a:r>
            <a:r>
              <a:rPr lang="fr-FR" sz="2700" b="1" u="sng" dirty="0"/>
              <a:t>mortalités maternelle et infantile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23047EE0-D8F2-4E73-8E46-06D87C77CE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28/02/2018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465F0151-D6C3-4B7A-A713-1608C85B25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Rappel stratégie GDS et indicateurs, 4e rencontre bilan national, 1er et 2 Mars 2018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BA7FB818-9C38-4BFC-B7B0-51461F863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4939C-8B23-4EC6-A93B-942168E54B61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76450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b="1" dirty="0"/>
              <a:t>Introduction : opérationnalisation des mesures de gratuité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28650" y="1988840"/>
            <a:ext cx="3322377" cy="4367509"/>
          </a:xfrm>
        </p:spPr>
        <p:txBody>
          <a:bodyPr>
            <a:normAutofit fontScale="85000" lnSpcReduction="10000"/>
          </a:bodyPr>
          <a:lstStyle/>
          <a:p>
            <a:r>
              <a:rPr lang="fr-FR" dirty="0"/>
              <a:t>La mise en œuvre tient compte des trois dimensions de la couverture sanitaire universelle </a:t>
            </a:r>
          </a:p>
          <a:p>
            <a:r>
              <a:rPr lang="fr-FR" dirty="0"/>
              <a:t>Ces mesures de gratuité sont en phase avec l’objectif de développement durable N°3</a:t>
            </a:r>
          </a:p>
          <a:p>
            <a:endParaRPr lang="fr-FR" dirty="0"/>
          </a:p>
          <a:p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1028" y="2226469"/>
            <a:ext cx="5025788" cy="2888882"/>
          </a:xfrm>
          <a:prstGeom prst="rect">
            <a:avLst/>
          </a:prstGeom>
        </p:spPr>
      </p:pic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xmlns="" id="{14C204E2-AFA9-4902-8702-6905485F0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28/02/2018</a:t>
            </a:r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xmlns="" id="{2C21C01C-0B74-4E35-BBEB-12AD1A3C5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Rappel stratégie GDS et indicateurs, 4e rencontre bilan national, 1er et 2 Mars 2018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xmlns="" id="{33102B89-5E4C-4D4B-89BC-26471CDD6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4939C-8B23-4EC6-A93B-942168E54B61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76891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0B923DC-1509-4746-AE86-5650E272CC1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Panier de soins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9BB38203-93F6-43C4-A9C3-48B29C7327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5792688" cy="1752600"/>
          </a:xfrm>
        </p:spPr>
        <p:txBody>
          <a:bodyPr/>
          <a:lstStyle/>
          <a:p>
            <a:pPr marL="914400" lvl="1" indent="-457200" algn="l">
              <a:buFont typeface="Wingdings" panose="05000000000000000000" pitchFamily="2" charset="2"/>
              <a:buChar char="ü"/>
            </a:pPr>
            <a:r>
              <a:rPr lang="fr-FR" dirty="0"/>
              <a:t>Population</a:t>
            </a:r>
          </a:p>
          <a:p>
            <a:pPr marL="914400" lvl="1" indent="-457200" algn="l">
              <a:buFont typeface="Wingdings" panose="05000000000000000000" pitchFamily="2" charset="2"/>
              <a:buChar char="ü"/>
            </a:pPr>
            <a:r>
              <a:rPr lang="fr-FR" dirty="0"/>
              <a:t>Prestations</a:t>
            </a:r>
          </a:p>
          <a:p>
            <a:pPr marL="914400" lvl="1" indent="-457200" algn="l">
              <a:buFont typeface="Wingdings" panose="05000000000000000000" pitchFamily="2" charset="2"/>
              <a:buChar char="ü"/>
            </a:pPr>
            <a:r>
              <a:rPr lang="fr-FR" dirty="0"/>
              <a:t>Biens et services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4E5DFE26-1014-493E-9492-2DAA023BCD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28/02/2018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54A4CF95-DB5B-4E9D-8B55-FACAB4A85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Rappel stratégie GDS et indicateurs, 4e rencontre bilan national, 1er et 2 Mars 2018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51B4F7EB-3E5A-4091-863D-45D796088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4939C-8B23-4EC6-A93B-942168E54B61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13302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fr-FR" b="1" dirty="0"/>
              <a:t>Paniers de soins    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980728"/>
            <a:ext cx="8229600" cy="4752528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fr-FR" sz="2800" b="1" dirty="0"/>
              <a:t>Population éligible (25%)</a:t>
            </a:r>
          </a:p>
          <a:p>
            <a:pPr lvl="1" algn="just">
              <a:lnSpc>
                <a:spcPct val="150000"/>
              </a:lnSpc>
            </a:pPr>
            <a:r>
              <a:rPr lang="fr-FR" dirty="0"/>
              <a:t>Enfants de moins de 5 ans,</a:t>
            </a:r>
          </a:p>
          <a:p>
            <a:pPr lvl="1" algn="just">
              <a:lnSpc>
                <a:spcPct val="150000"/>
              </a:lnSpc>
            </a:pPr>
            <a:r>
              <a:rPr lang="fr-FR" dirty="0"/>
              <a:t>Femmes enceintes </a:t>
            </a:r>
          </a:p>
          <a:p>
            <a:pPr lvl="1" algn="just">
              <a:lnSpc>
                <a:spcPct val="150000"/>
              </a:lnSpc>
            </a:pPr>
            <a:r>
              <a:rPr lang="fr-FR" dirty="0"/>
              <a:t>Femmes en per, post partum</a:t>
            </a:r>
          </a:p>
          <a:p>
            <a:pPr lvl="1" algn="just">
              <a:lnSpc>
                <a:spcPct val="150000"/>
              </a:lnSpc>
            </a:pPr>
            <a:r>
              <a:rPr lang="fr-FR" dirty="0"/>
              <a:t>Femmes vivant avec une fistule obstétricale</a:t>
            </a:r>
          </a:p>
          <a:p>
            <a:pPr lvl="1" algn="just">
              <a:lnSpc>
                <a:spcPct val="150000"/>
              </a:lnSpc>
            </a:pPr>
            <a:r>
              <a:rPr lang="fr-FR" dirty="0"/>
              <a:t>Femmes âgées de 25 à 55 ans. 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37FD4C45-D89A-4D32-9816-65965E949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28/02/2018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363E0CF2-900C-4157-ABAE-3063142E2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Rappel stratégie GDS et indicateurs, 4e rencontre bilan national, 1er et 2 Mars 2018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7609CEE1-0621-40FB-9551-520BFD30C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4939C-8B23-4EC6-A93B-942168E54B61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60306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fr-FR" b="1" dirty="0"/>
              <a:t>Paniers de soins   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980728"/>
            <a:ext cx="8229600" cy="54006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fr-FR" sz="2800" b="1" dirty="0"/>
              <a:t>Prestation de soins essentiels</a:t>
            </a:r>
          </a:p>
          <a:p>
            <a:pPr lvl="1" algn="just">
              <a:lnSpc>
                <a:spcPct val="150000"/>
              </a:lnSpc>
            </a:pPr>
            <a:r>
              <a:rPr lang="fr-FR" dirty="0"/>
              <a:t>Accouchements et interventions obstétricales,</a:t>
            </a:r>
          </a:p>
          <a:p>
            <a:pPr lvl="1" algn="just">
              <a:lnSpc>
                <a:spcPct val="150000"/>
              </a:lnSpc>
            </a:pPr>
            <a:r>
              <a:rPr lang="fr-FR" dirty="0"/>
              <a:t>Soins préventifs et curatifs pendant la grossesse,</a:t>
            </a:r>
          </a:p>
          <a:p>
            <a:pPr lvl="1" algn="just">
              <a:lnSpc>
                <a:spcPct val="150000"/>
              </a:lnSpc>
            </a:pPr>
            <a:r>
              <a:rPr lang="fr-FR" dirty="0"/>
              <a:t>Soins curatifs de l’enfant de 0 à 5 ans,</a:t>
            </a:r>
          </a:p>
          <a:p>
            <a:pPr lvl="1" algn="just">
              <a:lnSpc>
                <a:spcPct val="150000"/>
              </a:lnSpc>
            </a:pPr>
            <a:r>
              <a:rPr lang="fr-FR" dirty="0"/>
              <a:t>Dépistage et traitement in situ des lésions précancéreuses du col de l’utérus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E5DC3A5-5649-470F-919A-FFD9219DF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28/02/2018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DF2F8C3D-9ED2-4677-940F-6B7CBAC3D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Rappel stratégie GDS et indicateurs, 4e rencontre bilan national, 1er et 2 Mars 2018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5025B111-972A-41E1-8B35-6ECCD6172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4939C-8B23-4EC6-A93B-942168E54B61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97074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fr-FR" b="1" dirty="0"/>
              <a:t>Paniers de soins   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980728"/>
            <a:ext cx="8229600" cy="5400600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fr-FR" sz="2800" b="1" dirty="0"/>
              <a:t>Biens et services</a:t>
            </a:r>
          </a:p>
          <a:p>
            <a:pPr lvl="1" algn="just">
              <a:lnSpc>
                <a:spcPct val="150000"/>
              </a:lnSpc>
            </a:pPr>
            <a:r>
              <a:rPr lang="fr-FR" dirty="0"/>
              <a:t>Actes de consultation et d’interventions,</a:t>
            </a:r>
          </a:p>
          <a:p>
            <a:pPr lvl="1" algn="just">
              <a:lnSpc>
                <a:spcPct val="150000"/>
              </a:lnSpc>
            </a:pPr>
            <a:r>
              <a:rPr lang="fr-FR" dirty="0"/>
              <a:t>Hospitalisation et mise en observation,</a:t>
            </a:r>
          </a:p>
          <a:p>
            <a:pPr lvl="1" algn="just">
              <a:lnSpc>
                <a:spcPct val="150000"/>
              </a:lnSpc>
            </a:pPr>
            <a:r>
              <a:rPr lang="fr-FR" dirty="0"/>
              <a:t>Examens complémentaires,</a:t>
            </a:r>
          </a:p>
          <a:p>
            <a:pPr lvl="1" algn="just">
              <a:lnSpc>
                <a:spcPct val="150000"/>
              </a:lnSpc>
            </a:pPr>
            <a:r>
              <a:rPr lang="fr-FR" dirty="0"/>
              <a:t>Médicaments (génériques ++) et consommables médicaux </a:t>
            </a:r>
          </a:p>
          <a:p>
            <a:pPr lvl="1" algn="just">
              <a:lnSpc>
                <a:spcPct val="150000"/>
              </a:lnSpc>
            </a:pPr>
            <a:r>
              <a:rPr lang="fr-FR" dirty="0"/>
              <a:t>Carburant pour les évacuations 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fr-FR" sz="2600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5B3E5A24-5E3E-48DE-B890-4217E05BF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28/02/2018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377E96F0-99A0-4DFD-A7C6-6DF9874C67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Rappel stratégie GDS et indicateurs, 4e rencontre bilan national, 1er et 2 Mars 2018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44C00BB-5D0B-4D1B-AE9D-21F40C3DD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4939C-8B23-4EC6-A93B-942168E54B61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25165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6B037E1-51B2-40E8-A8B7-C4BF959E75A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Approche d’implémentation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C1CDA0C1-1831-42CF-B781-82BADDD3F6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982960"/>
          </a:xfrm>
        </p:spPr>
        <p:txBody>
          <a:bodyPr/>
          <a:lstStyle/>
          <a:p>
            <a:r>
              <a:rPr lang="fr-FR" dirty="0"/>
              <a:t>Principe « apprendre en faisant »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3968108B-48DF-4025-8FAB-53C1725D8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28/02/2018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5FA4133F-6FB8-4C94-8675-EDDD94EDD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Rappel stratégie GDS et indicateurs, 4e rencontre bilan national, 1er et 2 Mars 2018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64EA08C4-8349-4086-A4DF-E3EB03ABF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4939C-8B23-4EC6-A93B-942168E54B61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77137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24292780-8691-49F3-BB02-18818F934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Approche d’implémentation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BC99FCE5-F522-475B-9CD2-5B068B018E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Démarche dynamique : apprendre en faisant, accent mis sur les directives d’application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dirty="0"/>
              <a:t>Bases règlementaires : décret d’application et l’arrêté conjoint sur les dépenses éligibles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dirty="0"/>
              <a:t>Les autres textes ont été élaborés sur la base des leçons apprises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0F505798-E86E-45BA-A50E-A3A927EF84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28/02/2018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15446D75-6E44-4EA8-80C6-690FF3E20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Rappel stratégie GDS et indicateurs, 4e rencontre bilan national, 1er et 2 Mars 2018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9B7E45D0-0134-48E0-9202-C6B01AB78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4939C-8B23-4EC6-A93B-942168E54B61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33441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F4171A38-0B89-40FD-B0E7-9B9847F0BC2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Acteurs et rôles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CBFEFE85-1F7D-4FEC-8D55-32F6614A21E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591471D4-BC33-4C02-8EBE-A2FE80B2B9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28/02/2018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9BCE03FE-F339-4D1C-A674-AEDAB8F18B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Rappel stratégie GDS et indicateurs, 4e rencontre bilan national, 1er et 2 Mars 2018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C0320D3F-CD58-4266-90CB-08BB14D7E8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4939C-8B23-4EC6-A93B-942168E54B61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9097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xmlns="" id="{D9D8ADC4-1920-472E-ADB8-06C8DC0F9A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4842"/>
            <a:ext cx="9144000" cy="5888315"/>
          </a:xfrm>
          <a:prstGeom prst="rect">
            <a:avLst/>
          </a:prstGeom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xmlns="" id="{D4CE3F7F-3876-4A24-84AC-BD911DC06F97}"/>
              </a:ext>
            </a:extLst>
          </p:cNvPr>
          <p:cNvSpPr/>
          <p:nvPr/>
        </p:nvSpPr>
        <p:spPr>
          <a:xfrm>
            <a:off x="7164288" y="4149080"/>
            <a:ext cx="1584176" cy="1008112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Patient</a:t>
            </a:r>
            <a:endParaRPr lang="fr-FR" b="1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A10F0197-61E2-4402-B700-0CEBE2DF54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28/02/2018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C6F01A49-911E-4455-B05B-3C20C4A8F2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Rappel stratégie GDS et indicateurs, 4e rencontre bilan national, 1er et 2 Mars 2018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48F037FD-A801-4F00-98B4-E6CEC6C7C6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4939C-8B23-4EC6-A93B-942168E54B61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94667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F78B7101-ED8C-4C2D-A35D-C4B5A41389F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Financement 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1FCC28CA-252A-4604-9C83-81526D68CB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224736" cy="1470025"/>
          </a:xfrm>
        </p:spPr>
        <p:txBody>
          <a:bodyPr/>
          <a:lstStyle/>
          <a:p>
            <a:pPr marL="914400" lvl="1" indent="-457200" algn="l">
              <a:buFont typeface="Wingdings" panose="05000000000000000000" pitchFamily="2" charset="2"/>
              <a:buChar char="ü"/>
            </a:pPr>
            <a:r>
              <a:rPr lang="fr-FR" dirty="0"/>
              <a:t>Demande des soins (tiers payant)</a:t>
            </a:r>
          </a:p>
          <a:p>
            <a:pPr marL="914400" lvl="1" indent="-457200" algn="l">
              <a:buFont typeface="Wingdings" panose="05000000000000000000" pitchFamily="2" charset="2"/>
              <a:buChar char="ü"/>
            </a:pPr>
            <a:r>
              <a:rPr lang="fr-FR" dirty="0"/>
              <a:t>Offre des soins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75D132E2-3CAE-48E6-942C-779ECD0905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28/02/2018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053A2C0A-340D-4ECC-8C7F-703AC9E44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Rappel stratégie GDS et indicateurs, 4e rencontre bilan national, 1er et 2 Mars 2018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D1ACF1E-05FB-4288-BCC5-FEE13FC5FA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4939C-8B23-4EC6-A93B-942168E54B61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90134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24942F6-B4E8-4B58-86EB-8A94DBC2B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Financement de la demande en 2017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BC000E31-9D2A-4E6C-AC1D-26A3CD41B6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568" y="2286000"/>
            <a:ext cx="8229600" cy="3024336"/>
          </a:xfrm>
        </p:spPr>
        <p:txBody>
          <a:bodyPr>
            <a:normAutofit/>
          </a:bodyPr>
          <a:lstStyle/>
          <a:p>
            <a:r>
              <a:rPr lang="fr-FR" dirty="0"/>
              <a:t>Source : Budget de l’Etat et fonds d’appui des PTF</a:t>
            </a:r>
          </a:p>
          <a:p>
            <a:r>
              <a:rPr lang="fr-FR" dirty="0"/>
              <a:t>Mécanisme de tiers payant : mise en place de compte trésor public dénommé « compte d’attente »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048A35B0-CCD6-418F-9975-74218116B3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28/02/2018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C66152FA-539E-4745-8100-1B111B4091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Rappel stratégie GDS et indicateurs, 4e rencontre bilan national, 1er et 2 Mars 2018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C0E308F4-80C0-403F-976E-3DFDCCE64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4939C-8B23-4EC6-A93B-942168E54B61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35289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24942F6-B4E8-4B58-86EB-8A94DBC2B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Financement de la demande en 2017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BC000E31-9D2A-4E6C-AC1D-26A3CD41B6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568" y="1916832"/>
            <a:ext cx="8229600" cy="4666530"/>
          </a:xfrm>
        </p:spPr>
        <p:txBody>
          <a:bodyPr>
            <a:normAutofit/>
          </a:bodyPr>
          <a:lstStyle/>
          <a:p>
            <a:r>
              <a:rPr lang="fr-FR" dirty="0"/>
              <a:t>Dispositif de remboursement forfaitaire dans la zone de financement UE (Tougan et Séguénéga)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dirty="0"/>
              <a:t>Achat des prestations aux tarifs de la formation sanitaire dans les autres districts sanitaires (fonds de l’Etat)</a:t>
            </a:r>
          </a:p>
          <a:p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8CF6DCAE-30A3-4E5E-BF4E-EC4324CC3F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28/02/2018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250EEBD0-E10E-447F-9DDD-3080B73551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Rappel stratégie GDS et indicateurs, 4e rencontre bilan national, 1er et 2 Mars 2018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C300C9EF-0EC3-46AD-988A-0860BF5C7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4939C-8B23-4EC6-A93B-942168E54B61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32119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A4AC5506-6312-4701-8D3C-40187889A947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651752"/>
            <a:ext cx="9144000" cy="736551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xmlns="" id="{4CF40854-FB2F-4B6B-8E5F-7E67783D51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628799"/>
            <a:ext cx="8856984" cy="511256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xmlns="" id="{124942F6-B4E8-4B58-86EB-8A94DBC2B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399" y="643467"/>
            <a:ext cx="8408193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Financement de la demande en 2017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9DE457DF-0B78-4609-ADD5-330E453C2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28/02/2018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9457C242-BC1D-4FF6-A4EE-F314E5268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Rappel stratégie GDS et indicateurs, 4e rencontre bilan national, 1er et 2 Mars 2018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C22294EC-7657-479B-B52F-453C653D5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4939C-8B23-4EC6-A93B-942168E54B61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16211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24942F6-B4E8-4B58-86EB-8A94DBC2B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Financement de l’offre en 2017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BC000E31-9D2A-4E6C-AC1D-26A3CD41B6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708" y="1632792"/>
            <a:ext cx="4001616" cy="4392488"/>
          </a:xfrm>
        </p:spPr>
        <p:txBody>
          <a:bodyPr>
            <a:normAutofit/>
          </a:bodyPr>
          <a:lstStyle/>
          <a:p>
            <a:r>
              <a:rPr lang="fr-FR" b="1" dirty="0"/>
              <a:t>Source</a:t>
            </a:r>
            <a:r>
              <a:rPr lang="fr-FR" dirty="0"/>
              <a:t> : </a:t>
            </a:r>
          </a:p>
          <a:p>
            <a:pPr lvl="1"/>
            <a:r>
              <a:rPr lang="fr-FR" dirty="0"/>
              <a:t>Budget de l’Etat </a:t>
            </a:r>
          </a:p>
          <a:p>
            <a:pPr lvl="1"/>
            <a:r>
              <a:rPr lang="fr-FR" dirty="0"/>
              <a:t>Fonds des PTF</a:t>
            </a:r>
          </a:p>
          <a:p>
            <a:pPr lvl="1"/>
            <a:r>
              <a:rPr lang="fr-FR" dirty="0"/>
              <a:t>Fonds propres</a:t>
            </a:r>
          </a:p>
          <a:p>
            <a:pPr lvl="1"/>
            <a:r>
              <a:rPr lang="fr-FR" dirty="0"/>
              <a:t>Appuis des collectivités</a:t>
            </a:r>
          </a:p>
          <a:p>
            <a:pPr lvl="1"/>
            <a:r>
              <a:rPr lang="fr-FR" dirty="0"/>
              <a:t>……..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xmlns="" id="{C7FFCD22-9E39-4C08-955B-165999D0354F}"/>
              </a:ext>
            </a:extLst>
          </p:cNvPr>
          <p:cNvSpPr txBox="1">
            <a:spLocks/>
          </p:cNvSpPr>
          <p:nvPr/>
        </p:nvSpPr>
        <p:spPr>
          <a:xfrm>
            <a:off x="4068964" y="1594011"/>
            <a:ext cx="4845224" cy="3669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/>
              <a:t>Mécanisme d’allocation : </a:t>
            </a:r>
          </a:p>
          <a:p>
            <a:pPr lvl="1"/>
            <a:r>
              <a:rPr lang="fr-FR" dirty="0"/>
              <a:t>Subventions</a:t>
            </a:r>
          </a:p>
          <a:p>
            <a:pPr lvl="1"/>
            <a:r>
              <a:rPr lang="fr-FR" dirty="0"/>
              <a:t>Transferts courants</a:t>
            </a:r>
          </a:p>
          <a:p>
            <a:pPr lvl="1"/>
            <a:r>
              <a:rPr lang="fr-FR" dirty="0"/>
              <a:t>Appuis spécifiques </a:t>
            </a:r>
          </a:p>
          <a:p>
            <a:pPr lvl="1"/>
            <a:r>
              <a:rPr lang="fr-FR" dirty="0"/>
              <a:t>…….</a:t>
            </a:r>
          </a:p>
          <a:p>
            <a:pPr lvl="1"/>
            <a:r>
              <a:rPr lang="fr-FR" dirty="0"/>
              <a:t>……..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C9A905FC-8FEB-436E-A9BA-364ECB4D7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28/02/2018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0D84A968-5C02-4BF6-B493-22FA549368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Rappel stratégie GDS et indicateurs, 4e rencontre bilan national, 1er et 2 Mars 2018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F0169B2A-CAA8-4F32-9450-0713C308B3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4939C-8B23-4EC6-A93B-942168E54B61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46661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881EFA10-CAE0-4383-959E-38264963E42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Indicateurs de suivi de la performance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5C1432AA-8F10-4CF9-B918-C4B960C89E2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914400" lvl="1" indent="-457200" algn="l">
              <a:buFont typeface="Wingdings" panose="05000000000000000000" pitchFamily="2" charset="2"/>
              <a:buChar char="ü"/>
            </a:pPr>
            <a:r>
              <a:rPr lang="fr-FR" dirty="0"/>
              <a:t>Processus</a:t>
            </a:r>
          </a:p>
          <a:p>
            <a:pPr marL="914400" lvl="1" indent="-457200" algn="l">
              <a:buFont typeface="Wingdings" panose="05000000000000000000" pitchFamily="2" charset="2"/>
              <a:buChar char="ü"/>
            </a:pPr>
            <a:r>
              <a:rPr lang="fr-FR" dirty="0"/>
              <a:t>Résultats </a:t>
            </a:r>
          </a:p>
          <a:p>
            <a:pPr marL="914400" lvl="1" indent="-457200" algn="l">
              <a:buFont typeface="Wingdings" panose="05000000000000000000" pitchFamily="2" charset="2"/>
              <a:buChar char="ü"/>
            </a:pPr>
            <a:r>
              <a:rPr lang="fr-FR" dirty="0"/>
              <a:t>Impact 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43C220C6-28AE-45A8-A33E-314F1160DA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28/02/2018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1CC0E7A4-8493-4CBE-9A76-6F674AC26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Rappel stratégie GDS et indicateurs, 4e rencontre bilan national, 1er et 2 Mars 2018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97F3D631-9B9C-494D-8BC5-584BF1F1B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4939C-8B23-4EC6-A93B-942168E54B61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1809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86900BB-5BCA-4788-99EE-B0D5735BFA4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Indicateurs de processus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311204C1-E950-4DEC-90B1-0F6A38371F8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F3BD6D61-E5A6-4DFF-90D5-1A202956AF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28/02/2018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4CE6364C-A033-4861-A9C2-8F46608D64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Rappel stratégie GDS et indicateurs, 4e rencontre bilan national, 1er et 2 Mars 2018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9DE443FA-C5C5-4FBA-B1A2-17A10DA1A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4939C-8B23-4EC6-A93B-942168E54B61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1044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0E442BD-4CAB-47AC-AFD9-E2A208548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Les activités de coordination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39A199AA-02FE-4D63-BD4D-36D3906A1D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Tenue d’une rencontre bilan en 2017 (Nombre prévu = 2)</a:t>
            </a:r>
          </a:p>
          <a:p>
            <a:r>
              <a:rPr lang="fr-FR" dirty="0"/>
              <a:t>Réalisation de sorties de suivi dans 2 régions (nombre prévu = )</a:t>
            </a:r>
          </a:p>
          <a:p>
            <a:r>
              <a:rPr lang="fr-FR" dirty="0"/>
              <a:t>Mise en œuvre des recommandations (taux d’exécution = )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0A340303-965F-41C7-964C-A0508EF156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28/02/2018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690BFD18-3AB7-4A54-907F-3749C0BB7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Rappel stratégie GDS et indicateurs, 4e rencontre bilan national, 1er et 2 Mars 2018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397BF0B4-F41B-40F0-8123-B5208AE0D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4939C-8B23-4EC6-A93B-942168E54B61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76177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B69F9BBD-3887-4974-98B7-B33A61785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fr-FR" dirty="0"/>
              <a:t>Les approvisionnements des comptes d’attente DS et hôpitaux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0706E9BC-9B79-4A70-9D68-FF087C19B8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560" y="2204864"/>
            <a:ext cx="8229600" cy="4392488"/>
          </a:xfrm>
        </p:spPr>
        <p:txBody>
          <a:bodyPr>
            <a:normAutofit fontScale="92500" lnSpcReduction="10000"/>
          </a:bodyPr>
          <a:lstStyle/>
          <a:p>
            <a:r>
              <a:rPr lang="fr-FR" dirty="0"/>
              <a:t>Nombre d’approvisionnements = 5 (nombre prévu = 5)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dirty="0"/>
              <a:t>Promptitude des virements : </a:t>
            </a:r>
            <a:r>
              <a:rPr lang="fr-FR" b="1" dirty="0">
                <a:solidFill>
                  <a:srgbClr val="0070C0"/>
                </a:solidFill>
              </a:rPr>
              <a:t>au cours de la période objet </a:t>
            </a:r>
          </a:p>
          <a:p>
            <a:pPr marL="0" indent="0">
              <a:buNone/>
            </a:pPr>
            <a:endParaRPr lang="fr-FR" b="1" dirty="0">
              <a:solidFill>
                <a:srgbClr val="0070C0"/>
              </a:solidFill>
            </a:endParaRPr>
          </a:p>
          <a:p>
            <a:r>
              <a:rPr lang="fr-FR" dirty="0">
                <a:solidFill>
                  <a:srgbClr val="FF0000"/>
                </a:solidFill>
              </a:rPr>
              <a:t>NB : des retards justifiés de paiement des prestations dans des formations sanitaires de districts sanitaires ont été signalés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74DB21F1-77EC-44CD-9EA4-BA6BF5838F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28/02/2018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B019820B-EA8D-4141-BEF8-72D7AF42D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Rappel stratégie GDS et indicateurs, 4e rencontre bilan national, 1er et 2 Mars 2018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8D170D0F-8F11-406A-8920-58A1205B8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4939C-8B23-4EC6-A93B-942168E54B61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39099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A4AC5506-6312-4701-8D3C-40187889A947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651752"/>
            <a:ext cx="9144000" cy="736551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5A9A359B-5098-4169-A9E7-981BE3029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399" y="643467"/>
            <a:ext cx="8408193" cy="744836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fr-FR" sz="2800" dirty="0">
                <a:solidFill>
                  <a:schemeClr val="bg1"/>
                </a:solidFill>
              </a:rPr>
              <a:t>Complétude des rapports sur la gratuité des soins (25 </a:t>
            </a:r>
            <a:r>
              <a:rPr lang="fr-FR" sz="2800" dirty="0" err="1">
                <a:solidFill>
                  <a:schemeClr val="bg1"/>
                </a:solidFill>
              </a:rPr>
              <a:t>Fevrier</a:t>
            </a:r>
            <a:r>
              <a:rPr lang="fr-FR" sz="2800" dirty="0">
                <a:solidFill>
                  <a:schemeClr val="bg1"/>
                </a:solidFill>
              </a:rPr>
              <a:t> 2018) pour l'année 2017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xmlns="" id="{05437801-2482-43DC-AC5E-6B1651222B2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1520" y="1700808"/>
            <a:ext cx="8784976" cy="4896544"/>
          </a:xfrm>
          <a:prstGeom prst="rect">
            <a:avLst/>
          </a:prstGeom>
        </p:spPr>
      </p:pic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FD83CBB3-AD84-4202-B27C-8C0E36D633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28/02/2018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E4385247-155D-4EEE-9B67-E2F42EEBA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Rappel stratégie GDS et indicateurs, 4e rencontre bilan national, 1er et 2 Mars 2018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412C109E-57D4-4A2D-A65E-F3A6F7A07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4939C-8B23-4EC6-A93B-942168E54B61}" type="slidenum">
              <a:rPr lang="fr-FR" smtClean="0"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03211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A4AC5506-6312-4701-8D3C-40187889A947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651752"/>
            <a:ext cx="9144000" cy="736551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5A9A359B-5098-4169-A9E7-981BE3029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399" y="643467"/>
            <a:ext cx="8408193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Index de satisfaction des medicaments, DRD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5F1AC6AF-B400-40A5-847D-9DA5CAFE32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399" y="1697586"/>
            <a:ext cx="8530345" cy="396366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xmlns="" id="{781B0964-C48F-4F6B-BE72-A34D62762260}"/>
              </a:ext>
            </a:extLst>
          </p:cNvPr>
          <p:cNvSpPr txBox="1"/>
          <p:nvPr/>
        </p:nvSpPr>
        <p:spPr>
          <a:xfrm>
            <a:off x="444444" y="5836466"/>
            <a:ext cx="33999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/>
              <a:t>N = 41 Districts sanitaires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0654709E-DD9C-47EC-B4DC-3D3983DB4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28/02/2018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27371223-98AA-40B2-9D09-0B55A05F4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Rappel stratégie GDS et indicateurs, 4e rencontre bilan national, 1er et 2 Mars 2018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59EF5142-ECA6-477F-9397-AFDD7EA11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4939C-8B23-4EC6-A93B-942168E54B61}" type="slidenum">
              <a:rPr lang="fr-FR" smtClean="0"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75175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xmlns="" id="{AC688F5A-0586-47F5-93A4-2213F430675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1520" y="1340769"/>
            <a:ext cx="8784976" cy="4176464"/>
          </a:xfrm>
          <a:prstGeom prst="rect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xmlns="" id="{1382186F-6673-4DDF-94FE-7D683D2DA5B7}"/>
              </a:ext>
            </a:extLst>
          </p:cNvPr>
          <p:cNvSpPr txBox="1">
            <a:spLocks/>
          </p:cNvSpPr>
          <p:nvPr/>
        </p:nvSpPr>
        <p:spPr>
          <a:xfrm>
            <a:off x="367903" y="476672"/>
            <a:ext cx="8408193" cy="744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0000"/>
              </a:lnSpc>
            </a:pPr>
            <a:r>
              <a:rPr lang="en-US" sz="2800" dirty="0"/>
              <a:t>Evolution des ISG par DRD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876687A3-C001-4A9E-BB88-4FE01AFB83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28/02/2018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689440F8-1EB2-4A35-9C6E-53527B03DA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Rappel stratégie GDS et indicateurs, 4e rencontre bilan national, 1er et 2 Mars 2018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57299225-F926-4CB0-9502-E644E1CA6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4939C-8B23-4EC6-A93B-942168E54B61}" type="slidenum">
              <a:rPr lang="fr-FR" smtClean="0"/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70153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xmlns="" id="{1382186F-6673-4DDF-94FE-7D683D2DA5B7}"/>
              </a:ext>
            </a:extLst>
          </p:cNvPr>
          <p:cNvSpPr txBox="1">
            <a:spLocks/>
          </p:cNvSpPr>
          <p:nvPr/>
        </p:nvSpPr>
        <p:spPr>
          <a:xfrm>
            <a:off x="367903" y="476672"/>
            <a:ext cx="8408193" cy="744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0000"/>
              </a:lnSpc>
            </a:pPr>
            <a:r>
              <a:rPr lang="en-US" sz="2800" dirty="0"/>
              <a:t>Evolution des ISG par DRD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A4D56BAC-403E-4DA3-87FF-D27A68D464F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317" y="1844824"/>
            <a:ext cx="8879171" cy="417646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51469FAA-860B-4D34-AE9F-0F1AD76D873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565510"/>
            <a:ext cx="8964488" cy="293916"/>
          </a:xfrm>
          <a:prstGeom prst="rect">
            <a:avLst/>
          </a:prstGeom>
        </p:spPr>
      </p:pic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BA4EB1DF-83C3-47EC-B791-9B66ACFC51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28/02/2018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A1612A55-45F6-412A-A00E-205CA5EF8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Rappel stratégie GDS et indicateurs, 4e rencontre bilan national, 1er et 2 Mars 2018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081AAA92-027D-42E0-A3B1-59FE19026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4939C-8B23-4EC6-A93B-942168E54B61}" type="slidenum">
              <a:rPr lang="fr-FR" smtClean="0"/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01656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xmlns="" id="{1382186F-6673-4DDF-94FE-7D683D2DA5B7}"/>
              </a:ext>
            </a:extLst>
          </p:cNvPr>
          <p:cNvSpPr txBox="1">
            <a:spLocks/>
          </p:cNvSpPr>
          <p:nvPr/>
        </p:nvSpPr>
        <p:spPr>
          <a:xfrm>
            <a:off x="367903" y="476672"/>
            <a:ext cx="8408193" cy="744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0000"/>
              </a:lnSpc>
            </a:pPr>
            <a:r>
              <a:rPr lang="en-US" sz="2800" dirty="0"/>
              <a:t>Evolution des ISG par DRD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51469FAA-860B-4D34-AE9F-0F1AD76D873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565510"/>
            <a:ext cx="8964488" cy="293916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xmlns="" id="{A455395B-8DD2-463D-BC3F-7E9163EC94A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756" y="1858682"/>
            <a:ext cx="8784976" cy="3384377"/>
          </a:xfrm>
          <a:prstGeom prst="rect">
            <a:avLst/>
          </a:prstGeom>
        </p:spPr>
      </p:pic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C8F45352-5723-4211-9DAB-08C36DED7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28/02/2018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5F867F64-444F-43EC-8467-50FCE1C21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Rappel stratégie GDS et indicateurs, 4e rencontre bilan national, 1er et 2 Mars 2018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3D2073E9-B31D-47E6-8D9E-597E30E32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4939C-8B23-4EC6-A93B-942168E54B61}" type="slidenum">
              <a:rPr lang="fr-FR" smtClean="0"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87406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8">
            <a:extLst>
              <a:ext uri="{FF2B5EF4-FFF2-40B4-BE49-F238E27FC236}">
                <a16:creationId xmlns:a16="http://schemas.microsoft.com/office/drawing/2014/main" xmlns="" id="{A4AC5506-6312-4701-8D3C-40187889A947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651752"/>
            <a:ext cx="9144000" cy="736551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4908CC85-49AF-4C41-BB7B-5FD180FC1BA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b="54116"/>
          <a:stretch/>
        </p:blipFill>
        <p:spPr>
          <a:xfrm>
            <a:off x="417398" y="1700808"/>
            <a:ext cx="4154602" cy="4896544"/>
          </a:xfrm>
          <a:prstGeom prst="rect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xmlns="" id="{1382186F-6673-4DDF-94FE-7D683D2DA5B7}"/>
              </a:ext>
            </a:extLst>
          </p:cNvPr>
          <p:cNvSpPr txBox="1">
            <a:spLocks/>
          </p:cNvSpPr>
          <p:nvPr/>
        </p:nvSpPr>
        <p:spPr>
          <a:xfrm>
            <a:off x="417399" y="643467"/>
            <a:ext cx="8408193" cy="744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8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Dettes</a:t>
            </a:r>
            <a:r>
              <a:rPr lang="en-US" sz="2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échues</a:t>
            </a:r>
            <a:r>
              <a:rPr lang="en-US" sz="2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CAMEG au 31 December 2017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xmlns="" id="{487078EF-DA8E-43CF-8D81-2963A25BA10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70991" y="1700808"/>
            <a:ext cx="4154602" cy="489654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1B7A97B7-0DCC-4C0D-838C-6D49E967984A}"/>
              </a:ext>
            </a:extLst>
          </p:cNvPr>
          <p:cNvSpPr/>
          <p:nvPr/>
        </p:nvSpPr>
        <p:spPr>
          <a:xfrm>
            <a:off x="6598145" y="4350489"/>
            <a:ext cx="2232248" cy="91440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 dirty="0"/>
              <a:t>N = 14/35 DRD</a:t>
            </a:r>
          </a:p>
          <a:p>
            <a:pPr algn="ctr"/>
            <a:r>
              <a:rPr lang="fr-FR" b="1" dirty="0"/>
              <a:t>40% dettes échues = 0 FCFA</a:t>
            </a:r>
          </a:p>
        </p:txBody>
      </p:sp>
      <p:sp>
        <p:nvSpPr>
          <p:cNvPr id="8" name="Accolade fermante 7">
            <a:extLst>
              <a:ext uri="{FF2B5EF4-FFF2-40B4-BE49-F238E27FC236}">
                <a16:creationId xmlns:a16="http://schemas.microsoft.com/office/drawing/2014/main" xmlns="" id="{A7C8E31E-ED9D-40C4-954B-9EFE66ACBB2A}"/>
              </a:ext>
            </a:extLst>
          </p:cNvPr>
          <p:cNvSpPr/>
          <p:nvPr/>
        </p:nvSpPr>
        <p:spPr>
          <a:xfrm>
            <a:off x="6156176" y="2924944"/>
            <a:ext cx="504056" cy="3168352"/>
          </a:xfrm>
          <a:prstGeom prst="rightBrac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8836EEA1-9C01-428C-BE35-DFFC587BB9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28/02/2018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BBC12D5C-ADCA-4CEA-9D91-828F95A08E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Rappel stratégie GDS et indicateurs, 4e rencontre bilan national, 1er et 2 Mars 2018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71E646F-522F-4460-8F27-55D38FB7B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4939C-8B23-4EC6-A93B-942168E54B61}" type="slidenum">
              <a:rPr lang="fr-FR" smtClean="0"/>
              <a:t>31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9597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17">
            <a:extLst>
              <a:ext uri="{FF2B5EF4-FFF2-40B4-BE49-F238E27FC236}">
                <a16:creationId xmlns:a16="http://schemas.microsoft.com/office/drawing/2014/main" xmlns="" id="{A4AC5506-6312-4701-8D3C-40187889A947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651752"/>
            <a:ext cx="9144000" cy="736551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85D1E320-92DD-4965-AF9A-2CC3208CFD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16832"/>
            <a:ext cx="8890793" cy="4464496"/>
          </a:xfrm>
          <a:prstGeom prst="rect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xmlns="" id="{1382186F-6673-4DDF-94FE-7D683D2DA5B7}"/>
              </a:ext>
            </a:extLst>
          </p:cNvPr>
          <p:cNvSpPr txBox="1">
            <a:spLocks/>
          </p:cNvSpPr>
          <p:nvPr/>
        </p:nvSpPr>
        <p:spPr>
          <a:xfrm>
            <a:off x="417399" y="643467"/>
            <a:ext cx="8408193" cy="744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800" dirty="0" err="1">
                <a:solidFill>
                  <a:schemeClr val="bg1"/>
                </a:solidFill>
              </a:rPr>
              <a:t>Évolution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mensuelle</a:t>
            </a:r>
            <a:r>
              <a:rPr lang="en-US" sz="2800" dirty="0">
                <a:solidFill>
                  <a:schemeClr val="bg1"/>
                </a:solidFill>
              </a:rPr>
              <a:t> des </a:t>
            </a:r>
            <a:r>
              <a:rPr lang="en-US" sz="2800" dirty="0" err="1">
                <a:solidFill>
                  <a:schemeClr val="bg1"/>
                </a:solidFill>
              </a:rPr>
              <a:t>dettes</a:t>
            </a:r>
            <a:r>
              <a:rPr lang="en-US" sz="2800" dirty="0">
                <a:solidFill>
                  <a:schemeClr val="bg1"/>
                </a:solidFill>
              </a:rPr>
              <a:t> CAMEG</a:t>
            </a:r>
            <a:endParaRPr lang="en-US" sz="28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8C3BB454-BF90-44F6-8231-BC4608862E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28/02/2018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A612C458-4100-45B5-ABD5-AE4D6CCBE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Rappel stratégie GDS et indicateurs, 4e rencontre bilan national, 1er et 2 Mars 2018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E3C900ED-9BE1-448C-8751-839047327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4939C-8B23-4EC6-A93B-942168E54B61}" type="slidenum">
              <a:rPr lang="fr-FR" smtClean="0"/>
              <a:t>32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87387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5DA691D-CAA4-468C-B953-F05B4EDC8FC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Indicateurs d’effet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08D54780-19D7-409B-B29D-62F2881B18C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0F5E9D01-92D1-4AD7-8492-E135807C00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28/02/2018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5B650428-7601-4483-8D39-B14A241E6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Rappel stratégie GDS et indicateurs, 4e rencontre bilan national, 1er et 2 Mars 2018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C12A1EE2-342F-42F9-BF32-3EBC50308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4939C-8B23-4EC6-A93B-942168E54B61}" type="slidenum">
              <a:rPr lang="fr-FR" smtClean="0"/>
              <a:t>33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55729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FD5D68F8-F1DC-4522-975F-64DF488E9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3600" dirty="0"/>
              <a:t>Utilisation services de santé :</a:t>
            </a:r>
            <a:br>
              <a:rPr lang="fr-FR" sz="3600" dirty="0"/>
            </a:br>
            <a:r>
              <a:rPr lang="fr-FR" sz="3600" dirty="0"/>
              <a:t>Consultations des 0 à 5 ans </a:t>
            </a:r>
            <a:br>
              <a:rPr lang="fr-FR" sz="3600" dirty="0"/>
            </a:br>
            <a:r>
              <a:rPr lang="fr-FR" sz="1800" dirty="0"/>
              <a:t>sources : annuaires statistiques MS</a:t>
            </a:r>
          </a:p>
        </p:txBody>
      </p:sp>
      <p:graphicFrame>
        <p:nvGraphicFramePr>
          <p:cNvPr id="4" name="Graphique 3">
            <a:extLst>
              <a:ext uri="{FF2B5EF4-FFF2-40B4-BE49-F238E27FC236}">
                <a16:creationId xmlns:a16="http://schemas.microsoft.com/office/drawing/2014/main" xmlns="" id="{A7319E74-446B-4583-BF54-D587D3CB574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81220885"/>
              </p:ext>
            </p:extLst>
          </p:nvPr>
        </p:nvGraphicFramePr>
        <p:xfrm>
          <a:off x="457200" y="1628800"/>
          <a:ext cx="8435280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4B1DE0D1-4396-44CD-8763-445829BB3B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28/02/2018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E5FBE5F6-2638-4197-BCC5-410ABAE503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Rappel stratégie GDS et indicateurs, 4e rencontre bilan national, 1er et 2 Mars 2018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43E5DBE6-D566-44BE-AC7F-476C7B9F9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4939C-8B23-4EC6-A93B-942168E54B61}" type="slidenum">
              <a:rPr lang="fr-FR" smtClean="0"/>
              <a:t>34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1909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85968652-8FAB-46E1-B553-8DE1938162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25760"/>
            <a:ext cx="8229600" cy="1143000"/>
          </a:xfrm>
        </p:spPr>
        <p:txBody>
          <a:bodyPr>
            <a:normAutofit/>
          </a:bodyPr>
          <a:lstStyle/>
          <a:p>
            <a:r>
              <a:rPr lang="fr-FR" sz="3200" dirty="0"/>
              <a:t>Les dépenses de santé des ménages : niveau le </a:t>
            </a:r>
            <a:r>
              <a:rPr lang="fr-FR" sz="3200" b="1" u="sng" dirty="0"/>
              <a:t>plus bas en 2016 </a:t>
            </a:r>
            <a:r>
              <a:rPr lang="fr-FR" sz="3200" dirty="0"/>
              <a:t>Vs six dernières année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xmlns="" id="{A99BF35C-E8A0-42F5-B756-EAFD40ED96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68760"/>
            <a:ext cx="9144000" cy="5108256"/>
          </a:xfrm>
          <a:prstGeom prst="rect">
            <a:avLst/>
          </a:prstGeom>
          <a:ln>
            <a:noFill/>
          </a:ln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xmlns="" id="{89504648-FB5F-4A41-A50E-2809BCB5C737}"/>
              </a:ext>
            </a:extLst>
          </p:cNvPr>
          <p:cNvSpPr/>
          <p:nvPr/>
        </p:nvSpPr>
        <p:spPr>
          <a:xfrm>
            <a:off x="683568" y="4124537"/>
            <a:ext cx="936104" cy="9144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FF0000"/>
                </a:solidFill>
              </a:rPr>
              <a:t>1er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xmlns="" id="{3DD9F6E8-1039-4B65-8CBC-3225F50335D0}"/>
              </a:ext>
            </a:extLst>
          </p:cNvPr>
          <p:cNvSpPr/>
          <p:nvPr/>
        </p:nvSpPr>
        <p:spPr>
          <a:xfrm>
            <a:off x="3564210" y="4123297"/>
            <a:ext cx="800185" cy="9144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FF0000"/>
                </a:solidFill>
              </a:rPr>
              <a:t>1er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xmlns="" id="{22F695F9-0BC4-482E-A3AA-95D5D45255CD}"/>
              </a:ext>
            </a:extLst>
          </p:cNvPr>
          <p:cNvSpPr/>
          <p:nvPr/>
        </p:nvSpPr>
        <p:spPr>
          <a:xfrm>
            <a:off x="4927666" y="4123297"/>
            <a:ext cx="936104" cy="9144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FF0000"/>
                </a:solidFill>
              </a:rPr>
              <a:t>1er</a:t>
            </a: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xmlns="" id="{76353381-94FF-410A-893B-CBCF72F17BD7}"/>
              </a:ext>
            </a:extLst>
          </p:cNvPr>
          <p:cNvSpPr/>
          <p:nvPr/>
        </p:nvSpPr>
        <p:spPr>
          <a:xfrm>
            <a:off x="6539782" y="4123297"/>
            <a:ext cx="936104" cy="9144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FF0000"/>
                </a:solidFill>
              </a:rPr>
              <a:t>1er</a:t>
            </a: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xmlns="" id="{965DCDC6-91DF-43C0-B1FC-38C0016B6909}"/>
              </a:ext>
            </a:extLst>
          </p:cNvPr>
          <p:cNvSpPr/>
          <p:nvPr/>
        </p:nvSpPr>
        <p:spPr>
          <a:xfrm>
            <a:off x="2039468" y="4124537"/>
            <a:ext cx="936104" cy="9144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FF0000"/>
                </a:solidFill>
              </a:rPr>
              <a:t>2e</a:t>
            </a: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xmlns="" id="{8BA04C07-8AEE-4253-9994-4E06BAFDF61A}"/>
              </a:ext>
            </a:extLst>
          </p:cNvPr>
          <p:cNvSpPr/>
          <p:nvPr/>
        </p:nvSpPr>
        <p:spPr>
          <a:xfrm>
            <a:off x="7747918" y="4123297"/>
            <a:ext cx="936104" cy="9144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FF0000"/>
                </a:solidFill>
              </a:rPr>
              <a:t>2e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52FCDF38-7899-43AF-A298-DA1FC9590F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28/02/2018</a:t>
            </a: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A1B9C299-2F7B-4D74-A1DD-9EAB37E5B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Rappel stratégie GDS et indicateurs, 4e rencontre bilan national, 1er et 2 Mars 2018</a:t>
            </a:r>
          </a:p>
        </p:txBody>
      </p:sp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xmlns="" id="{2B861571-D1D5-417A-954D-88F874821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4939C-8B23-4EC6-A93B-942168E54B61}" type="slidenum">
              <a:rPr lang="fr-FR" smtClean="0"/>
              <a:t>35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05219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8C6EB5E-A593-4746-A595-EFF4ECBA0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Autres indicateurs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0C7E18B5-CC50-4105-BBED-B611EB1CA9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Charge de travail</a:t>
            </a:r>
          </a:p>
          <a:p>
            <a:r>
              <a:rPr lang="fr-FR" dirty="0"/>
              <a:t>La qualité des soins : </a:t>
            </a:r>
          </a:p>
          <a:p>
            <a:pPr lvl="1"/>
            <a:r>
              <a:rPr lang="fr-FR" dirty="0"/>
              <a:t>accueil, </a:t>
            </a:r>
          </a:p>
          <a:p>
            <a:pPr lvl="1"/>
            <a:r>
              <a:rPr lang="fr-FR" dirty="0"/>
              <a:t>organisation, </a:t>
            </a:r>
          </a:p>
          <a:p>
            <a:pPr lvl="1"/>
            <a:r>
              <a:rPr lang="fr-FR" dirty="0"/>
              <a:t>prise en charge du patient </a:t>
            </a:r>
          </a:p>
          <a:p>
            <a:pPr lvl="1"/>
            <a:r>
              <a:rPr lang="fr-FR" dirty="0"/>
              <a:t>Satisfaction du patient</a:t>
            </a:r>
          </a:p>
          <a:p>
            <a:r>
              <a:rPr lang="fr-FR" dirty="0"/>
              <a:t>Niveaux d’effectivité de la gratuité</a:t>
            </a:r>
          </a:p>
          <a:p>
            <a:r>
              <a:rPr lang="fr-FR" dirty="0"/>
              <a:t>………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C85FCFBD-B884-460C-91A7-019AA5E7E6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28/02/2018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C184B3B3-F6E5-4CBC-96E5-28ABB25A5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Rappel stratégie GDS et indicateurs, 4e rencontre bilan national, 1er et 2 Mars 2018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B586D89F-436B-4198-B7F1-3DDEC3ABC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4939C-8B23-4EC6-A93B-942168E54B61}" type="slidenum">
              <a:rPr lang="fr-FR" smtClean="0"/>
              <a:t>36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973255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754D2D2D-2B23-48D7-A3C8-3677AB4848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556792"/>
            <a:ext cx="7772400" cy="1470025"/>
          </a:xfrm>
        </p:spPr>
        <p:txBody>
          <a:bodyPr/>
          <a:lstStyle/>
          <a:p>
            <a:r>
              <a:rPr lang="fr-FR" dirty="0"/>
              <a:t>Indicateurs d’impact : nécessité d’études spécifiques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D7CD7691-810F-4BFF-B1B9-188D0748FC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78596" y="3600450"/>
            <a:ext cx="4386808" cy="1872208"/>
          </a:xfrm>
        </p:spPr>
        <p:txBody>
          <a:bodyPr>
            <a:normAutofit/>
          </a:bodyPr>
          <a:lstStyle/>
          <a:p>
            <a:pPr marL="914400" lvl="1" indent="-457200" algn="l">
              <a:buFont typeface="Wingdings" panose="05000000000000000000" pitchFamily="2" charset="2"/>
              <a:buChar char="ü"/>
            </a:pPr>
            <a:r>
              <a:rPr lang="fr-FR" dirty="0"/>
              <a:t>Mortalité</a:t>
            </a:r>
          </a:p>
          <a:p>
            <a:pPr marL="914400" lvl="1" indent="-457200" algn="l">
              <a:buFont typeface="Wingdings" panose="05000000000000000000" pitchFamily="2" charset="2"/>
              <a:buChar char="ü"/>
            </a:pPr>
            <a:r>
              <a:rPr lang="fr-FR" dirty="0"/>
              <a:t>Espérance de vie</a:t>
            </a:r>
          </a:p>
          <a:p>
            <a:pPr marL="914400" lvl="1" indent="-457200" algn="l">
              <a:buFont typeface="Wingdings" panose="05000000000000000000" pitchFamily="2" charset="2"/>
              <a:buChar char="ü"/>
            </a:pPr>
            <a:r>
              <a:rPr lang="fr-FR" dirty="0"/>
              <a:t>Dépenses cata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C6A0345B-D623-469D-8DFE-81BC28EBC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28/02/2018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188E113F-355C-4F30-92DB-BC3E04D86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Rappel stratégie GDS et indicateurs, 4e rencontre bilan national, 1er et 2 Mars 2018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45931852-0215-4C7E-B7E5-5BED6FA7D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4939C-8B23-4EC6-A93B-942168E54B61}" type="slidenum">
              <a:rPr lang="fr-FR" smtClean="0"/>
              <a:t>37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099903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4A0BC10-D7AE-4DF2-86F3-3AC2E1832B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Commentaires 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D80D8F67-C831-4726-8B4D-E595E24EF1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91680" y="3600450"/>
            <a:ext cx="6400800" cy="1752600"/>
          </a:xfrm>
        </p:spPr>
        <p:txBody>
          <a:bodyPr>
            <a:normAutofit/>
          </a:bodyPr>
          <a:lstStyle/>
          <a:p>
            <a:pPr marL="1371600" lvl="2" indent="-457200" algn="l">
              <a:buFont typeface="Wingdings" panose="05000000000000000000" pitchFamily="2" charset="2"/>
              <a:buChar char="ü"/>
            </a:pPr>
            <a:r>
              <a:rPr lang="fr-FR" sz="3200" dirty="0"/>
              <a:t>Acquis et forces</a:t>
            </a:r>
          </a:p>
          <a:p>
            <a:pPr marL="1371600" lvl="2" indent="-457200" algn="l">
              <a:buFont typeface="Wingdings" panose="05000000000000000000" pitchFamily="2" charset="2"/>
              <a:buChar char="ü"/>
            </a:pPr>
            <a:r>
              <a:rPr lang="fr-FR" sz="3200" dirty="0"/>
              <a:t>Difficultés et solutions</a:t>
            </a:r>
          </a:p>
          <a:p>
            <a:pPr marL="1371600" lvl="2" indent="-457200" algn="l">
              <a:buFont typeface="Wingdings" panose="05000000000000000000" pitchFamily="2" charset="2"/>
              <a:buChar char="ü"/>
            </a:pPr>
            <a:r>
              <a:rPr lang="fr-FR" sz="3200" dirty="0"/>
              <a:t>Perspectives 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B7541AFC-222A-4A14-B308-C4A6D50B46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28/02/2018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42375CB5-F8DD-4EE0-9F0F-41BC5AC1F5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Rappel stratégie GDS et indicateurs, 4e rencontre bilan national, 1er et 2 Mars 2018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7680CEEE-C683-4C4D-AEA6-0BA37E7353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4939C-8B23-4EC6-A93B-942168E54B61}" type="slidenum">
              <a:rPr lang="fr-FR" smtClean="0"/>
              <a:t>38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335166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E08FEF1-CBA2-46C1-90D0-351416CF9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Principaux acquis et forces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A34DA50B-5C2D-41EC-99E3-7F51D45B37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Plusieurs millions de bénéficiaires : effectivité de la gratuité des soins, adhésion du personnel soignant</a:t>
            </a:r>
          </a:p>
          <a:p>
            <a:r>
              <a:rPr lang="fr-FR" dirty="0"/>
              <a:t>La disponibilité des ressources financières pour le financement : engagement des décideurs politiques au plus haut niveau</a:t>
            </a:r>
          </a:p>
          <a:p>
            <a:r>
              <a:rPr lang="fr-FR" dirty="0"/>
              <a:t>La tenue régulière des rencontres bilan de suivi de la mise en œuvre 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968FE5FB-9AD9-445D-887A-CE941E421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28/02/2018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1A4016FE-94C0-4B82-9BFB-2010372FB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Rappel stratégie GDS et indicateurs, 4e rencontre bilan national, 1er et 2 Mars 2018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1CF81DED-5EDD-44EE-B453-D77B9CD1A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4939C-8B23-4EC6-A93B-942168E54B61}" type="slidenum">
              <a:rPr lang="fr-FR" smtClean="0"/>
              <a:t>39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833608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E08FEF1-CBA2-46C1-90D0-351416CF9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Principaux acquis et forces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A34DA50B-5C2D-41EC-99E3-7F51D45B37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600200"/>
            <a:ext cx="8496944" cy="4525963"/>
          </a:xfrm>
        </p:spPr>
        <p:txBody>
          <a:bodyPr/>
          <a:lstStyle/>
          <a:p>
            <a:r>
              <a:rPr lang="fr-FR" dirty="0"/>
              <a:t>La simplification et la flexibilité des procédures de gestion : adhésion des acteurs financiers</a:t>
            </a:r>
          </a:p>
          <a:p>
            <a:r>
              <a:rPr lang="fr-FR" dirty="0"/>
              <a:t>La séparation de certaines fonctions : délégation du contrôle de l’effectivité aux structures externes</a:t>
            </a:r>
          </a:p>
          <a:p>
            <a:r>
              <a:rPr lang="fr-FR" dirty="0"/>
              <a:t>La mise en place d’une plateforme informatisée de gestion des données sur DHIS 2</a:t>
            </a:r>
          </a:p>
          <a:p>
            <a:r>
              <a:rPr lang="fr-FR" dirty="0"/>
              <a:t>……..</a:t>
            </a:r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968FE5FB-9AD9-445D-887A-CE941E421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28/02/2018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1A4016FE-94C0-4B82-9BFB-2010372FB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Rappel stratégie GDS et indicateurs, 4e rencontre bilan national, 1er et 2 Mars 2018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9096F42E-227F-46D1-AB19-CD4080694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4939C-8B23-4EC6-A93B-942168E54B61}" type="slidenum">
              <a:rPr lang="fr-FR" smtClean="0"/>
              <a:t>40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121918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E08FEF1-CBA2-46C1-90D0-351416CF9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Principales difficultés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A34DA50B-5C2D-41EC-99E3-7F51D45B37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600200"/>
            <a:ext cx="8496944" cy="4525963"/>
          </a:xfrm>
        </p:spPr>
        <p:txBody>
          <a:bodyPr/>
          <a:lstStyle/>
          <a:p>
            <a:r>
              <a:rPr lang="fr-FR" dirty="0"/>
              <a:t>Les ruptures en médicaments et consommables médicaux. </a:t>
            </a:r>
            <a:r>
              <a:rPr lang="fr-FR" b="1" dirty="0">
                <a:solidFill>
                  <a:srgbClr val="0070C0"/>
                </a:solidFill>
              </a:rPr>
              <a:t>Mise en place du nouveau circuit de paiement des factures </a:t>
            </a:r>
          </a:p>
          <a:p>
            <a:r>
              <a:rPr lang="fr-FR" dirty="0"/>
              <a:t>Les irrégularités : rackets, retraits de médicaments, médicaments non autorisés, paiements à tort…</a:t>
            </a:r>
            <a:r>
              <a:rPr lang="fr-FR" b="1" dirty="0">
                <a:solidFill>
                  <a:srgbClr val="0070C0"/>
                </a:solidFill>
              </a:rPr>
              <a:t>Prise de sanctions suivant les procédures règlementaires et légales</a:t>
            </a:r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968FE5FB-9AD9-445D-887A-CE941E421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28/02/2018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1A4016FE-94C0-4B82-9BFB-2010372FB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Rappel stratégie GDS et indicateurs, 4e rencontre bilan national, 1er et 2 Mars 2018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1C77E91C-F996-45AC-B75B-945D84CA5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4939C-8B23-4EC6-A93B-942168E54B61}" type="slidenum">
              <a:rPr lang="fr-FR" smtClean="0"/>
              <a:t>41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328167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E08FEF1-CBA2-46C1-90D0-351416CF9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Principales difficultés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A34DA50B-5C2D-41EC-99E3-7F51D45B37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600200"/>
            <a:ext cx="8496944" cy="4525963"/>
          </a:xfrm>
        </p:spPr>
        <p:txBody>
          <a:bodyPr/>
          <a:lstStyle/>
          <a:p>
            <a:r>
              <a:rPr lang="fr-FR" dirty="0"/>
              <a:t>Certaines incompréhensions entre soignant et patient sur l’éligibilité. </a:t>
            </a:r>
            <a:r>
              <a:rPr lang="fr-FR" b="1" dirty="0">
                <a:solidFill>
                  <a:srgbClr val="0070C0"/>
                </a:solidFill>
              </a:rPr>
              <a:t>Communication (micro programmes, émissions, interviews</a:t>
            </a:r>
          </a:p>
          <a:p>
            <a:r>
              <a:rPr lang="fr-FR" dirty="0"/>
              <a:t>Absence de système informatisé pour l’enrôlement, l’immatriculation et le suivi des bénéficiaires </a:t>
            </a:r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968FE5FB-9AD9-445D-887A-CE941E421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28/02/2018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1A4016FE-94C0-4B82-9BFB-2010372FB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Rappel stratégie GDS et indicateurs, 4e rencontre bilan national, 1er et 2 Mars 2018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EEDEDDD4-DB7F-4BED-8F4B-7505F0999B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4939C-8B23-4EC6-A93B-942168E54B61}" type="slidenum">
              <a:rPr lang="fr-FR" smtClean="0"/>
              <a:t>42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401195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E08FEF1-CBA2-46C1-90D0-351416CF9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Perspectives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A34DA50B-5C2D-41EC-99E3-7F51D45B37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600200"/>
            <a:ext cx="8496944" cy="4525963"/>
          </a:xfrm>
        </p:spPr>
        <p:txBody>
          <a:bodyPr/>
          <a:lstStyle/>
          <a:p>
            <a:r>
              <a:rPr lang="fr-FR" dirty="0"/>
              <a:t>Mise place de la certification en 2018, tarifs liés à la performance.</a:t>
            </a:r>
            <a:endParaRPr lang="fr-FR" b="1" dirty="0">
              <a:solidFill>
                <a:srgbClr val="0070C0"/>
              </a:solidFill>
            </a:endParaRPr>
          </a:p>
          <a:p>
            <a:r>
              <a:rPr lang="fr-FR" dirty="0"/>
              <a:t>Extension du panier de soins au niveau ASBC (exemple du DS de </a:t>
            </a:r>
            <a:r>
              <a:rPr lang="fr-FR" dirty="0" err="1"/>
              <a:t>Manni</a:t>
            </a:r>
            <a:r>
              <a:rPr lang="fr-FR" dirty="0"/>
              <a:t>)</a:t>
            </a:r>
          </a:p>
          <a:p>
            <a:r>
              <a:rPr lang="fr-FR" dirty="0"/>
              <a:t>Démarrage de la gratuité de la PF</a:t>
            </a:r>
          </a:p>
          <a:p>
            <a:r>
              <a:rPr lang="fr-FR" dirty="0"/>
              <a:t>Mise en place d’un système d’achat stratégique des soins et services de santé</a:t>
            </a:r>
          </a:p>
          <a:p>
            <a:r>
              <a:rPr lang="fr-FR" dirty="0"/>
              <a:t>Opérationnalisation de l’AMU </a:t>
            </a:r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968FE5FB-9AD9-445D-887A-CE941E421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28/02/2018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1A4016FE-94C0-4B82-9BFB-2010372FB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Rappel stratégie GDS et indicateurs, 4e rencontre bilan national, 1er et 2 Mars 2018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D76C3814-17EE-486F-A190-F6A184045D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4939C-8B23-4EC6-A93B-942168E54B61}" type="slidenum">
              <a:rPr lang="fr-FR" smtClean="0"/>
              <a:t>43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827845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F2F0CAC-F44A-4E11-9A34-FB81AA121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4913" y="1879935"/>
            <a:ext cx="8217983" cy="1266329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fr-FR" b="1" u="sng" dirty="0"/>
              <a:t>Merci</a:t>
            </a:r>
            <a:r>
              <a:rPr lang="fr-FR" dirty="0"/>
              <a:t>, pour télécharger les présentations et les documents, envoyer </a:t>
            </a:r>
            <a:r>
              <a:rPr lang="fr-FR" i="1" dirty="0"/>
              <a:t>« Bonjour » </a:t>
            </a:r>
            <a:r>
              <a:rPr lang="fr-FR" dirty="0"/>
              <a:t>au mail ci-dessous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F4CD84A5-7777-47DB-957E-5EDD729389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r>
              <a:rPr lang="fr-FR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t>28/02/2018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F35DD565-5119-43A4-B681-698D37FEA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F368E2AD-110E-4531-8E92-368712EC5E27}" type="slidenum">
              <a:rPr lang="fr-FR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685800"/>
              <a:t>44</a:t>
            </a:fld>
            <a:endParaRPr lang="fr-FR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xmlns="" id="{3C470280-11C6-407C-9043-DAF01B4FB57B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28651" y="3546599"/>
            <a:ext cx="7828105" cy="623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fr-FR" altLang="fr-FR" sz="3600">
                <a:solidFill>
                  <a:srgbClr val="222222"/>
                </a:solidFill>
                <a:cs typeface="Arial" panose="020B0604020202020204" pitchFamily="34" charset="0"/>
              </a:rPr>
              <a:t>gratuitedessoins.burkina@gmail.com</a:t>
            </a:r>
            <a:r>
              <a:rPr lang="fr-FR" altLang="fr-FR" sz="3300"/>
              <a:t> </a:t>
            </a:r>
            <a:endParaRPr lang="fr-FR" altLang="fr-FR" sz="4950"/>
          </a:p>
        </p:txBody>
      </p:sp>
    </p:spTree>
    <p:extLst>
      <p:ext uri="{BB962C8B-B14F-4D97-AF65-F5344CB8AC3E}">
        <p14:creationId xmlns:p14="http://schemas.microsoft.com/office/powerpoint/2010/main" val="24448187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2271</TotalTime>
  <Words>1916</Words>
  <Application>Microsoft Office PowerPoint</Application>
  <PresentationFormat>Affichage à l'écran (4:3)</PresentationFormat>
  <Paragraphs>304</Paragraphs>
  <Slides>44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44</vt:i4>
      </vt:variant>
    </vt:vector>
  </HeadingPairs>
  <TitlesOfParts>
    <vt:vector size="46" baseType="lpstr">
      <vt:lpstr>Thème Office</vt:lpstr>
      <vt:lpstr>1_Thème Office</vt:lpstr>
      <vt:lpstr>Gratuité des soins au profit des femmes et des enfants de moins de 5 ans</vt:lpstr>
      <vt:lpstr>PLAN</vt:lpstr>
      <vt:lpstr>Introduction : Les indicateurs de santé ne sont pas satisfaisants</vt:lpstr>
      <vt:lpstr>Introduction : Les indicateurs de santé ne sont pas satisfaisants</vt:lpstr>
      <vt:lpstr>Introduction : Les indicateurs de santé ne sont pas satisfaisants</vt:lpstr>
      <vt:lpstr>Introduction : mise en œuvre du PNDES</vt:lpstr>
      <vt:lpstr>Introduction : Déclaration des mesures de gratuité</vt:lpstr>
      <vt:lpstr>Introduction : opérationnalisation des mesures de gratuité</vt:lpstr>
      <vt:lpstr>Panier de soins</vt:lpstr>
      <vt:lpstr>Paniers de soins     </vt:lpstr>
      <vt:lpstr>Paniers de soins    </vt:lpstr>
      <vt:lpstr>Paniers de soins    </vt:lpstr>
      <vt:lpstr>Approche d’implémentation</vt:lpstr>
      <vt:lpstr>Approche d’implémentation</vt:lpstr>
      <vt:lpstr>Acteurs et rôles</vt:lpstr>
      <vt:lpstr>Présentation PowerPoint</vt:lpstr>
      <vt:lpstr>Financement </vt:lpstr>
      <vt:lpstr>Financement de la demande en 2017</vt:lpstr>
      <vt:lpstr>Financement de la demande en 2017</vt:lpstr>
      <vt:lpstr>Financement de la demande en 2017</vt:lpstr>
      <vt:lpstr>Financement de l’offre en 2017 </vt:lpstr>
      <vt:lpstr>Indicateurs de suivi de la performance</vt:lpstr>
      <vt:lpstr>Indicateurs de processus</vt:lpstr>
      <vt:lpstr>Les activités de coordination</vt:lpstr>
      <vt:lpstr>Les approvisionnements des comptes d’attente DS et hôpitaux</vt:lpstr>
      <vt:lpstr>Complétude des rapports sur la gratuité des soins (25 Fevrier 2018) pour l'année 2017</vt:lpstr>
      <vt:lpstr>Index de satisfaction des medicaments, DRD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Indicateurs d’effet</vt:lpstr>
      <vt:lpstr>Utilisation services de santé : Consultations des 0 à 5 ans  sources : annuaires statistiques MS</vt:lpstr>
      <vt:lpstr>Les dépenses de santé des ménages : niveau le plus bas en 2016 Vs six dernières année</vt:lpstr>
      <vt:lpstr>Autres indicateurs</vt:lpstr>
      <vt:lpstr>Indicateurs d’impact : nécessité d’études spécifiques</vt:lpstr>
      <vt:lpstr>Commentaires </vt:lpstr>
      <vt:lpstr>Principaux acquis et forces</vt:lpstr>
      <vt:lpstr>Principaux acquis et forces</vt:lpstr>
      <vt:lpstr>Principales difficultés</vt:lpstr>
      <vt:lpstr>Principales difficultés</vt:lpstr>
      <vt:lpstr>Perspectives</vt:lpstr>
      <vt:lpstr>Merci, pour télécharger les présentations et les documents, envoyer « Bonjour » au mail ci-dessous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GRATUITE DES SOINS AU PROFIT DE LA FEMME ET DES ENFANTS DE MOINS DE 5 ANS</dc:title>
  <dc:creator>lenovoo</dc:creator>
  <cp:lastModifiedBy>Bigeard, Mr Alexis - bf</cp:lastModifiedBy>
  <cp:revision>78</cp:revision>
  <dcterms:created xsi:type="dcterms:W3CDTF">2017-05-21T10:28:53Z</dcterms:created>
  <dcterms:modified xsi:type="dcterms:W3CDTF">2018-03-05T09:55:45Z</dcterms:modified>
</cp:coreProperties>
</file>