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9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2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notesSlides/notesSlide13.xml" ContentType="application/vnd.openxmlformats-officedocument.presentationml.notesSlid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14.xml" ContentType="application/vnd.openxmlformats-officedocument.presentationml.notesSlide+xml"/>
  <Override PartName="/ppt/charts/chart3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notesMasterIdLst>
    <p:notesMasterId r:id="rId53"/>
  </p:notesMasterIdLst>
  <p:sldIdLst>
    <p:sldId id="276" r:id="rId3"/>
    <p:sldId id="294" r:id="rId4"/>
    <p:sldId id="295" r:id="rId5"/>
    <p:sldId id="280" r:id="rId6"/>
    <p:sldId id="338" r:id="rId7"/>
    <p:sldId id="272" r:id="rId8"/>
    <p:sldId id="333" r:id="rId9"/>
    <p:sldId id="334" r:id="rId10"/>
    <p:sldId id="340" r:id="rId11"/>
    <p:sldId id="342" r:id="rId12"/>
    <p:sldId id="403" r:id="rId13"/>
    <p:sldId id="320" r:id="rId14"/>
    <p:sldId id="344" r:id="rId15"/>
    <p:sldId id="260" r:id="rId16"/>
    <p:sldId id="262" r:id="rId17"/>
    <p:sldId id="347" r:id="rId18"/>
    <p:sldId id="350" r:id="rId19"/>
    <p:sldId id="351" r:id="rId20"/>
    <p:sldId id="352" r:id="rId21"/>
    <p:sldId id="353" r:id="rId22"/>
    <p:sldId id="355" r:id="rId23"/>
    <p:sldId id="356" r:id="rId24"/>
    <p:sldId id="357" r:id="rId25"/>
    <p:sldId id="358" r:id="rId26"/>
    <p:sldId id="389" r:id="rId27"/>
    <p:sldId id="359" r:id="rId28"/>
    <p:sldId id="361" r:id="rId29"/>
    <p:sldId id="362" r:id="rId30"/>
    <p:sldId id="363" r:id="rId31"/>
    <p:sldId id="366" r:id="rId32"/>
    <p:sldId id="402" r:id="rId33"/>
    <p:sldId id="364" r:id="rId34"/>
    <p:sldId id="401" r:id="rId35"/>
    <p:sldId id="365" r:id="rId36"/>
    <p:sldId id="385" r:id="rId37"/>
    <p:sldId id="399" r:id="rId38"/>
    <p:sldId id="394" r:id="rId39"/>
    <p:sldId id="367" r:id="rId40"/>
    <p:sldId id="383" r:id="rId41"/>
    <p:sldId id="400" r:id="rId42"/>
    <p:sldId id="368" r:id="rId43"/>
    <p:sldId id="369" r:id="rId44"/>
    <p:sldId id="370" r:id="rId45"/>
    <p:sldId id="371" r:id="rId46"/>
    <p:sldId id="372" r:id="rId47"/>
    <p:sldId id="390" r:id="rId48"/>
    <p:sldId id="373" r:id="rId49"/>
    <p:sldId id="374" r:id="rId50"/>
    <p:sldId id="380" r:id="rId51"/>
    <p:sldId id="381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monstrator Health Economics" initials="DHE" lastIdx="1" clrIdx="0">
    <p:extLst>
      <p:ext uri="{19B8F6BF-5375-455C-9EA6-DF929625EA0E}">
        <p15:presenceInfo xmlns:p15="http://schemas.microsoft.com/office/powerpoint/2012/main" userId="c45587eea28f870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49" autoAdjust="0"/>
  </p:normalViewPr>
  <p:slideViewPr>
    <p:cSldViewPr snapToGrid="0">
      <p:cViewPr varScale="1">
        <p:scale>
          <a:sx n="84" d="100"/>
          <a:sy n="84" d="100"/>
        </p:scale>
        <p:origin x="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Graphs_report_1.3.xlsm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Laos%20EHSP%20costing%20tool_service%20area_immunisation_total_final%20scenario_gsj_26_2_20.xlsb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SD%20WORK_2020\Laos\Laos%20EHSP%20costing%20tool_service%20area_immunisation_total_final%20scenario_gsj_26_2_20\Copy%20of%20Laos%20EHSP%20costing%20tool_service%20area_immunisation_total_final%20scenario_gsj_26_2_20.xlsb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Laos%20EHSP%20costing%20tool_service%20area_immunisation_total_final%20scenario_gsj_26_2_20.xlsb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Laos%20EHSP%20costing%20tool_service%20area_immunisation_total_final%20scenario_gsj_26_2_20.xlsb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SD%20WORK_2020\Laos\Laos%20EHSP%20costing%20tool_service%20area_immunisation_total_final%20scenario_gsj_26_2_20\Copy%20of%20Laos%20EHSP%20costing%20tool_service%20area_immunisation_total_final%20scenario_gsj_26_2_20.xlsb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Laos%20EHSP%20costing%20tool_service%20area_immunisation_total_final%20scenario_gsj_26_2_20.xlsb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Pankaj%20Sir\Laos%20EHSP%20costing%20tool_service%20%20area_31.05.2020_MCH_HIV.xlsb" TargetMode="Externa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1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Report\upscale.xlsm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Pankaj%20Sir\Laos%20EHSP%20costing%20tool_service%20%20area_31.05.2020_MCH_HIV.xlsb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%20Gursimer\Pankaj%20Sir\Laos%20EHSP%20costing%20tool_service%20%20area_31.05.2020_MCH_HIV.xlsb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SD%20WORK_2020\Laos\Laos%20Files\Laos%20Docs\Copy%20of%20Laos%20EHSP%20costing%20tool_service%20%20area_17.06.2020_Total.xlsb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%20Gursimer\Report\Laos%20EHSP%20costing%20tool_service%20%20area_31.05.2020_Total.xlsb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oogle%20Drive\Laos_final\Disease%20wise%20per%20dec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Google%20Drive\Laos_final\Laos%20EHSP%20costing%20tool_service%20%20area_1.10.2019_UNIT%20COSTS_check%20file.xlsb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SD%20WORK_2020\Laos\Laos%20Files\Laos%20Docs\Copy%20of%20Laos%20EHSP%20costing%20tool_service%20%20area_17.06.2020_Total.xlsb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%20Gursimer\Report\Laos%20EHSP%20costing%20tool_service%20%20area_17.06.2020_Total.xlsb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us\Desktop\SD%20WORK_2020\Laos\Laos%20Files\Laos%20Docs\Copy%20of%20Laos%20EHSP%20costing%20tool_service%20%20area_17.06.2020_Total.xlsb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%20Gursimer\Report\Laos%20EHSP%20costing%20tool_service%20%20area_31.05.2020_Total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Sheet3!$B$2</c:f>
              <c:strCache>
                <c:ptCount val="1"/>
                <c:pt idx="0">
                  <c:v>Without Scale 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727ADF7-B589-4DA7-B549-868AAC4D9496}" type="VALUE">
                      <a:rPr lang="en-US" smtClean="0"/>
                      <a:pPr/>
                      <a:t>[VALUE]</a:t>
                    </a:fld>
                    <a:r>
                      <a:rPr lang="en-US"/>
                      <a:t> Billion Laos Kip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A00-4AF4-B118-CFA8F67F7CD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8FA13F6F-A2AD-48BC-9A9C-110D6C2D3904}" type="VALUE">
                      <a:rPr lang="en-US" smtClean="0"/>
                      <a:pPr/>
                      <a:t>[VALUE]</a:t>
                    </a:fld>
                    <a:r>
                      <a:rPr lang="en-US"/>
                      <a:t> Billion Laos Kip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A00-4AF4-B118-CFA8F67F7CD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Sheet3!$A$3:$A$4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Sheet3!$B$3:$B$4</c:f>
              <c:numCache>
                <c:formatCode>0</c:formatCode>
                <c:ptCount val="2"/>
                <c:pt idx="0">
                  <c:v>706.72721084365821</c:v>
                </c:pt>
                <c:pt idx="1">
                  <c:v>2028.872087693529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00-4AF4-B118-CFA8F67F7CD6}"/>
            </c:ext>
          </c:extLst>
        </c:ser>
        <c:ser>
          <c:idx val="1"/>
          <c:order val="1"/>
          <c:tx>
            <c:strRef>
              <c:f>Sheet3!$C$2</c:f>
              <c:strCache>
                <c:ptCount val="1"/>
                <c:pt idx="0">
                  <c:v>With Scale 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E707F3CA-2EEE-4F0C-B2A1-577AC65E1B45}" type="VALUE">
                      <a:rPr lang="en-US" smtClean="0"/>
                      <a:pPr/>
                      <a:t>[VALUE]</a:t>
                    </a:fld>
                    <a:r>
                      <a:rPr lang="en-US"/>
                      <a:t> Billion Laos Kip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A00-4AF4-B118-CFA8F67F7CD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2769EC1-78E5-4886-819D-7598EBDC7D75}" type="VALUE">
                      <a:rPr lang="en-US" smtClean="0"/>
                      <a:pPr/>
                      <a:t>[VALUE]</a:t>
                    </a:fld>
                    <a:r>
                      <a:rPr lang="en-US"/>
                      <a:t> Billion Laos Kip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A00-4AF4-B118-CFA8F67F7CD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Sheet3!$A$3:$A$4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Sheet3!$C$3:$C$4</c:f>
              <c:numCache>
                <c:formatCode>0</c:formatCode>
                <c:ptCount val="2"/>
                <c:pt idx="0">
                  <c:v>1275.680885999383</c:v>
                </c:pt>
                <c:pt idx="1">
                  <c:v>3662.2239850063697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00-4AF4-B118-CFA8F67F7C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1437984"/>
        <c:axId val="361438376"/>
      </c:barChart>
      <c:catAx>
        <c:axId val="36143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1438376"/>
        <c:crosses val="autoZero"/>
        <c:auto val="1"/>
        <c:lblAlgn val="ctr"/>
        <c:lblOffset val="100"/>
        <c:noMultiLvlLbl val="0"/>
      </c:catAx>
      <c:valAx>
        <c:axId val="36143837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143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Sheet3!$O$19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09-4A99-87A7-731BE46688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09-4A99-87A7-731BE46688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09-4A99-87A7-731BE466889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09-4A99-87A7-731BE46688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Sheet3!$N$20:$N$23</c:f>
              <c:strCache>
                <c:ptCount val="4"/>
                <c:pt idx="0">
                  <c:v>Immunisation</c:v>
                </c:pt>
                <c:pt idx="1">
                  <c:v>RMNCH + A</c:v>
                </c:pt>
                <c:pt idx="2">
                  <c:v>Communicable disease</c:v>
                </c:pt>
                <c:pt idx="3">
                  <c:v>Non-communicable disease</c:v>
                </c:pt>
              </c:strCache>
            </c:strRef>
          </c:cat>
          <c:val>
            <c:numRef>
              <c:f>Sheet3!$O$20:$O$23</c:f>
              <c:numCache>
                <c:formatCode>0%</c:formatCode>
                <c:ptCount val="4"/>
                <c:pt idx="0">
                  <c:v>2.2491418851402493E-2</c:v>
                </c:pt>
                <c:pt idx="1">
                  <c:v>0.33107861467029776</c:v>
                </c:pt>
                <c:pt idx="2">
                  <c:v>0.54016462466724202</c:v>
                </c:pt>
                <c:pt idx="3">
                  <c:v>0.10626534181105765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B09-4A99-87A7-731BE466889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Sheet3!$R$19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3C-45CB-806B-53D9FB03A4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3C-45CB-806B-53D9FB03A49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3C-45CB-806B-53D9FB03A4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03C-45CB-806B-53D9FB03A4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Sheet3!$Q$20:$Q$23</c:f>
              <c:strCache>
                <c:ptCount val="4"/>
                <c:pt idx="0">
                  <c:v>Immunisation</c:v>
                </c:pt>
                <c:pt idx="1">
                  <c:v>RMNCH + A</c:v>
                </c:pt>
                <c:pt idx="2">
                  <c:v>Communicable disease</c:v>
                </c:pt>
                <c:pt idx="3">
                  <c:v>Non-communicable disease</c:v>
                </c:pt>
              </c:strCache>
            </c:strRef>
          </c:cat>
          <c:val>
            <c:numRef>
              <c:f>Sheet3!$R$20:$R$23</c:f>
              <c:numCache>
                <c:formatCode>0%</c:formatCode>
                <c:ptCount val="4"/>
                <c:pt idx="0">
                  <c:v>4.1150898872545479E-2</c:v>
                </c:pt>
                <c:pt idx="1">
                  <c:v>0.3473280753440855</c:v>
                </c:pt>
                <c:pt idx="2">
                  <c:v>0.46285723749788726</c:v>
                </c:pt>
                <c:pt idx="3">
                  <c:v>0.14866378828548166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03C-45CB-806B-53D9FB03A49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Sheet3!$AW$9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9D-4FBE-9C4A-FAF860B48F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9D-4FBE-9C4A-FAF860B48F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9D-4FBE-9C4A-FAF860B48F5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Sheet3!$AV$10:$AV$12</c:f>
              <c:strCache>
                <c:ptCount val="3"/>
                <c:pt idx="0">
                  <c:v>Curative</c:v>
                </c:pt>
                <c:pt idx="1">
                  <c:v>Preventive</c:v>
                </c:pt>
                <c:pt idx="2">
                  <c:v>Promotive</c:v>
                </c:pt>
              </c:strCache>
            </c:strRef>
          </c:cat>
          <c:val>
            <c:numRef>
              <c:f>Sheet3!$AW$10:$AW$12</c:f>
              <c:numCache>
                <c:formatCode>0%</c:formatCode>
                <c:ptCount val="3"/>
                <c:pt idx="0">
                  <c:v>0.19221511176151301</c:v>
                </c:pt>
                <c:pt idx="1">
                  <c:v>0.43786475855918111</c:v>
                </c:pt>
                <c:pt idx="2">
                  <c:v>0.36992012967930599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A9D-4FBE-9C4A-FAF860B48F5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Sheet3!$AZ$9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B16-41C2-82F4-1BC43E4D82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B16-41C2-82F4-1BC43E4D82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B16-41C2-82F4-1BC43E4D82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Sheet3!$AY$10:$AY$12</c:f>
              <c:strCache>
                <c:ptCount val="3"/>
                <c:pt idx="0">
                  <c:v>Curative</c:v>
                </c:pt>
                <c:pt idx="1">
                  <c:v>Preventive</c:v>
                </c:pt>
                <c:pt idx="2">
                  <c:v>Promotive</c:v>
                </c:pt>
              </c:strCache>
            </c:strRef>
          </c:cat>
          <c:val>
            <c:numRef>
              <c:f>Sheet3!$AZ$10:$AZ$12</c:f>
              <c:numCache>
                <c:formatCode>0%</c:formatCode>
                <c:ptCount val="3"/>
                <c:pt idx="0">
                  <c:v>0.28424486090670714</c:v>
                </c:pt>
                <c:pt idx="1">
                  <c:v>0.45458434547477206</c:v>
                </c:pt>
                <c:pt idx="2">
                  <c:v>0.26117079361852086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B16-41C2-82F4-1BC43E4D828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Mobile_Hospital!$Q$122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A66-4440-AB08-9B34572354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A66-4440-AB08-9B34572354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Mobile_Hospital!$P$123:$P$124</c:f>
              <c:strCache>
                <c:ptCount val="2"/>
                <c:pt idx="0">
                  <c:v>Non - Facility</c:v>
                </c:pt>
                <c:pt idx="1">
                  <c:v>Facility</c:v>
                </c:pt>
              </c:strCache>
            </c:strRef>
          </c:cat>
          <c:val>
            <c:numRef>
              <c:f>Mobile_Hospital!$Q$123:$Q$124</c:f>
              <c:numCache>
                <c:formatCode>0%</c:formatCode>
                <c:ptCount val="2"/>
                <c:pt idx="0">
                  <c:v>0.2371978270862071</c:v>
                </c:pt>
                <c:pt idx="1">
                  <c:v>0.76280217291379282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A66-4440-AB08-9B34572354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Mobile_Hospital!$T$122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35-47CE-B716-3F8EB8A873C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35-47CE-B716-3F8EB8A873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Mobile_Hospital!$S$123:$S$124</c:f>
              <c:strCache>
                <c:ptCount val="2"/>
                <c:pt idx="0">
                  <c:v>Non - Facility</c:v>
                </c:pt>
                <c:pt idx="1">
                  <c:v>Facility</c:v>
                </c:pt>
              </c:strCache>
            </c:strRef>
          </c:cat>
          <c:val>
            <c:numRef>
              <c:f>Mobile_Hospital!$T$123:$T$124</c:f>
              <c:numCache>
                <c:formatCode>0%</c:formatCode>
                <c:ptCount val="2"/>
                <c:pt idx="0">
                  <c:v>0.16465887808107929</c:v>
                </c:pt>
                <c:pt idx="1">
                  <c:v>0.83534112191892063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B35-47CE-B716-3F8EB8A873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Mobile_Hospital!$C$139</c:f>
              <c:strCache>
                <c:ptCount val="1"/>
                <c:pt idx="0">
                  <c:v>Outreach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Mobile_Hospital!$D$138:$E$138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Mobile_Hospital!$D$139:$E$139</c:f>
              <c:numCache>
                <c:formatCode>0</c:formatCode>
                <c:ptCount val="2"/>
                <c:pt idx="0">
                  <c:v>160932643803.53198</c:v>
                </c:pt>
                <c:pt idx="1">
                  <c:v>314795473711.87921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17-42C0-BC26-F8E92526F4FB}"/>
            </c:ext>
          </c:extLst>
        </c:ser>
        <c:ser>
          <c:idx val="1"/>
          <c:order val="1"/>
          <c:tx>
            <c:strRef>
              <c:f>Mobile_Hospital!$C$140</c:f>
              <c:strCache>
                <c:ptCount val="1"/>
                <c:pt idx="0">
                  <c:v>Community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Mobile_Hospital!$D$138:$E$138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Mobile_Hospital!$D$140:$E$140</c:f>
              <c:numCache>
                <c:formatCode>0</c:formatCode>
                <c:ptCount val="2"/>
                <c:pt idx="0">
                  <c:v>6165798359.8289967</c:v>
                </c:pt>
                <c:pt idx="1">
                  <c:v>18233671069.917622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17-42C0-BC26-F8E92526F4FB}"/>
            </c:ext>
          </c:extLst>
        </c:ser>
        <c:ser>
          <c:idx val="2"/>
          <c:order val="2"/>
          <c:tx>
            <c:strRef>
              <c:f>Mobile_Hospital!$C$141</c:f>
              <c:strCache>
                <c:ptCount val="1"/>
                <c:pt idx="0">
                  <c:v>Health center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Mobile_Hospital!$D$138:$E$138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Mobile_Hospital!$D$141:$E$141</c:f>
              <c:numCache>
                <c:formatCode>0</c:formatCode>
                <c:ptCount val="2"/>
                <c:pt idx="0">
                  <c:v>264244887195.64539</c:v>
                </c:pt>
                <c:pt idx="1">
                  <c:v>634995638404.58179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917-42C0-BC26-F8E92526F4FB}"/>
            </c:ext>
          </c:extLst>
        </c:ser>
        <c:ser>
          <c:idx val="3"/>
          <c:order val="3"/>
          <c:tx>
            <c:strRef>
              <c:f>Mobile_Hospital!$C$142</c:f>
              <c:strCache>
                <c:ptCount val="1"/>
                <c:pt idx="0">
                  <c:v>DH 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Mobile_Hospital!$D$138:$E$138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Mobile_Hospital!$D$142:$E$142</c:f>
              <c:numCache>
                <c:formatCode>0</c:formatCode>
                <c:ptCount val="2"/>
                <c:pt idx="0">
                  <c:v>93641592807.454514</c:v>
                </c:pt>
                <c:pt idx="1">
                  <c:v>336111694161.08441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917-42C0-BC26-F8E92526F4FB}"/>
            </c:ext>
          </c:extLst>
        </c:ser>
        <c:ser>
          <c:idx val="4"/>
          <c:order val="4"/>
          <c:tx>
            <c:strRef>
              <c:f>Mobile_Hospital!$C$143</c:f>
              <c:strCache>
                <c:ptCount val="1"/>
                <c:pt idx="0">
                  <c:v>DH 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Mobile_Hospital!$D$138:$E$138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Mobile_Hospital!$D$143:$E$143</c:f>
              <c:numCache>
                <c:formatCode>0</c:formatCode>
                <c:ptCount val="2"/>
                <c:pt idx="0">
                  <c:v>84248604349.903107</c:v>
                </c:pt>
                <c:pt idx="1">
                  <c:v>339308412800.85638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917-42C0-BC26-F8E92526F4FB}"/>
            </c:ext>
          </c:extLst>
        </c:ser>
        <c:ser>
          <c:idx val="5"/>
          <c:order val="5"/>
          <c:tx>
            <c:strRef>
              <c:f>Mobile_Hospital!$C$144</c:f>
              <c:strCache>
                <c:ptCount val="1"/>
                <c:pt idx="0">
                  <c:v>Provincial &amp; Regional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4613149142487214E-2"/>
                  <c:y val="-5.09716419069574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917-42C0-BC26-F8E92526F4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Mobile_Hospital!$D$138:$E$138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Mobile_Hospital!$D$144:$E$144</c:f>
              <c:numCache>
                <c:formatCode>0</c:formatCode>
                <c:ptCount val="2"/>
                <c:pt idx="0">
                  <c:v>63289963382.366493</c:v>
                </c:pt>
                <c:pt idx="1">
                  <c:v>240410200821.28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917-42C0-BC26-F8E92526F4FB}"/>
            </c:ext>
          </c:extLst>
        </c:ser>
        <c:ser>
          <c:idx val="6"/>
          <c:order val="6"/>
          <c:tx>
            <c:strRef>
              <c:f>Mobile_Hospital!$C$145</c:f>
              <c:strCache>
                <c:ptCount val="1"/>
                <c:pt idx="0">
                  <c:v>Central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147671054902362E-2"/>
                  <c:y val="-4.8423059811609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917-42C0-BC26-F8E92526F4F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Mobile_Hospital!$D$138:$E$138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Mobile_Hospital!$D$145:$E$145</c:f>
              <c:numCache>
                <c:formatCode>0</c:formatCode>
                <c:ptCount val="2"/>
                <c:pt idx="0">
                  <c:v>31945198605.025398</c:v>
                </c:pt>
                <c:pt idx="1">
                  <c:v>138684772430.96786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917-42C0-BC26-F8E92526F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442296"/>
        <c:axId val="361441512"/>
      </c:barChart>
      <c:catAx>
        <c:axId val="36144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1441512"/>
        <c:crosses val="autoZero"/>
        <c:auto val="1"/>
        <c:lblAlgn val="ctr"/>
        <c:lblOffset val="100"/>
        <c:noMultiLvlLbl val="0"/>
      </c:catAx>
      <c:valAx>
        <c:axId val="36144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1442296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2.2878538021788293E-3"/>
                <c:y val="0.3003758857577004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Sheet3!$X$36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02-4764-AA29-571B1E58F2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02-4764-AA29-571B1E58F2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02-4764-AA29-571B1E58F2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02-4764-AA29-571B1E58F2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Sheet3!$W$37:$W$40</c:f>
              <c:strCache>
                <c:ptCount val="4"/>
                <c:pt idx="0">
                  <c:v>HR</c:v>
                </c:pt>
                <c:pt idx="1">
                  <c:v>Diagnostics</c:v>
                </c:pt>
                <c:pt idx="2">
                  <c:v>Drugs</c:v>
                </c:pt>
                <c:pt idx="3">
                  <c:v>Consumables</c:v>
                </c:pt>
              </c:strCache>
            </c:strRef>
          </c:cat>
          <c:val>
            <c:numRef>
              <c:f>Sheet3!$X$37:$X$40</c:f>
              <c:numCache>
                <c:formatCode>0%</c:formatCode>
                <c:ptCount val="4"/>
                <c:pt idx="0">
                  <c:v>0.69035659415278783</c:v>
                </c:pt>
                <c:pt idx="1">
                  <c:v>0.12035067867638644</c:v>
                </c:pt>
                <c:pt idx="2">
                  <c:v>0.12059439955829632</c:v>
                </c:pt>
                <c:pt idx="3">
                  <c:v>6.8698327612529447E-2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02-4764-AA29-571B1E58F2A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Sheet3!$AA$36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CC-4FB0-A1DA-AEB299AB908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8CC-4FB0-A1DA-AEB299AB90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8CC-4FB0-A1DA-AEB299AB908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8CC-4FB0-A1DA-AEB299AB90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Sheet3!$Z$37:$Z$40</c:f>
              <c:strCache>
                <c:ptCount val="4"/>
                <c:pt idx="0">
                  <c:v>HR</c:v>
                </c:pt>
                <c:pt idx="1">
                  <c:v>Diagnostics</c:v>
                </c:pt>
                <c:pt idx="2">
                  <c:v>Drugs</c:v>
                </c:pt>
                <c:pt idx="3">
                  <c:v>Consumables</c:v>
                </c:pt>
              </c:strCache>
            </c:strRef>
          </c:cat>
          <c:val>
            <c:numRef>
              <c:f>Sheet3!$AA$37:$AA$40</c:f>
              <c:numCache>
                <c:formatCode>0%</c:formatCode>
                <c:ptCount val="4"/>
                <c:pt idx="0">
                  <c:v>0.5811870076103538</c:v>
                </c:pt>
                <c:pt idx="1">
                  <c:v>0.13070712600640846</c:v>
                </c:pt>
                <c:pt idx="2">
                  <c:v>0.10089526352100318</c:v>
                </c:pt>
                <c:pt idx="3">
                  <c:v>0.18721060286223465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8CC-4FB0-A1DA-AEB299AB908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Sheet1!$T$40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2F-49CE-BE58-C32E09D34B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2F-49CE-BE58-C32E09D34B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02F-49CE-BE58-C32E09D34B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02F-49CE-BE58-C32E09D34B6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02F-49CE-BE58-C32E09D34B6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Sheet1!$S$41:$S$45</c:f>
              <c:strCache>
                <c:ptCount val="5"/>
                <c:pt idx="0">
                  <c:v>Safe Delivery</c:v>
                </c:pt>
                <c:pt idx="1">
                  <c:v>Emergency Obstretic Care, MDSR, Safe Abortion</c:v>
                </c:pt>
                <c:pt idx="2">
                  <c:v>EENC</c:v>
                </c:pt>
                <c:pt idx="3">
                  <c:v>Child Curative Care</c:v>
                </c:pt>
                <c:pt idx="4">
                  <c:v>Nutrition</c:v>
                </c:pt>
              </c:strCache>
            </c:strRef>
          </c:cat>
          <c:val>
            <c:numRef>
              <c:f>Sheet1!$T$41:$T$45</c:f>
              <c:numCache>
                <c:formatCode>0%</c:formatCode>
                <c:ptCount val="5"/>
                <c:pt idx="0">
                  <c:v>0.2215674016420324</c:v>
                </c:pt>
                <c:pt idx="1">
                  <c:v>0.19449940476325653</c:v>
                </c:pt>
                <c:pt idx="2">
                  <c:v>6.5261729580218406E-2</c:v>
                </c:pt>
                <c:pt idx="3">
                  <c:v>0.25548445987931595</c:v>
                </c:pt>
                <c:pt idx="4">
                  <c:v>0.26318700413517659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02F-49CE-BE58-C32E09D34B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078971746178784E-2"/>
          <c:y val="0.73930432432506965"/>
          <c:w val="0.91364578508568783"/>
          <c:h val="0.243183820700667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Sheet3!$G$24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81-4034-8933-ADBF83CCDB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81-4034-8933-ADBF83CCDB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C81-4034-8933-ADBF83CCDB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C81-4034-8933-ADBF83CCDB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C81-4034-8933-ADBF83CCDB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Sheet3!$F$25:$F$29</c:f>
              <c:strCache>
                <c:ptCount val="5"/>
                <c:pt idx="0">
                  <c:v>Safe Delivery</c:v>
                </c:pt>
                <c:pt idx="1">
                  <c:v>Emergency Obstretic Care, MDSR, Safe Abortion</c:v>
                </c:pt>
                <c:pt idx="2">
                  <c:v>EENC</c:v>
                </c:pt>
                <c:pt idx="3">
                  <c:v>Child Curative Care</c:v>
                </c:pt>
                <c:pt idx="4">
                  <c:v>Nutrition</c:v>
                </c:pt>
              </c:strCache>
            </c:strRef>
          </c:cat>
          <c:val>
            <c:numRef>
              <c:f>Sheet3!$G$25:$G$29</c:f>
              <c:numCache>
                <c:formatCode>0%</c:formatCode>
                <c:ptCount val="5"/>
                <c:pt idx="0">
                  <c:v>0.24136722596080515</c:v>
                </c:pt>
                <c:pt idx="1">
                  <c:v>0.13920088970512354</c:v>
                </c:pt>
                <c:pt idx="2">
                  <c:v>4.4138526638267152E-2</c:v>
                </c:pt>
                <c:pt idx="3">
                  <c:v>0.44294424828666812</c:v>
                </c:pt>
                <c:pt idx="4">
                  <c:v>0.13234910940913608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C81-4034-8933-ADBF83CCDB2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2426470588235292E-2"/>
          <c:y val="0.74826823381681695"/>
          <c:w val="0.88249980700941799"/>
          <c:h val="0.234219911208920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13309821673277"/>
          <c:y val="5.6565650214158235E-2"/>
          <c:w val="0.87975129731420176"/>
          <c:h val="0.7369914724465809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'Final Immunisation Tables'!$G$2</c:f>
              <c:strCache>
                <c:ptCount val="1"/>
                <c:pt idx="0">
                  <c:v>Fixed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'Final Immunisation Tables'!$A$8:$A$10</c:f>
              <c:strCache>
                <c:ptCount val="3"/>
                <c:pt idx="0">
                  <c:v>At current levels of coverage with current delivery pattern (2019)</c:v>
                </c:pt>
                <c:pt idx="1">
                  <c:v>Achieving 95% coverage with current delivery pattern with additional vaccines</c:v>
                </c:pt>
                <c:pt idx="2">
                  <c:v>Achieving 95% coverage with targeted delivery pattern (80% fixed site and 20% outreach, additional vaccines)</c:v>
                </c:pt>
              </c:strCache>
            </c:strRef>
          </c:cat>
          <c:val>
            <c:numRef>
              <c:f>'Final Immunisation Tables'!$G$3:$G$5</c:f>
              <c:numCache>
                <c:formatCode>0</c:formatCode>
                <c:ptCount val="3"/>
                <c:pt idx="0">
                  <c:v>15844500340.836172</c:v>
                </c:pt>
                <c:pt idx="1">
                  <c:v>23172630207.689846</c:v>
                </c:pt>
                <c:pt idx="2">
                  <c:v>54496205373.489479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B3-4A2D-88A1-CDF60FCA7416}"/>
            </c:ext>
          </c:extLst>
        </c:ser>
        <c:ser>
          <c:idx val="1"/>
          <c:order val="1"/>
          <c:tx>
            <c:strRef>
              <c:f>'Final Immunisation Tables'!$H$2</c:f>
              <c:strCache>
                <c:ptCount val="1"/>
                <c:pt idx="0">
                  <c:v>Mobile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'Final Immunisation Tables'!$A$8:$A$10</c:f>
              <c:strCache>
                <c:ptCount val="3"/>
                <c:pt idx="0">
                  <c:v>At current levels of coverage with current delivery pattern (2019)</c:v>
                </c:pt>
                <c:pt idx="1">
                  <c:v>Achieving 95% coverage with current delivery pattern with additional vaccines</c:v>
                </c:pt>
                <c:pt idx="2">
                  <c:v>Achieving 95% coverage with targeted delivery pattern (80% fixed site and 20% outreach, additional vaccines)</c:v>
                </c:pt>
              </c:strCache>
            </c:strRef>
          </c:cat>
          <c:val>
            <c:numRef>
              <c:f>'Final Immunisation Tables'!$H$3:$H$5</c:f>
              <c:numCache>
                <c:formatCode>0</c:formatCode>
                <c:ptCount val="3"/>
                <c:pt idx="0">
                  <c:v>34041217862.048405</c:v>
                </c:pt>
                <c:pt idx="1">
                  <c:v>47148277865.628662</c:v>
                </c:pt>
                <c:pt idx="2">
                  <c:v>10783202768.582561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AB3-4A2D-88A1-CDF60FCA7416}"/>
            </c:ext>
          </c:extLst>
        </c:ser>
        <c:ser>
          <c:idx val="2"/>
          <c:order val="2"/>
          <c:tx>
            <c:strRef>
              <c:f>'Final Immunisation Tables'!$I$2</c:f>
              <c:strCache>
                <c:ptCount val="1"/>
                <c:pt idx="0">
                  <c:v>Outreach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'Final Immunisation Tables'!$A$8:$A$10</c:f>
              <c:strCache>
                <c:ptCount val="3"/>
                <c:pt idx="0">
                  <c:v>At current levels of coverage with current delivery pattern (2019)</c:v>
                </c:pt>
                <c:pt idx="1">
                  <c:v>Achieving 95% coverage with current delivery pattern with additional vaccines</c:v>
                </c:pt>
                <c:pt idx="2">
                  <c:v>Achieving 95% coverage with targeted delivery pattern (80% fixed site and 20% outreach, additional vaccines)</c:v>
                </c:pt>
              </c:strCache>
            </c:strRef>
          </c:cat>
          <c:val>
            <c:numRef>
              <c:f>'Final Immunisation Tables'!$I$3:$I$5</c:f>
              <c:numCache>
                <c:formatCode>0</c:formatCode>
                <c:ptCount val="3"/>
                <c:pt idx="0">
                  <c:v>17635185055.492039</c:v>
                </c:pt>
                <c:pt idx="1">
                  <c:v>23589130482.919872</c:v>
                </c:pt>
                <c:pt idx="2">
                  <c:v>11876659568.582561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AB3-4A2D-88A1-CDF60FCA74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64036096"/>
        <c:axId val="364029824"/>
      </c:barChart>
      <c:catAx>
        <c:axId val="3640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9824"/>
        <c:crosses val="autoZero"/>
        <c:auto val="1"/>
        <c:lblAlgn val="ctr"/>
        <c:lblOffset val="100"/>
        <c:noMultiLvlLbl val="0"/>
      </c:catAx>
      <c:valAx>
        <c:axId val="36402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6096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2.748107573509833E-2"/>
                <c:y val="0.21751156022550933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 dirty="0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'Scale up Immu without break up'!$C$1:$C$2</c:f>
              <c:strCache>
                <c:ptCount val="2"/>
                <c:pt idx="0">
                  <c:v>Annual Cost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'Scale up Immu without break up'!$A$3:$B$22</c:f>
              <c:multiLvlStrCache>
                <c:ptCount val="20"/>
                <c:lvl>
                  <c:pt idx="0">
                    <c:v>Without Scale up</c:v>
                  </c:pt>
                  <c:pt idx="1">
                    <c:v>With Scae up</c:v>
                  </c:pt>
                  <c:pt idx="3">
                    <c:v>Without Scale up</c:v>
                  </c:pt>
                  <c:pt idx="4">
                    <c:v>With Scae up</c:v>
                  </c:pt>
                  <c:pt idx="6">
                    <c:v>Without Scale up</c:v>
                  </c:pt>
                  <c:pt idx="7">
                    <c:v>With Scae up</c:v>
                  </c:pt>
                  <c:pt idx="9">
                    <c:v>Without Scale up</c:v>
                  </c:pt>
                  <c:pt idx="10">
                    <c:v>With Scae up</c:v>
                  </c:pt>
                  <c:pt idx="12">
                    <c:v>Without Scale up</c:v>
                  </c:pt>
                  <c:pt idx="13">
                    <c:v>With Scae up</c:v>
                  </c:pt>
                  <c:pt idx="15">
                    <c:v>Without Scale up</c:v>
                  </c:pt>
                  <c:pt idx="16">
                    <c:v>With Scae up</c:v>
                  </c:pt>
                  <c:pt idx="18">
                    <c:v>Without Scale up</c:v>
                  </c:pt>
                  <c:pt idx="19">
                    <c:v>With Scae up</c:v>
                  </c:pt>
                </c:lvl>
                <c:lvl>
                  <c:pt idx="2">
                    <c:v>2020</c:v>
                  </c:pt>
                  <c:pt idx="5">
                    <c:v>2021</c:v>
                  </c:pt>
                  <c:pt idx="8">
                    <c:v>2022</c:v>
                  </c:pt>
                  <c:pt idx="11">
                    <c:v>2023</c:v>
                  </c:pt>
                  <c:pt idx="14">
                    <c:v>2024</c:v>
                  </c:pt>
                  <c:pt idx="17">
                    <c:v>2025</c:v>
                  </c:pt>
                </c:lvl>
              </c:multiLvlStrCache>
            </c:multiLvlStrRef>
          </c:cat>
          <c:val>
            <c:numRef>
              <c:f>'Scale up Immu without break up'!$C$3:$C$22</c:f>
              <c:numCache>
                <c:formatCode>0</c:formatCode>
                <c:ptCount val="20"/>
                <c:pt idx="0">
                  <c:v>75642497729.491974</c:v>
                </c:pt>
                <c:pt idx="1">
                  <c:v>136538804565.87</c:v>
                </c:pt>
                <c:pt idx="3">
                  <c:v>125091898772.09123</c:v>
                </c:pt>
                <c:pt idx="4">
                  <c:v>225797651213.16107</c:v>
                </c:pt>
                <c:pt idx="6">
                  <c:v>134277753645.13397</c:v>
                </c:pt>
                <c:pt idx="7">
                  <c:v>242378616687.96747</c:v>
                </c:pt>
                <c:pt idx="9">
                  <c:v>140222081869.3952</c:v>
                </c:pt>
                <c:pt idx="10">
                  <c:v>253108451027.78918</c:v>
                </c:pt>
                <c:pt idx="12">
                  <c:v>143735776410.38153</c:v>
                </c:pt>
                <c:pt idx="13">
                  <c:v>259450859946.53705</c:v>
                </c:pt>
                <c:pt idx="15">
                  <c:v>135196226837.90247</c:v>
                </c:pt>
                <c:pt idx="16">
                  <c:v>244036510537.73007</c:v>
                </c:pt>
                <c:pt idx="18">
                  <c:v>135137109982.30418</c:v>
                </c:pt>
                <c:pt idx="19">
                  <c:v>243929801412.10141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76-423B-963F-DB15C98FA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59945784"/>
        <c:axId val="359943824"/>
      </c:barChart>
      <c:catAx>
        <c:axId val="35994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59943824"/>
        <c:crosses val="autoZero"/>
        <c:auto val="1"/>
        <c:lblAlgn val="ctr"/>
        <c:lblOffset val="100"/>
        <c:noMultiLvlLbl val="0"/>
      </c:catAx>
      <c:valAx>
        <c:axId val="359943824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59945784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7.246376811594203E-3"/>
                <c:y val="0.1319905932282324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cap="all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 dirty="0">
                      <a:solidFill>
                        <a:schemeClr val="tx1"/>
                      </a:solidFill>
                    </a:rPr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cap="all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386172419885327E-2"/>
          <c:y val="3.6047059139087574E-2"/>
          <c:w val="0.75792490307768923"/>
          <c:h val="0.658347867395706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'Table 4,5,6,7'!$C$65:$C$67</c:f>
              <c:strCache>
                <c:ptCount val="3"/>
                <c:pt idx="0">
                  <c:v> Human Resources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'Table 4,5,6,7'!$A$68:$B$95</c:f>
              <c:multiLvlStrCache>
                <c:ptCount val="27"/>
                <c:lvl>
                  <c:pt idx="0">
                    <c:v> Fixed </c:v>
                  </c:pt>
                  <c:pt idx="1">
                    <c:v> Mobile </c:v>
                  </c:pt>
                  <c:pt idx="2">
                    <c:v> Outreach </c:v>
                  </c:pt>
                  <c:pt idx="4">
                    <c:v> Fixed </c:v>
                  </c:pt>
                  <c:pt idx="5">
                    <c:v> Mobile </c:v>
                  </c:pt>
                  <c:pt idx="6">
                    <c:v> Outreach </c:v>
                  </c:pt>
                  <c:pt idx="8">
                    <c:v> Fixed </c:v>
                  </c:pt>
                  <c:pt idx="9">
                    <c:v> Mobile </c:v>
                  </c:pt>
                  <c:pt idx="10">
                    <c:v> Outreach </c:v>
                  </c:pt>
                  <c:pt idx="12">
                    <c:v> Fixed </c:v>
                  </c:pt>
                  <c:pt idx="13">
                    <c:v> Mobile </c:v>
                  </c:pt>
                  <c:pt idx="14">
                    <c:v> Outreach </c:v>
                  </c:pt>
                  <c:pt idx="16">
                    <c:v> Fixed </c:v>
                  </c:pt>
                  <c:pt idx="17">
                    <c:v> Mobile </c:v>
                  </c:pt>
                  <c:pt idx="18">
                    <c:v> Outreach </c:v>
                  </c:pt>
                  <c:pt idx="20">
                    <c:v> Fixed </c:v>
                  </c:pt>
                  <c:pt idx="21">
                    <c:v> Mobile </c:v>
                  </c:pt>
                  <c:pt idx="22">
                    <c:v> Outreach </c:v>
                  </c:pt>
                  <c:pt idx="24">
                    <c:v> Fixed </c:v>
                  </c:pt>
                  <c:pt idx="25">
                    <c:v> Mobile </c:v>
                  </c:pt>
                  <c:pt idx="26">
                    <c:v> Outreach </c:v>
                  </c:pt>
                </c:lvl>
                <c:lvl>
                  <c:pt idx="3">
                    <c:v>2020</c:v>
                  </c:pt>
                  <c:pt idx="7">
                    <c:v>2021</c:v>
                  </c:pt>
                  <c:pt idx="11">
                    <c:v>2022</c:v>
                  </c:pt>
                  <c:pt idx="15">
                    <c:v>2023</c:v>
                  </c:pt>
                  <c:pt idx="19">
                    <c:v>2024</c:v>
                  </c:pt>
                  <c:pt idx="23">
                    <c:v>2025</c:v>
                  </c:pt>
                </c:lvl>
              </c:multiLvlStrCache>
            </c:multiLvlStrRef>
          </c:cat>
          <c:val>
            <c:numRef>
              <c:f>'Table 4,5,6,7'!$C$68:$C$95</c:f>
              <c:numCache>
                <c:formatCode>_(* #,##0_);_(* \(#,##0\);_(* "-"??_);_(@_)</c:formatCode>
                <c:ptCount val="28"/>
                <c:pt idx="0">
                  <c:v>2429000306.3898401</c:v>
                </c:pt>
                <c:pt idx="1">
                  <c:v>4781010442.5253191</c:v>
                </c:pt>
                <c:pt idx="2">
                  <c:v>4343594254.5441513</c:v>
                </c:pt>
                <c:pt idx="4">
                  <c:v>5338755266.7062235</c:v>
                </c:pt>
                <c:pt idx="5">
                  <c:v>4642374574.8856001</c:v>
                </c:pt>
                <c:pt idx="6">
                  <c:v>3445624167.7336845</c:v>
                </c:pt>
                <c:pt idx="8">
                  <c:v>7765851277.8931675</c:v>
                </c:pt>
                <c:pt idx="9">
                  <c:v>3135439013.3817101</c:v>
                </c:pt>
                <c:pt idx="10">
                  <c:v>2923240043.7926688</c:v>
                </c:pt>
                <c:pt idx="12">
                  <c:v>9757382183.7500153</c:v>
                </c:pt>
                <c:pt idx="13">
                  <c:v>2237168060.3096614</c:v>
                </c:pt>
                <c:pt idx="14">
                  <c:v>2553144339.9885182</c:v>
                </c:pt>
                <c:pt idx="16">
                  <c:v>11409460213.632826</c:v>
                </c:pt>
                <c:pt idx="17">
                  <c:v>1590742291.9869177</c:v>
                </c:pt>
                <c:pt idx="18">
                  <c:v>2256218688</c:v>
                </c:pt>
                <c:pt idx="20">
                  <c:v>11421711152.202261</c:v>
                </c:pt>
                <c:pt idx="21">
                  <c:v>1136772480</c:v>
                </c:pt>
                <c:pt idx="22">
                  <c:v>2273544960</c:v>
                </c:pt>
                <c:pt idx="24">
                  <c:v>11420414388.765093</c:v>
                </c:pt>
                <c:pt idx="25">
                  <c:v>1145435616</c:v>
                </c:pt>
                <c:pt idx="26">
                  <c:v>2290871232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614-4222-8E63-DBB537E618D6}"/>
            </c:ext>
          </c:extLst>
        </c:ser>
        <c:ser>
          <c:idx val="1"/>
          <c:order val="1"/>
          <c:tx>
            <c:strRef>
              <c:f>'Table 4,5,6,7'!$D$65:$D$67</c:f>
              <c:strCache>
                <c:ptCount val="3"/>
                <c:pt idx="0">
                  <c:v> Vaccines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'Table 4,5,6,7'!$A$68:$B$95</c:f>
              <c:multiLvlStrCache>
                <c:ptCount val="27"/>
                <c:lvl>
                  <c:pt idx="0">
                    <c:v> Fixed </c:v>
                  </c:pt>
                  <c:pt idx="1">
                    <c:v> Mobile </c:v>
                  </c:pt>
                  <c:pt idx="2">
                    <c:v> Outreach </c:v>
                  </c:pt>
                  <c:pt idx="4">
                    <c:v> Fixed </c:v>
                  </c:pt>
                  <c:pt idx="5">
                    <c:v> Mobile </c:v>
                  </c:pt>
                  <c:pt idx="6">
                    <c:v> Outreach </c:v>
                  </c:pt>
                  <c:pt idx="8">
                    <c:v> Fixed </c:v>
                  </c:pt>
                  <c:pt idx="9">
                    <c:v> Mobile </c:v>
                  </c:pt>
                  <c:pt idx="10">
                    <c:v> Outreach </c:v>
                  </c:pt>
                  <c:pt idx="12">
                    <c:v> Fixed </c:v>
                  </c:pt>
                  <c:pt idx="13">
                    <c:v> Mobile </c:v>
                  </c:pt>
                  <c:pt idx="14">
                    <c:v> Outreach </c:v>
                  </c:pt>
                  <c:pt idx="16">
                    <c:v> Fixed </c:v>
                  </c:pt>
                  <c:pt idx="17">
                    <c:v> Mobile </c:v>
                  </c:pt>
                  <c:pt idx="18">
                    <c:v> Outreach </c:v>
                  </c:pt>
                  <c:pt idx="20">
                    <c:v> Fixed </c:v>
                  </c:pt>
                  <c:pt idx="21">
                    <c:v> Mobile </c:v>
                  </c:pt>
                  <c:pt idx="22">
                    <c:v> Outreach </c:v>
                  </c:pt>
                  <c:pt idx="24">
                    <c:v> Fixed </c:v>
                  </c:pt>
                  <c:pt idx="25">
                    <c:v> Mobile </c:v>
                  </c:pt>
                  <c:pt idx="26">
                    <c:v> Outreach </c:v>
                  </c:pt>
                </c:lvl>
                <c:lvl>
                  <c:pt idx="3">
                    <c:v>2020</c:v>
                  </c:pt>
                  <c:pt idx="7">
                    <c:v>2021</c:v>
                  </c:pt>
                  <c:pt idx="11">
                    <c:v>2022</c:v>
                  </c:pt>
                  <c:pt idx="15">
                    <c:v>2023</c:v>
                  </c:pt>
                  <c:pt idx="19">
                    <c:v>2024</c:v>
                  </c:pt>
                  <c:pt idx="23">
                    <c:v>2025</c:v>
                  </c:pt>
                </c:lvl>
              </c:multiLvlStrCache>
            </c:multiLvlStrRef>
          </c:cat>
          <c:val>
            <c:numRef>
              <c:f>'Table 4,5,6,7'!$D$68:$D$95</c:f>
              <c:numCache>
                <c:formatCode>_(* #,##0_);_(* \(#,##0\);_(* "-"??_);_(@_)</c:formatCode>
                <c:ptCount val="28"/>
                <c:pt idx="0">
                  <c:v>11747814284.382099</c:v>
                </c:pt>
                <c:pt idx="1">
                  <c:v>28453416093.994724</c:v>
                </c:pt>
                <c:pt idx="2">
                  <c:v>12925101937.525742</c:v>
                </c:pt>
                <c:pt idx="4">
                  <c:v>28517840739.225998</c:v>
                </c:pt>
                <c:pt idx="5">
                  <c:v>50585173974.769279</c:v>
                </c:pt>
                <c:pt idx="6">
                  <c:v>18772450947.775276</c:v>
                </c:pt>
                <c:pt idx="8">
                  <c:v>41996019872.899689</c:v>
                </c:pt>
                <c:pt idx="9">
                  <c:v>42955652949.109932</c:v>
                </c:pt>
                <c:pt idx="10">
                  <c:v>20024258847.354572</c:v>
                </c:pt>
                <c:pt idx="12">
                  <c:v>53516100545.540848</c:v>
                </c:pt>
                <c:pt idx="13">
                  <c:v>35174609551.119957</c:v>
                </c:pt>
                <c:pt idx="14">
                  <c:v>20071325190.097107</c:v>
                </c:pt>
                <c:pt idx="16">
                  <c:v>63522850001.757828</c:v>
                </c:pt>
                <c:pt idx="17">
                  <c:v>27416964381.674206</c:v>
                </c:pt>
                <c:pt idx="18">
                  <c:v>19443334007.57803</c:v>
                </c:pt>
                <c:pt idx="20">
                  <c:v>63551498350.321434</c:v>
                </c:pt>
                <c:pt idx="21">
                  <c:v>19355960950.336575</c:v>
                </c:pt>
                <c:pt idx="22">
                  <c:v>19355960950.336575</c:v>
                </c:pt>
                <c:pt idx="24">
                  <c:v>63506965192.708946</c:v>
                </c:pt>
                <c:pt idx="25">
                  <c:v>19252317536.799767</c:v>
                </c:pt>
                <c:pt idx="26">
                  <c:v>19252317536.799767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14-4222-8E63-DBB537E618D6}"/>
            </c:ext>
          </c:extLst>
        </c:ser>
        <c:ser>
          <c:idx val="2"/>
          <c:order val="2"/>
          <c:tx>
            <c:strRef>
              <c:f>'Table 4,5,6,7'!$E$65:$E$67</c:f>
              <c:strCache>
                <c:ptCount val="3"/>
                <c:pt idx="0">
                  <c:v> Consumables 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'Table 4,5,6,7'!$A$68:$B$95</c:f>
              <c:multiLvlStrCache>
                <c:ptCount val="27"/>
                <c:lvl>
                  <c:pt idx="0">
                    <c:v> Fixed </c:v>
                  </c:pt>
                  <c:pt idx="1">
                    <c:v> Mobile </c:v>
                  </c:pt>
                  <c:pt idx="2">
                    <c:v> Outreach </c:v>
                  </c:pt>
                  <c:pt idx="4">
                    <c:v> Fixed </c:v>
                  </c:pt>
                  <c:pt idx="5">
                    <c:v> Mobile </c:v>
                  </c:pt>
                  <c:pt idx="6">
                    <c:v> Outreach </c:v>
                  </c:pt>
                  <c:pt idx="8">
                    <c:v> Fixed </c:v>
                  </c:pt>
                  <c:pt idx="9">
                    <c:v> Mobile </c:v>
                  </c:pt>
                  <c:pt idx="10">
                    <c:v> Outreach </c:v>
                  </c:pt>
                  <c:pt idx="12">
                    <c:v> Fixed </c:v>
                  </c:pt>
                  <c:pt idx="13">
                    <c:v> Mobile </c:v>
                  </c:pt>
                  <c:pt idx="14">
                    <c:v> Outreach </c:v>
                  </c:pt>
                  <c:pt idx="16">
                    <c:v> Fixed </c:v>
                  </c:pt>
                  <c:pt idx="17">
                    <c:v> Mobile </c:v>
                  </c:pt>
                  <c:pt idx="18">
                    <c:v> Outreach </c:v>
                  </c:pt>
                  <c:pt idx="20">
                    <c:v> Fixed </c:v>
                  </c:pt>
                  <c:pt idx="21">
                    <c:v> Mobile </c:v>
                  </c:pt>
                  <c:pt idx="22">
                    <c:v> Outreach </c:v>
                  </c:pt>
                  <c:pt idx="24">
                    <c:v> Fixed </c:v>
                  </c:pt>
                  <c:pt idx="25">
                    <c:v> Mobile </c:v>
                  </c:pt>
                  <c:pt idx="26">
                    <c:v> Outreach </c:v>
                  </c:pt>
                </c:lvl>
                <c:lvl>
                  <c:pt idx="3">
                    <c:v>2020</c:v>
                  </c:pt>
                  <c:pt idx="7">
                    <c:v>2021</c:v>
                  </c:pt>
                  <c:pt idx="11">
                    <c:v>2022</c:v>
                  </c:pt>
                  <c:pt idx="15">
                    <c:v>2023</c:v>
                  </c:pt>
                  <c:pt idx="19">
                    <c:v>2024</c:v>
                  </c:pt>
                  <c:pt idx="23">
                    <c:v>2025</c:v>
                  </c:pt>
                </c:lvl>
              </c:multiLvlStrCache>
            </c:multiLvlStrRef>
          </c:cat>
          <c:val>
            <c:numRef>
              <c:f>'Table 4,5,6,7'!$E$68:$E$95</c:f>
              <c:numCache>
                <c:formatCode>_(* #,##0_);_(* \(#,##0\);_(* "-"??_);_(@_)</c:formatCode>
                <c:ptCount val="28"/>
                <c:pt idx="0">
                  <c:v>1667685750.0642354</c:v>
                </c:pt>
                <c:pt idx="1">
                  <c:v>806791325.52835917</c:v>
                </c:pt>
                <c:pt idx="2">
                  <c:v>366488863.4221471</c:v>
                </c:pt>
                <c:pt idx="4">
                  <c:v>3846794839.7938495</c:v>
                </c:pt>
                <c:pt idx="5">
                  <c:v>1209922443.3858938</c:v>
                </c:pt>
                <c:pt idx="6">
                  <c:v>448935457.27776736</c:v>
                </c:pt>
                <c:pt idx="8">
                  <c:v>5600649855.3867865</c:v>
                </c:pt>
                <c:pt idx="9">
                  <c:v>973245571.36493468</c:v>
                </c:pt>
                <c:pt idx="10">
                  <c:v>453689326.20210028</c:v>
                </c:pt>
                <c:pt idx="12">
                  <c:v>7076343363.7322798</c:v>
                </c:pt>
                <c:pt idx="13">
                  <c:v>775049242.3231467</c:v>
                </c:pt>
                <c:pt idx="14">
                  <c:v>442258367.03028703</c:v>
                </c:pt>
                <c:pt idx="16">
                  <c:v>8301103767.7077465</c:v>
                </c:pt>
                <c:pt idx="17">
                  <c:v>587435445.14767623</c:v>
                </c:pt>
                <c:pt idx="18">
                  <c:v>416592566.88282162</c:v>
                </c:pt>
                <c:pt idx="20">
                  <c:v>8306600892.0380125</c:v>
                </c:pt>
                <c:pt idx="21">
                  <c:v>413640277.86695337</c:v>
                </c:pt>
                <c:pt idx="22">
                  <c:v>413640277.86695337</c:v>
                </c:pt>
                <c:pt idx="24">
                  <c:v>8301953803.0146503</c:v>
                </c:pt>
                <c:pt idx="25">
                  <c:v>410300099.17179924</c:v>
                </c:pt>
                <c:pt idx="26">
                  <c:v>410300099.17179924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14-4222-8E63-DBB537E618D6}"/>
            </c:ext>
          </c:extLst>
        </c:ser>
        <c:ser>
          <c:idx val="3"/>
          <c:order val="3"/>
          <c:tx>
            <c:strRef>
              <c:f>'Table 4,5,6,7'!$F$65:$F$67</c:f>
              <c:strCache>
                <c:ptCount val="3"/>
                <c:pt idx="0">
                  <c:v> Total 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'Table 4,5,6,7'!$A$68:$B$95</c:f>
              <c:multiLvlStrCache>
                <c:ptCount val="27"/>
                <c:lvl>
                  <c:pt idx="0">
                    <c:v> Fixed </c:v>
                  </c:pt>
                  <c:pt idx="1">
                    <c:v> Mobile </c:v>
                  </c:pt>
                  <c:pt idx="2">
                    <c:v> Outreach </c:v>
                  </c:pt>
                  <c:pt idx="4">
                    <c:v> Fixed </c:v>
                  </c:pt>
                  <c:pt idx="5">
                    <c:v> Mobile </c:v>
                  </c:pt>
                  <c:pt idx="6">
                    <c:v> Outreach </c:v>
                  </c:pt>
                  <c:pt idx="8">
                    <c:v> Fixed </c:v>
                  </c:pt>
                  <c:pt idx="9">
                    <c:v> Mobile </c:v>
                  </c:pt>
                  <c:pt idx="10">
                    <c:v> Outreach </c:v>
                  </c:pt>
                  <c:pt idx="12">
                    <c:v> Fixed </c:v>
                  </c:pt>
                  <c:pt idx="13">
                    <c:v> Mobile </c:v>
                  </c:pt>
                  <c:pt idx="14">
                    <c:v> Outreach </c:v>
                  </c:pt>
                  <c:pt idx="16">
                    <c:v> Fixed </c:v>
                  </c:pt>
                  <c:pt idx="17">
                    <c:v> Mobile </c:v>
                  </c:pt>
                  <c:pt idx="18">
                    <c:v> Outreach </c:v>
                  </c:pt>
                  <c:pt idx="20">
                    <c:v> Fixed </c:v>
                  </c:pt>
                  <c:pt idx="21">
                    <c:v> Mobile </c:v>
                  </c:pt>
                  <c:pt idx="22">
                    <c:v> Outreach </c:v>
                  </c:pt>
                  <c:pt idx="24">
                    <c:v> Fixed </c:v>
                  </c:pt>
                  <c:pt idx="25">
                    <c:v> Mobile </c:v>
                  </c:pt>
                  <c:pt idx="26">
                    <c:v> Outreach </c:v>
                  </c:pt>
                </c:lvl>
                <c:lvl>
                  <c:pt idx="3">
                    <c:v>2020</c:v>
                  </c:pt>
                  <c:pt idx="7">
                    <c:v>2021</c:v>
                  </c:pt>
                  <c:pt idx="11">
                    <c:v>2022</c:v>
                  </c:pt>
                  <c:pt idx="15">
                    <c:v>2023</c:v>
                  </c:pt>
                  <c:pt idx="19">
                    <c:v>2024</c:v>
                  </c:pt>
                  <c:pt idx="23">
                    <c:v>2025</c:v>
                  </c:pt>
                </c:lvl>
              </c:multiLvlStrCache>
            </c:multiLvlStrRef>
          </c:cat>
          <c:val>
            <c:numRef>
              <c:f>'Table 4,5,6,7'!$F$68:$F$95</c:f>
              <c:numCache>
                <c:formatCode>_(* #,##0_);_(* \(#,##0\);_(* "-"??_);_(@_)</c:formatCode>
                <c:ptCount val="28"/>
                <c:pt idx="0">
                  <c:v>15844500340.836174</c:v>
                </c:pt>
                <c:pt idx="1">
                  <c:v>34041217862.048401</c:v>
                </c:pt>
                <c:pt idx="2">
                  <c:v>17635185055.492039</c:v>
                </c:pt>
                <c:pt idx="4">
                  <c:v>37703390845.726067</c:v>
                </c:pt>
                <c:pt idx="5">
                  <c:v>56437470993.040771</c:v>
                </c:pt>
                <c:pt idx="6">
                  <c:v>22667010572.786728</c:v>
                </c:pt>
                <c:pt idx="8">
                  <c:v>55362521006.179642</c:v>
                </c:pt>
                <c:pt idx="9">
                  <c:v>47064337533.856575</c:v>
                </c:pt>
                <c:pt idx="10">
                  <c:v>23401188217.349339</c:v>
                </c:pt>
                <c:pt idx="12">
                  <c:v>70349826093.023148</c:v>
                </c:pt>
                <c:pt idx="13">
                  <c:v>38186826853.752762</c:v>
                </c:pt>
                <c:pt idx="14">
                  <c:v>23066727897.115913</c:v>
                </c:pt>
                <c:pt idx="16">
                  <c:v>83233413983.098404</c:v>
                </c:pt>
                <c:pt idx="17">
                  <c:v>29595142118.8088</c:v>
                </c:pt>
                <c:pt idx="18">
                  <c:v>22116145262.46085</c:v>
                </c:pt>
                <c:pt idx="20">
                  <c:v>83279810394.561707</c:v>
                </c:pt>
                <c:pt idx="21">
                  <c:v>20906373708.203529</c:v>
                </c:pt>
                <c:pt idx="22">
                  <c:v>22043146188.203529</c:v>
                </c:pt>
                <c:pt idx="24">
                  <c:v>83229333384.488693</c:v>
                </c:pt>
                <c:pt idx="25">
                  <c:v>20808053251.971565</c:v>
                </c:pt>
                <c:pt idx="26">
                  <c:v>21953488867.971565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14-4222-8E63-DBB537E61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364034920"/>
        <c:axId val="364031000"/>
      </c:barChart>
      <c:catAx>
        <c:axId val="36403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1000"/>
        <c:crosses val="autoZero"/>
        <c:auto val="1"/>
        <c:lblAlgn val="ctr"/>
        <c:lblOffset val="100"/>
        <c:noMultiLvlLbl val="0"/>
      </c:catAx>
      <c:valAx>
        <c:axId val="364031000"/>
        <c:scaling>
          <c:orientation val="minMax"/>
          <c:max val="100000000000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492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3503962375870648E-2"/>
                <c:y val="0.20511164527821266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'Immu With Scale up'!$C$1:$C$2</c:f>
              <c:strCache>
                <c:ptCount val="2"/>
                <c:pt idx="0">
                  <c:v>Fixed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'Immu With Scale up'!$A$3:$B$10</c:f>
              <c:multiLvlStrCache>
                <c:ptCount val="8"/>
                <c:lvl>
                  <c:pt idx="0">
                    <c:v>Without Scale up</c:v>
                  </c:pt>
                  <c:pt idx="1">
                    <c:v>With Scale up</c:v>
                  </c:pt>
                  <c:pt idx="3">
                    <c:v>Without Scale up</c:v>
                  </c:pt>
                  <c:pt idx="4">
                    <c:v>With Scale up</c:v>
                  </c:pt>
                  <c:pt idx="6">
                    <c:v>Without Scale up</c:v>
                  </c:pt>
                  <c:pt idx="7">
                    <c:v>With Scale up</c:v>
                  </c:pt>
                </c:lvl>
                <c:lvl>
                  <c:pt idx="2">
                    <c:v>Achieving 95% coverage with current delivery pattern</c:v>
                  </c:pt>
                  <c:pt idx="5">
                    <c:v>Achieving 95% coverage with targeted delivery pattern (80% fixed site and 20% outreach)</c:v>
                  </c:pt>
                </c:lvl>
              </c:multiLvlStrCache>
            </c:multiLvlStrRef>
          </c:cat>
          <c:val>
            <c:numRef>
              <c:f>'Immu With Scale up'!$C$3:$C$10</c:f>
              <c:numCache>
                <c:formatCode>0</c:formatCode>
                <c:ptCount val="8"/>
                <c:pt idx="0">
                  <c:v>15844500340.836172</c:v>
                </c:pt>
                <c:pt idx="1">
                  <c:v>28600181120.642914</c:v>
                </c:pt>
                <c:pt idx="3">
                  <c:v>23172630207.689846</c:v>
                </c:pt>
                <c:pt idx="4">
                  <c:v>41827852360.450989</c:v>
                </c:pt>
                <c:pt idx="6">
                  <c:v>54496205373.489479</c:v>
                </c:pt>
                <c:pt idx="7">
                  <c:v>98368601757.201218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BB-47E4-BFF1-D4D6FB9EDB19}"/>
            </c:ext>
          </c:extLst>
        </c:ser>
        <c:ser>
          <c:idx val="1"/>
          <c:order val="1"/>
          <c:tx>
            <c:strRef>
              <c:f>'Immu With Scale up'!$D$1:$D$2</c:f>
              <c:strCache>
                <c:ptCount val="2"/>
                <c:pt idx="0">
                  <c:v>Mobile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'Immu With Scale up'!$A$3:$B$10</c:f>
              <c:multiLvlStrCache>
                <c:ptCount val="8"/>
                <c:lvl>
                  <c:pt idx="0">
                    <c:v>Without Scale up</c:v>
                  </c:pt>
                  <c:pt idx="1">
                    <c:v>With Scale up</c:v>
                  </c:pt>
                  <c:pt idx="3">
                    <c:v>Without Scale up</c:v>
                  </c:pt>
                  <c:pt idx="4">
                    <c:v>With Scale up</c:v>
                  </c:pt>
                  <c:pt idx="6">
                    <c:v>Without Scale up</c:v>
                  </c:pt>
                  <c:pt idx="7">
                    <c:v>With Scale up</c:v>
                  </c:pt>
                </c:lvl>
                <c:lvl>
                  <c:pt idx="2">
                    <c:v>Achieving 95% coverage with current delivery pattern</c:v>
                  </c:pt>
                  <c:pt idx="5">
                    <c:v>Achieving 95% coverage with targeted delivery pattern (80% fixed site and 20% outreach)</c:v>
                  </c:pt>
                </c:lvl>
              </c:multiLvlStrCache>
            </c:multiLvlStrRef>
          </c:cat>
          <c:val>
            <c:numRef>
              <c:f>'Immu With Scale up'!$D$3:$D$10</c:f>
              <c:numCache>
                <c:formatCode>0</c:formatCode>
                <c:ptCount val="8"/>
                <c:pt idx="0">
                  <c:v>34041217862.048405</c:v>
                </c:pt>
                <c:pt idx="1">
                  <c:v>61446241628.246216</c:v>
                </c:pt>
                <c:pt idx="3">
                  <c:v>47148277865.628662</c:v>
                </c:pt>
                <c:pt idx="4">
                  <c:v>85105194703.300842</c:v>
                </c:pt>
                <c:pt idx="6">
                  <c:v>10783202768.582561</c:v>
                </c:pt>
                <c:pt idx="7">
                  <c:v>19464264925.239281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8BB-47E4-BFF1-D4D6FB9EDB19}"/>
            </c:ext>
          </c:extLst>
        </c:ser>
        <c:ser>
          <c:idx val="2"/>
          <c:order val="2"/>
          <c:tx>
            <c:strRef>
              <c:f>'Immu With Scale up'!$E$1:$E$2</c:f>
              <c:strCache>
                <c:ptCount val="2"/>
                <c:pt idx="0">
                  <c:v>Outreach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'Immu With Scale up'!$A$3:$B$10</c:f>
              <c:multiLvlStrCache>
                <c:ptCount val="8"/>
                <c:lvl>
                  <c:pt idx="0">
                    <c:v>Without Scale up</c:v>
                  </c:pt>
                  <c:pt idx="1">
                    <c:v>With Scale up</c:v>
                  </c:pt>
                  <c:pt idx="3">
                    <c:v>Without Scale up</c:v>
                  </c:pt>
                  <c:pt idx="4">
                    <c:v>With Scale up</c:v>
                  </c:pt>
                  <c:pt idx="6">
                    <c:v>Without Scale up</c:v>
                  </c:pt>
                  <c:pt idx="7">
                    <c:v>With Scale up</c:v>
                  </c:pt>
                </c:lvl>
                <c:lvl>
                  <c:pt idx="2">
                    <c:v>Achieving 95% coverage with current delivery pattern</c:v>
                  </c:pt>
                  <c:pt idx="5">
                    <c:v>Achieving 95% coverage with targeted delivery pattern (80% fixed site and 20% outreach)</c:v>
                  </c:pt>
                </c:lvl>
              </c:multiLvlStrCache>
            </c:multiLvlStrRef>
          </c:cat>
          <c:val>
            <c:numRef>
              <c:f>'Immu With Scale up'!$E$3:$E$10</c:f>
              <c:numCache>
                <c:formatCode>0</c:formatCode>
                <c:ptCount val="8"/>
                <c:pt idx="0">
                  <c:v>17635185055.492039</c:v>
                </c:pt>
                <c:pt idx="1">
                  <c:v>31832463999.083099</c:v>
                </c:pt>
                <c:pt idx="3">
                  <c:v>23589130482.919872</c:v>
                </c:pt>
                <c:pt idx="4">
                  <c:v>42579657911.407715</c:v>
                </c:pt>
                <c:pt idx="6">
                  <c:v>11876659568.582561</c:v>
                </c:pt>
                <c:pt idx="7">
                  <c:v>21438013661.701374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8BB-47E4-BFF1-D4D6FB9EDB19}"/>
            </c:ext>
          </c:extLst>
        </c:ser>
        <c:ser>
          <c:idx val="3"/>
          <c:order val="3"/>
          <c:tx>
            <c:strRef>
              <c:f>'Immu With Scale up'!$F$1:$F$2</c:f>
              <c:strCache>
                <c:ptCount val="2"/>
                <c:pt idx="0">
                  <c:v>z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multiLvlStrRef>
              <c:f>'Immu With Scale up'!$A$3:$B$10</c:f>
              <c:multiLvlStrCache>
                <c:ptCount val="8"/>
                <c:lvl>
                  <c:pt idx="0">
                    <c:v>Without Scale up</c:v>
                  </c:pt>
                  <c:pt idx="1">
                    <c:v>With Scale up</c:v>
                  </c:pt>
                  <c:pt idx="3">
                    <c:v>Without Scale up</c:v>
                  </c:pt>
                  <c:pt idx="4">
                    <c:v>With Scale up</c:v>
                  </c:pt>
                  <c:pt idx="6">
                    <c:v>Without Scale up</c:v>
                  </c:pt>
                  <c:pt idx="7">
                    <c:v>With Scale up</c:v>
                  </c:pt>
                </c:lvl>
                <c:lvl>
                  <c:pt idx="2">
                    <c:v>Achieving 95% coverage with current delivery pattern</c:v>
                  </c:pt>
                  <c:pt idx="5">
                    <c:v>Achieving 95% coverage with targeted delivery pattern (80% fixed site and 20% outreach)</c:v>
                  </c:pt>
                </c:lvl>
              </c:multiLvlStrCache>
            </c:multiLvlStrRef>
          </c:cat>
          <c:val>
            <c:numRef>
              <c:f>'Immu With Scale up'!$F$3:$F$10</c:f>
              <c:numCache>
                <c:formatCode>0</c:formatCode>
                <c:ptCount val="8"/>
                <c:pt idx="0">
                  <c:v>67520903258.376617</c:v>
                </c:pt>
                <c:pt idx="1">
                  <c:v>121878886747.97223</c:v>
                </c:pt>
                <c:pt idx="3">
                  <c:v>93910038556.238388</c:v>
                </c:pt>
                <c:pt idx="4">
                  <c:v>169512704975.15955</c:v>
                </c:pt>
                <c:pt idx="6">
                  <c:v>77156067710.654602</c:v>
                </c:pt>
                <c:pt idx="7">
                  <c:v>139270880344.14188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8BB-47E4-BFF1-D4D6FB9ED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032960"/>
        <c:axId val="364025904"/>
      </c:barChart>
      <c:catAx>
        <c:axId val="364032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5904"/>
        <c:crosses val="autoZero"/>
        <c:auto val="1"/>
        <c:lblAlgn val="ctr"/>
        <c:lblOffset val="100"/>
        <c:noMultiLvlLbl val="0"/>
      </c:catAx>
      <c:valAx>
        <c:axId val="364025904"/>
        <c:scaling>
          <c:orientation val="minMax"/>
          <c:max val="200000000000"/>
        </c:scaling>
        <c:delete val="0"/>
        <c:axPos val="l"/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29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7.246376811594203E-3"/>
                <c:y val="0.23892007469886276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 dirty="0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91167408421773E-2"/>
          <c:y val="3.7220045880140773E-2"/>
          <c:w val="0.72502957510745936"/>
          <c:h val="0.872545180356019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'Table 8,9'!$A$39</c:f>
              <c:strCache>
                <c:ptCount val="1"/>
                <c:pt idx="0">
                  <c:v>Fixed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8,9'!$B$32:$H$32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8,9'!$B$39:$H$39</c:f>
              <c:numCache>
                <c:formatCode>0</c:formatCode>
                <c:ptCount val="7"/>
                <c:pt idx="0">
                  <c:v>15844500340.836172</c:v>
                </c:pt>
                <c:pt idx="1">
                  <c:v>37703390845.726074</c:v>
                </c:pt>
                <c:pt idx="2">
                  <c:v>55362521006.179657</c:v>
                </c:pt>
                <c:pt idx="3">
                  <c:v>70349826093.023148</c:v>
                </c:pt>
                <c:pt idx="4">
                  <c:v>83233413983.098419</c:v>
                </c:pt>
                <c:pt idx="5">
                  <c:v>83279810394.561707</c:v>
                </c:pt>
                <c:pt idx="6">
                  <c:v>83229333384.488663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EA-46AA-BBEE-9A15DD6FD615}"/>
            </c:ext>
          </c:extLst>
        </c:ser>
        <c:ser>
          <c:idx val="1"/>
          <c:order val="1"/>
          <c:tx>
            <c:strRef>
              <c:f>'Table 8,9'!$A$40</c:f>
              <c:strCache>
                <c:ptCount val="1"/>
                <c:pt idx="0">
                  <c:v>Mobile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8,9'!$B$32:$H$32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8,9'!$B$40:$H$40</c:f>
              <c:numCache>
                <c:formatCode>0</c:formatCode>
                <c:ptCount val="7"/>
                <c:pt idx="0">
                  <c:v>34041217862.048405</c:v>
                </c:pt>
                <c:pt idx="1">
                  <c:v>56437470993.040771</c:v>
                </c:pt>
                <c:pt idx="2">
                  <c:v>47064337533.856575</c:v>
                </c:pt>
                <c:pt idx="3">
                  <c:v>38186826853.752762</c:v>
                </c:pt>
                <c:pt idx="4">
                  <c:v>29595142118.8088</c:v>
                </c:pt>
                <c:pt idx="5">
                  <c:v>20906373708.203529</c:v>
                </c:pt>
                <c:pt idx="6">
                  <c:v>20808053251.971565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EA-46AA-BBEE-9A15DD6FD615}"/>
            </c:ext>
          </c:extLst>
        </c:ser>
        <c:ser>
          <c:idx val="2"/>
          <c:order val="2"/>
          <c:tx>
            <c:strRef>
              <c:f>'Table 8,9'!$A$41</c:f>
              <c:strCache>
                <c:ptCount val="1"/>
                <c:pt idx="0">
                  <c:v>Outreach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8,9'!$B$32:$H$32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8,9'!$B$41:$H$41</c:f>
              <c:numCache>
                <c:formatCode>0.0</c:formatCode>
                <c:ptCount val="7"/>
                <c:pt idx="0">
                  <c:v>17635185055.492039</c:v>
                </c:pt>
                <c:pt idx="1">
                  <c:v>22667010572.786728</c:v>
                </c:pt>
                <c:pt idx="2">
                  <c:v>23401188217.349342</c:v>
                </c:pt>
                <c:pt idx="3">
                  <c:v>23066727897.115913</c:v>
                </c:pt>
                <c:pt idx="4">
                  <c:v>22116145262.46085</c:v>
                </c:pt>
                <c:pt idx="5">
                  <c:v>22043146188.203529</c:v>
                </c:pt>
                <c:pt idx="6">
                  <c:v>21953488867.971561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7EA-46AA-BBEE-9A15DD6FD615}"/>
            </c:ext>
          </c:extLst>
        </c:ser>
        <c:ser>
          <c:idx val="4"/>
          <c:order val="3"/>
          <c:tx>
            <c:strRef>
              <c:f>'Table 8,9'!$A$43</c:f>
              <c:strCache>
                <c:ptCount val="1"/>
                <c:pt idx="0">
                  <c:v>Program management costs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8,9'!$B$32:$H$32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8,9'!$B$43:$H$43</c:f>
              <c:numCache>
                <c:formatCode>0.0</c:formatCode>
                <c:ptCount val="7"/>
                <c:pt idx="0">
                  <c:v>8121594471.1153488</c:v>
                </c:pt>
                <c:pt idx="1">
                  <c:v>8284026360.5376558</c:v>
                </c:pt>
                <c:pt idx="2">
                  <c:v>8449706887.7484093</c:v>
                </c:pt>
                <c:pt idx="3">
                  <c:v>8618701025.5033779</c:v>
                </c:pt>
                <c:pt idx="4">
                  <c:v>8791075046.0134449</c:v>
                </c:pt>
                <c:pt idx="5">
                  <c:v>8966896546.9337139</c:v>
                </c:pt>
                <c:pt idx="6">
                  <c:v>9146234477.8723888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7EA-46AA-BBEE-9A15DD6FD615}"/>
            </c:ext>
          </c:extLst>
        </c:ser>
        <c:ser>
          <c:idx val="5"/>
          <c:order val="4"/>
          <c:tx>
            <c:strRef>
              <c:f>'Table 8,9'!$A$44</c:f>
              <c:strCache>
                <c:ptCount val="1"/>
                <c:pt idx="0">
                  <c:v>General Administration Costs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8,9'!$B$32:$H$32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8,9'!$B$44:$H$44</c:f>
              <c:numCache>
                <c:formatCode>0</c:formatCode>
                <c:ptCount val="7"/>
                <c:pt idx="0">
                  <c:v>60896306836.378021</c:v>
                </c:pt>
                <c:pt idx="1">
                  <c:v>100705752441.06984</c:v>
                </c:pt>
                <c:pt idx="2">
                  <c:v>108100863042.8335</c:v>
                </c:pt>
                <c:pt idx="3">
                  <c:v>112886369158.39398</c:v>
                </c:pt>
                <c:pt idx="4">
                  <c:v>115715083536.15552</c:v>
                </c:pt>
                <c:pt idx="5">
                  <c:v>108840283699.82761</c:v>
                </c:pt>
                <c:pt idx="6">
                  <c:v>108792691429.79723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7EA-46AA-BBEE-9A15DD6FD61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364024336"/>
        <c:axId val="364027472"/>
      </c:barChart>
      <c:catAx>
        <c:axId val="36402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7472"/>
        <c:crosses val="autoZero"/>
        <c:auto val="1"/>
        <c:lblAlgn val="ctr"/>
        <c:lblOffset val="100"/>
        <c:noMultiLvlLbl val="0"/>
      </c:catAx>
      <c:valAx>
        <c:axId val="36402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4336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9.6618357487922701E-3"/>
                <c:y val="0.28269971213452044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400" b="0" i="0" u="none" strike="noStrike" kern="1200" cap="all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 dirty="0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83035680322568"/>
          <c:y val="0.10780798917482391"/>
          <c:w val="0.16445005515614894"/>
          <c:h val="0.79313994913748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'Table 8,9'!$A$20</c:f>
              <c:strCache>
                <c:ptCount val="1"/>
                <c:pt idx="0">
                  <c:v>Health center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8,9'!$B$20:$H$20</c:f>
              <c:numCache>
                <c:formatCode>0</c:formatCode>
                <c:ptCount val="7"/>
                <c:pt idx="0">
                  <c:v>10172900744.868811</c:v>
                </c:pt>
                <c:pt idx="1">
                  <c:v>24804337312.062294</c:v>
                </c:pt>
                <c:pt idx="2">
                  <c:v>36657811706.43779</c:v>
                </c:pt>
                <c:pt idx="3">
                  <c:v>46782523213.215256</c:v>
                </c:pt>
                <c:pt idx="4">
                  <c:v>55471740143.279243</c:v>
                </c:pt>
                <c:pt idx="5">
                  <c:v>55585352118.043617</c:v>
                </c:pt>
                <c:pt idx="6">
                  <c:v>55640179797.251854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65-492D-B476-65F44116ADE6}"/>
            </c:ext>
          </c:extLst>
        </c:ser>
        <c:ser>
          <c:idx val="1"/>
          <c:order val="1"/>
          <c:tx>
            <c:strRef>
              <c:f>'Table 8,9'!$A$21</c:f>
              <c:strCache>
                <c:ptCount val="1"/>
                <c:pt idx="0">
                  <c:v>District Hospital 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8,9'!$B$21:$H$21</c:f>
              <c:numCache>
                <c:formatCode>0</c:formatCode>
                <c:ptCount val="7"/>
                <c:pt idx="0">
                  <c:v>1036298457.6883248</c:v>
                </c:pt>
                <c:pt idx="1">
                  <c:v>2511596232.6095414</c:v>
                </c:pt>
                <c:pt idx="2">
                  <c:v>3706640845.7312007</c:v>
                </c:pt>
                <c:pt idx="3">
                  <c:v>4723985975.6999521</c:v>
                </c:pt>
                <c:pt idx="4">
                  <c:v>5600820107.0552073</c:v>
                </c:pt>
                <c:pt idx="5">
                  <c:v>5605554875.5444193</c:v>
                </c:pt>
                <c:pt idx="6">
                  <c:v>5603909867.8757591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65-492D-B476-65F44116ADE6}"/>
            </c:ext>
          </c:extLst>
        </c:ser>
        <c:ser>
          <c:idx val="2"/>
          <c:order val="2"/>
          <c:tx>
            <c:strRef>
              <c:f>'Table 8,9'!$A$22</c:f>
              <c:strCache>
                <c:ptCount val="1"/>
                <c:pt idx="0">
                  <c:v>District Hospital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8,9'!$B$22:$H$22</c:f>
              <c:numCache>
                <c:formatCode>0</c:formatCode>
                <c:ptCount val="7"/>
                <c:pt idx="0">
                  <c:v>3366918319.9573636</c:v>
                </c:pt>
                <c:pt idx="1">
                  <c:v>7443483477.1368265</c:v>
                </c:pt>
                <c:pt idx="2">
                  <c:v>10698700497.066095</c:v>
                </c:pt>
                <c:pt idx="3">
                  <c:v>13407592363.887865</c:v>
                </c:pt>
                <c:pt idx="4">
                  <c:v>15739796897.336735</c:v>
                </c:pt>
                <c:pt idx="5">
                  <c:v>15684518639.5187</c:v>
                </c:pt>
                <c:pt idx="6">
                  <c:v>15606371150.521334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965-492D-B476-65F44116ADE6}"/>
            </c:ext>
          </c:extLst>
        </c:ser>
        <c:ser>
          <c:idx val="3"/>
          <c:order val="3"/>
          <c:tx>
            <c:strRef>
              <c:f>'Table 8,9'!$A$23</c:f>
              <c:strCache>
                <c:ptCount val="1"/>
                <c:pt idx="0">
                  <c:v>Provisional &amp; Regional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8,9'!$B$23:$H$23</c:f>
              <c:numCache>
                <c:formatCode>0</c:formatCode>
                <c:ptCount val="7"/>
                <c:pt idx="0">
                  <c:v>1266283037.3785884</c:v>
                </c:pt>
                <c:pt idx="1">
                  <c:v>2927367304.028367</c:v>
                </c:pt>
                <c:pt idx="2">
                  <c:v>4269721702.7570128</c:v>
                </c:pt>
                <c:pt idx="3">
                  <c:v>5394050207.2704048</c:v>
                </c:pt>
                <c:pt idx="4">
                  <c:v>6369399828.2786541</c:v>
                </c:pt>
                <c:pt idx="5">
                  <c:v>6351123752.5001602</c:v>
                </c:pt>
                <c:pt idx="6">
                  <c:v>6323958872.5345221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965-492D-B476-65F44116ADE6}"/>
            </c:ext>
          </c:extLst>
        </c:ser>
        <c:ser>
          <c:idx val="4"/>
          <c:order val="4"/>
          <c:tx>
            <c:strRef>
              <c:f>'Table 8,9'!$A$24</c:f>
              <c:strCache>
                <c:ptCount val="1"/>
                <c:pt idx="0">
                  <c:v>Central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8,9'!$B$24:$H$24</c:f>
              <c:numCache>
                <c:formatCode>0</c:formatCode>
                <c:ptCount val="7"/>
                <c:pt idx="0">
                  <c:v>2099780.9430863955</c:v>
                </c:pt>
                <c:pt idx="1">
                  <c:v>16606519.88904608</c:v>
                </c:pt>
                <c:pt idx="2">
                  <c:v>29646254.187561054</c:v>
                </c:pt>
                <c:pt idx="3">
                  <c:v>41674332.949672081</c:v>
                </c:pt>
                <c:pt idx="4">
                  <c:v>51657007.148576282</c:v>
                </c:pt>
                <c:pt idx="5">
                  <c:v>53261008.954810426</c:v>
                </c:pt>
                <c:pt idx="6">
                  <c:v>54913696.305209279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965-492D-B476-65F44116ADE6}"/>
            </c:ext>
          </c:extLst>
        </c:ser>
        <c:ser>
          <c:idx val="5"/>
          <c:order val="5"/>
          <c:tx>
            <c:strRef>
              <c:f>'Table 8,9'!$A$25</c:f>
              <c:strCache>
                <c:ptCount val="1"/>
                <c:pt idx="0">
                  <c:v>Mobile_HC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8,9'!$B$25:$H$25</c:f>
              <c:numCache>
                <c:formatCode>0</c:formatCode>
                <c:ptCount val="7"/>
                <c:pt idx="0">
                  <c:v>30296683897.22308</c:v>
                </c:pt>
                <c:pt idx="1">
                  <c:v>52139206692.152199</c:v>
                </c:pt>
                <c:pt idx="2">
                  <c:v>43277143647.514053</c:v>
                </c:pt>
                <c:pt idx="3">
                  <c:v>35116417799.327263</c:v>
                </c:pt>
                <c:pt idx="4">
                  <c:v>27286458167.778107</c:v>
                </c:pt>
                <c:pt idx="5">
                  <c:v>18606672600.30114</c:v>
                </c:pt>
                <c:pt idx="6">
                  <c:v>18519167394.254692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965-492D-B476-65F44116ADE6}"/>
            </c:ext>
          </c:extLst>
        </c:ser>
        <c:ser>
          <c:idx val="6"/>
          <c:order val="6"/>
          <c:tx>
            <c:strRef>
              <c:f>'Table 8,9'!$A$26</c:f>
              <c:strCache>
                <c:ptCount val="1"/>
                <c:pt idx="0">
                  <c:v>Mobile_DH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8,9'!$B$26:$H$26</c:f>
              <c:numCache>
                <c:formatCode>0</c:formatCode>
                <c:ptCount val="7"/>
                <c:pt idx="0">
                  <c:v>3744533964.8253241</c:v>
                </c:pt>
                <c:pt idx="1">
                  <c:v>4298264300.8885708</c:v>
                </c:pt>
                <c:pt idx="2">
                  <c:v>3787193886.3425217</c:v>
                </c:pt>
                <c:pt idx="3">
                  <c:v>3070409054.4255018</c:v>
                </c:pt>
                <c:pt idx="4">
                  <c:v>2308683951.0306935</c:v>
                </c:pt>
                <c:pt idx="5">
                  <c:v>2299701107.9023881</c:v>
                </c:pt>
                <c:pt idx="6">
                  <c:v>2288885857.7168717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965-492D-B476-65F44116ADE6}"/>
            </c:ext>
          </c:extLst>
        </c:ser>
        <c:ser>
          <c:idx val="7"/>
          <c:order val="7"/>
          <c:tx>
            <c:strRef>
              <c:f>'Table 8,9'!$A$27</c:f>
              <c:strCache>
                <c:ptCount val="1"/>
                <c:pt idx="0">
                  <c:v>outreach strategy_HC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8,9'!$B$27:$H$27</c:f>
              <c:numCache>
                <c:formatCode>0</c:formatCode>
                <c:ptCount val="7"/>
                <c:pt idx="0">
                  <c:v>15695314699.387915</c:v>
                </c:pt>
                <c:pt idx="1">
                  <c:v>20173639409.780186</c:v>
                </c:pt>
                <c:pt idx="2">
                  <c:v>20827057513.440914</c:v>
                </c:pt>
                <c:pt idx="3">
                  <c:v>20529387828.433163</c:v>
                </c:pt>
                <c:pt idx="4">
                  <c:v>19683369283.590157</c:v>
                </c:pt>
                <c:pt idx="5">
                  <c:v>19618400107.501141</c:v>
                </c:pt>
                <c:pt idx="6">
                  <c:v>19538605092.49469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965-492D-B476-65F44116ADE6}"/>
            </c:ext>
          </c:extLst>
        </c:ser>
        <c:ser>
          <c:idx val="8"/>
          <c:order val="8"/>
          <c:tx>
            <c:strRef>
              <c:f>'Table 8,9'!$A$28</c:f>
              <c:strCache>
                <c:ptCount val="1"/>
                <c:pt idx="0">
                  <c:v>outreach strategy_DH</c:v>
                </c:pt>
              </c:strCache>
            </c:strRef>
          </c:tx>
          <c:spPr>
            <a:solidFill>
              <a:srgbClr val="FF66CC"/>
            </a:solidFill>
            <a:ln>
              <a:noFill/>
            </a:ln>
            <a:effectLst/>
          </c:spPr>
          <c:invertIfNegative val="0"/>
          <c:cat>
            <c:numRef>
              <c:f>'Table 8,9'!$B$19:$H$19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8,9'!$B$28:$H$28</c:f>
              <c:numCache>
                <c:formatCode>0</c:formatCode>
                <c:ptCount val="7"/>
                <c:pt idx="0">
                  <c:v>1939870356.1041243</c:v>
                </c:pt>
                <c:pt idx="1">
                  <c:v>2493371163.0065403</c:v>
                </c:pt>
                <c:pt idx="2">
                  <c:v>2574130703.9084272</c:v>
                </c:pt>
                <c:pt idx="3">
                  <c:v>2537340068.6827502</c:v>
                </c:pt>
                <c:pt idx="4">
                  <c:v>2432775978.8706937</c:v>
                </c:pt>
                <c:pt idx="5">
                  <c:v>2424746080.7023878</c:v>
                </c:pt>
                <c:pt idx="6">
                  <c:v>2414883775.476872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965-492D-B476-65F44116A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64027080"/>
        <c:axId val="364031392"/>
      </c:barChart>
      <c:catAx>
        <c:axId val="36402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1392"/>
        <c:crosses val="autoZero"/>
        <c:auto val="1"/>
        <c:lblAlgn val="ctr"/>
        <c:lblOffset val="100"/>
        <c:noMultiLvlLbl val="0"/>
      </c:catAx>
      <c:valAx>
        <c:axId val="36403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708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7.246376811594203E-3"/>
                <c:y val="0.27071144553698201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958766023812204E-3"/>
          <c:y val="0.86224053383120314"/>
          <c:w val="0.98776959945224241"/>
          <c:h val="0.129003538681665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Sheet3!$B$2</c:f>
              <c:strCache>
                <c:ptCount val="1"/>
                <c:pt idx="0">
                  <c:v>Without Scale 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Sheet3!$A$49:$A$50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Sheet3!$B$49:$B$50</c:f>
              <c:numCache>
                <c:formatCode>0</c:formatCode>
                <c:ptCount val="2"/>
                <c:pt idx="0">
                  <c:v>76.52663834030264</c:v>
                </c:pt>
                <c:pt idx="1">
                  <c:v>150.23476948354897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DD-4B81-B5A3-E6683604EF81}"/>
            </c:ext>
          </c:extLst>
        </c:ser>
        <c:ser>
          <c:idx val="1"/>
          <c:order val="1"/>
          <c:tx>
            <c:strRef>
              <c:f>Sheet3!$C$2</c:f>
              <c:strCache>
                <c:ptCount val="1"/>
                <c:pt idx="0">
                  <c:v>With Scale 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Sheet3!$A$49:$A$50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Sheet3!$C$49:$C$50</c:f>
              <c:numCache>
                <c:formatCode>0</c:formatCode>
                <c:ptCount val="2"/>
                <c:pt idx="0">
                  <c:v>138.13472624603364</c:v>
                </c:pt>
                <c:pt idx="1">
                  <c:v>271.18189437463712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DD-4B81-B5A3-E6683604EF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4031784"/>
        <c:axId val="364027864"/>
      </c:barChart>
      <c:catAx>
        <c:axId val="36403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7864"/>
        <c:crosses val="autoZero"/>
        <c:auto val="1"/>
        <c:lblAlgn val="ctr"/>
        <c:lblOffset val="100"/>
        <c:noMultiLvlLbl val="0"/>
      </c:catAx>
      <c:valAx>
        <c:axId val="3640278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Billion, Laos Kip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TC_HIV!$V$75</c:f>
              <c:strCache>
                <c:ptCount val="1"/>
                <c:pt idx="0">
                  <c:v>Outreach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TC_HIV!$W$74:$X$74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TC_HIV!$W$75:$X$75</c:f>
              <c:numCache>
                <c:formatCode>0</c:formatCode>
                <c:ptCount val="2"/>
                <c:pt idx="0">
                  <c:v>20105325891.583149</c:v>
                </c:pt>
                <c:pt idx="1">
                  <c:v>38287161728.051178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95-4ECD-ACF9-0460115E9B19}"/>
            </c:ext>
          </c:extLst>
        </c:ser>
        <c:ser>
          <c:idx val="1"/>
          <c:order val="1"/>
          <c:tx>
            <c:strRef>
              <c:f>TC_HIV!$V$76</c:f>
              <c:strCache>
                <c:ptCount val="1"/>
                <c:pt idx="0">
                  <c:v>Community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TC_HIV!$W$74:$X$74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TC_HIV!$W$76:$X$76</c:f>
              <c:numCache>
                <c:formatCode>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95-4ECD-ACF9-0460115E9B19}"/>
            </c:ext>
          </c:extLst>
        </c:ser>
        <c:ser>
          <c:idx val="2"/>
          <c:order val="2"/>
          <c:tx>
            <c:strRef>
              <c:f>TC_HIV!$V$77</c:f>
              <c:strCache>
                <c:ptCount val="1"/>
                <c:pt idx="0">
                  <c:v>Health center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TC_HIV!$W$74:$X$74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TC_HIV!$W$77:$X$77</c:f>
              <c:numCache>
                <c:formatCode>0</c:formatCode>
                <c:ptCount val="2"/>
                <c:pt idx="0">
                  <c:v>14888939031.303017</c:v>
                </c:pt>
                <c:pt idx="1">
                  <c:v>28620513399.234474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095-4ECD-ACF9-0460115E9B19}"/>
            </c:ext>
          </c:extLst>
        </c:ser>
        <c:ser>
          <c:idx val="3"/>
          <c:order val="3"/>
          <c:tx>
            <c:strRef>
              <c:f>TC_HIV!$V$78</c:f>
              <c:strCache>
                <c:ptCount val="1"/>
                <c:pt idx="0">
                  <c:v>DH 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TC_HIV!$W$74:$X$74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TC_HIV!$W$78:$X$78</c:f>
              <c:numCache>
                <c:formatCode>0</c:formatCode>
                <c:ptCount val="2"/>
                <c:pt idx="0">
                  <c:v>27197825795.419453</c:v>
                </c:pt>
                <c:pt idx="1">
                  <c:v>54711731285.803581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095-4ECD-ACF9-0460115E9B19}"/>
            </c:ext>
          </c:extLst>
        </c:ser>
        <c:ser>
          <c:idx val="4"/>
          <c:order val="4"/>
          <c:tx>
            <c:strRef>
              <c:f>TC_HIV!$V$79</c:f>
              <c:strCache>
                <c:ptCount val="1"/>
                <c:pt idx="0">
                  <c:v>DH 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024154589371981"/>
                  <c:y val="2.9186424957104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095-4ECD-ACF9-0460115E9B1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TC_HIV!$W$74:$X$74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TC_HIV!$W$79:$X$79</c:f>
              <c:numCache>
                <c:formatCode>0</c:formatCode>
                <c:ptCount val="2"/>
                <c:pt idx="0">
                  <c:v>854725243.50852513</c:v>
                </c:pt>
                <c:pt idx="1">
                  <c:v>1644193423.7391949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095-4ECD-ACF9-0460115E9B19}"/>
            </c:ext>
          </c:extLst>
        </c:ser>
        <c:ser>
          <c:idx val="5"/>
          <c:order val="5"/>
          <c:tx>
            <c:strRef>
              <c:f>TC_HIV!$V$80</c:f>
              <c:strCache>
                <c:ptCount val="1"/>
                <c:pt idx="0">
                  <c:v>Provincial &amp; Regional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TC_HIV!$W$74:$X$74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TC_HIV!$W$80:$X$80</c:f>
              <c:numCache>
                <c:formatCode>0</c:formatCode>
                <c:ptCount val="2"/>
                <c:pt idx="0">
                  <c:v>10140650415.830702</c:v>
                </c:pt>
                <c:pt idx="1">
                  <c:v>20290020805.915329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095-4ECD-ACF9-0460115E9B19}"/>
            </c:ext>
          </c:extLst>
        </c:ser>
        <c:ser>
          <c:idx val="6"/>
          <c:order val="6"/>
          <c:tx>
            <c:strRef>
              <c:f>TC_HIV!$V$81</c:f>
              <c:strCache>
                <c:ptCount val="1"/>
                <c:pt idx="0">
                  <c:v>Central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4685990338164297E-2"/>
                  <c:y val="-4.0860994939947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095-4ECD-ACF9-0460115E9B1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TC_HIV!$W$74:$X$74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TC_HIV!$W$81:$X$81</c:f>
              <c:numCache>
                <c:formatCode>0</c:formatCode>
                <c:ptCount val="2"/>
                <c:pt idx="0">
                  <c:v>3339171962.6577806</c:v>
                </c:pt>
                <c:pt idx="1">
                  <c:v>6681148840.8051863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095-4ECD-ACF9-0460115E9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364025120"/>
        <c:axId val="364025512"/>
      </c:barChart>
      <c:catAx>
        <c:axId val="36402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5512"/>
        <c:crosses val="autoZero"/>
        <c:auto val="1"/>
        <c:lblAlgn val="ctr"/>
        <c:lblOffset val="100"/>
        <c:noMultiLvlLbl val="0"/>
      </c:catAx>
      <c:valAx>
        <c:axId val="36402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2512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3.6231884057971015E-3"/>
                <c:y val="0.27125863355133523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'Input Wise'!$O$25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75-4D2E-9A68-6CFDD1F72F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C75-4D2E-9A68-6CFDD1F72F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C75-4D2E-9A68-6CFDD1F72F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C75-4D2E-9A68-6CFDD1F72F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'Input Wise'!$N$26:$N$29</c:f>
              <c:strCache>
                <c:ptCount val="4"/>
                <c:pt idx="0">
                  <c:v>Human Resources</c:v>
                </c:pt>
                <c:pt idx="1">
                  <c:v>Diagnostics</c:v>
                </c:pt>
                <c:pt idx="2">
                  <c:v>Drugs</c:v>
                </c:pt>
                <c:pt idx="3">
                  <c:v>Consumables</c:v>
                </c:pt>
              </c:strCache>
            </c:strRef>
          </c:cat>
          <c:val>
            <c:numRef>
              <c:f>'Input Wise'!$O$26:$O$29</c:f>
              <c:numCache>
                <c:formatCode>0%</c:formatCode>
                <c:ptCount val="4"/>
                <c:pt idx="0">
                  <c:v>0.27752461760840563</c:v>
                </c:pt>
                <c:pt idx="1">
                  <c:v>0.1178353231470473</c:v>
                </c:pt>
                <c:pt idx="2">
                  <c:v>0.47721957075507115</c:v>
                </c:pt>
                <c:pt idx="3">
                  <c:v>0.12742048848947576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C75-4D2E-9A68-6CFDD1F72F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'Input Wise'!$R$25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5F0-4334-9C42-C5E404B875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5F0-4334-9C42-C5E404B875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5F0-4334-9C42-C5E404B875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5F0-4334-9C42-C5E404B875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'Input Wise'!$Q$26:$Q$29</c:f>
              <c:strCache>
                <c:ptCount val="4"/>
                <c:pt idx="0">
                  <c:v>Human Resources</c:v>
                </c:pt>
                <c:pt idx="1">
                  <c:v>Diagnostics</c:v>
                </c:pt>
                <c:pt idx="2">
                  <c:v>Drugs</c:v>
                </c:pt>
                <c:pt idx="3">
                  <c:v>Consumables</c:v>
                </c:pt>
              </c:strCache>
            </c:strRef>
          </c:cat>
          <c:val>
            <c:numRef>
              <c:f>'Input Wise'!$R$26:$R$29</c:f>
              <c:numCache>
                <c:formatCode>0%</c:formatCode>
                <c:ptCount val="4"/>
                <c:pt idx="0">
                  <c:v>0.27890854392362152</c:v>
                </c:pt>
                <c:pt idx="1">
                  <c:v>0.11967915846452212</c:v>
                </c:pt>
                <c:pt idx="2">
                  <c:v>0.47144985554263158</c:v>
                </c:pt>
                <c:pt idx="3">
                  <c:v>0.12996244206922467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5F0-4334-9C42-C5E404B875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TC_HIV!$BZ$3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92-4C59-8F1A-07A039185F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92-4C59-8F1A-07A039185F4B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92-4C59-8F1A-07A039185F4B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92-4C59-8F1A-07A039185F4B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892-4C59-8F1A-07A039185F4B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892-4C59-8F1A-07A039185F4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892-4C59-8F1A-07A039185F4B}"/>
              </c:ext>
            </c:extLst>
          </c:dPt>
          <c:dPt>
            <c:idx val="7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892-4C59-8F1A-07A039185F4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892-4C59-8F1A-07A039185F4B}"/>
              </c:ext>
            </c:extLst>
          </c:dPt>
          <c:dLbls>
            <c:dLbl>
              <c:idx val="2"/>
              <c:layout>
                <c:manualLayout>
                  <c:x val="5.1470588235294115E-2"/>
                  <c:y val="0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892-4C59-8F1A-07A039185F4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TC_HIV!$BY$4:$BY$12</c:f>
              <c:strCache>
                <c:ptCount val="9"/>
                <c:pt idx="0">
                  <c:v>Health promotion/education on CD and hygiene and sanitation</c:v>
                </c:pt>
                <c:pt idx="1">
                  <c:v>Refer for free HIV test</c:v>
                </c:pt>
                <c:pt idx="2">
                  <c:v>Peer education on STI including HIV</c:v>
                </c:pt>
                <c:pt idx="3">
                  <c:v>Free condom provision</c:v>
                </c:pt>
                <c:pt idx="4">
                  <c:v>HIV counselling and test</c:v>
                </c:pt>
                <c:pt idx="5">
                  <c:v>STI Management</c:v>
                </c:pt>
                <c:pt idx="6">
                  <c:v>CD4 counting</c:v>
                </c:pt>
                <c:pt idx="7">
                  <c:v>ART for HIV positive</c:v>
                </c:pt>
                <c:pt idx="8">
                  <c:v>TB test for HIV postive</c:v>
                </c:pt>
              </c:strCache>
            </c:strRef>
          </c:cat>
          <c:val>
            <c:numRef>
              <c:f>TC_HIV!$BZ$4:$BZ$12</c:f>
              <c:numCache>
                <c:formatCode>General</c:formatCode>
                <c:ptCount val="9"/>
                <c:pt idx="2" formatCode="0">
                  <c:v>1077854097.2888</c:v>
                </c:pt>
                <c:pt idx="3" formatCode="0">
                  <c:v>32792346408.928284</c:v>
                </c:pt>
                <c:pt idx="4" formatCode="0">
                  <c:v>3031988242.796802</c:v>
                </c:pt>
                <c:pt idx="5" formatCode="0">
                  <c:v>28894945550.345871</c:v>
                </c:pt>
                <c:pt idx="6" formatCode="0">
                  <c:v>12555165.226051422</c:v>
                </c:pt>
                <c:pt idx="7" formatCode="0">
                  <c:v>9805578755.201992</c:v>
                </c:pt>
                <c:pt idx="8" formatCode="0">
                  <c:v>911370120.51483083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A892-4C59-8F1A-07A039185F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TC_HIV!$CA$3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2CA-4AD3-988E-BED4795B3E3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2CA-4AD3-988E-BED4795B3E3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2CA-4AD3-988E-BED4795B3E3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2CA-4AD3-988E-BED4795B3E3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2CA-4AD3-988E-BED4795B3E3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2CA-4AD3-988E-BED4795B3E3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2CA-4AD3-988E-BED4795B3E3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82CA-4AD3-988E-BED4795B3E3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82CA-4AD3-988E-BED4795B3E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TC_HIV!$BY$6:$BY$12</c:f>
              <c:strCache>
                <c:ptCount val="7"/>
                <c:pt idx="0">
                  <c:v>Peer education on STI including HIV</c:v>
                </c:pt>
                <c:pt idx="1">
                  <c:v>Free condom provision</c:v>
                </c:pt>
                <c:pt idx="2">
                  <c:v>HIV counselling and test</c:v>
                </c:pt>
                <c:pt idx="3">
                  <c:v>STI Management</c:v>
                </c:pt>
                <c:pt idx="4">
                  <c:v>CD4 counting</c:v>
                </c:pt>
                <c:pt idx="5">
                  <c:v>ART for HIV positive</c:v>
                </c:pt>
                <c:pt idx="6">
                  <c:v>TB test for HIV postive</c:v>
                </c:pt>
              </c:strCache>
            </c:strRef>
          </c:cat>
          <c:val>
            <c:numRef>
              <c:f>TC_HIV!$CA$6:$CA$12</c:f>
              <c:numCache>
                <c:formatCode>0</c:formatCode>
                <c:ptCount val="7"/>
                <c:pt idx="0">
                  <c:v>2052589167.8988023</c:v>
                </c:pt>
                <c:pt idx="1">
                  <c:v>62447426973.890839</c:v>
                </c:pt>
                <c:pt idx="2">
                  <c:v>6073702998.7647381</c:v>
                </c:pt>
                <c:pt idx="3">
                  <c:v>57882585084.298813</c:v>
                </c:pt>
                <c:pt idx="4">
                  <c:v>30874210.654351018</c:v>
                </c:pt>
                <c:pt idx="5">
                  <c:v>20027762750.783695</c:v>
                </c:pt>
                <c:pt idx="6">
                  <c:v>1719828297.2577062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82CA-4AD3-988E-BED4795B3E3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'NCD With Scale up'!$C$1:$C$2</c:f>
              <c:strCache>
                <c:ptCount val="2"/>
                <c:pt idx="0">
                  <c:v>Annual Cost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'NCD With Scale up'!$A$3:$B$22</c:f>
              <c:multiLvlStrCache>
                <c:ptCount val="20"/>
                <c:lvl>
                  <c:pt idx="0">
                    <c:v>Without Scale up</c:v>
                  </c:pt>
                  <c:pt idx="1">
                    <c:v>With Scae up</c:v>
                  </c:pt>
                  <c:pt idx="3">
                    <c:v>Without Scale up</c:v>
                  </c:pt>
                  <c:pt idx="4">
                    <c:v>With Scae up</c:v>
                  </c:pt>
                  <c:pt idx="6">
                    <c:v>Without Scale up</c:v>
                  </c:pt>
                  <c:pt idx="7">
                    <c:v>With Scae up</c:v>
                  </c:pt>
                  <c:pt idx="9">
                    <c:v>Without Scale up</c:v>
                  </c:pt>
                  <c:pt idx="10">
                    <c:v>With Scae up</c:v>
                  </c:pt>
                  <c:pt idx="12">
                    <c:v>Without Scale up</c:v>
                  </c:pt>
                  <c:pt idx="13">
                    <c:v>With Scae up</c:v>
                  </c:pt>
                  <c:pt idx="15">
                    <c:v>Without Scale up</c:v>
                  </c:pt>
                  <c:pt idx="16">
                    <c:v>With Scae up</c:v>
                  </c:pt>
                  <c:pt idx="18">
                    <c:v>Without Scale up</c:v>
                  </c:pt>
                  <c:pt idx="19">
                    <c:v>With Scae up</c:v>
                  </c:pt>
                </c:lvl>
                <c:lvl>
                  <c:pt idx="2">
                    <c:v>2020</c:v>
                  </c:pt>
                  <c:pt idx="5">
                    <c:v>2021</c:v>
                  </c:pt>
                  <c:pt idx="8">
                    <c:v>2022</c:v>
                  </c:pt>
                  <c:pt idx="11">
                    <c:v>2023</c:v>
                  </c:pt>
                  <c:pt idx="14">
                    <c:v>2024</c:v>
                  </c:pt>
                  <c:pt idx="17">
                    <c:v>2025</c:v>
                  </c:pt>
                </c:lvl>
              </c:multiLvlStrCache>
            </c:multiLvlStrRef>
          </c:cat>
          <c:val>
            <c:numRef>
              <c:f>'NCD With Scale up'!$C$3:$C$22</c:f>
              <c:numCache>
                <c:formatCode>0</c:formatCode>
                <c:ptCount val="20"/>
                <c:pt idx="0">
                  <c:v>74860605979.039139</c:v>
                </c:pt>
                <c:pt idx="1">
                  <c:v>135127447615.59412</c:v>
                </c:pt>
                <c:pt idx="3">
                  <c:v>105335437460.00359</c:v>
                </c:pt>
                <c:pt idx="4">
                  <c:v>190136168700.36749</c:v>
                </c:pt>
                <c:pt idx="6">
                  <c:v>140467586020.10672</c:v>
                </c:pt>
                <c:pt idx="7">
                  <c:v>253551599314.27203</c:v>
                </c:pt>
                <c:pt idx="9">
                  <c:v>178518064959.80707</c:v>
                </c:pt>
                <c:pt idx="10">
                  <c:v>322234774295.68066</c:v>
                </c:pt>
                <c:pt idx="12">
                  <c:v>216486461566.49902</c:v>
                </c:pt>
                <c:pt idx="13">
                  <c:v>390769786221.11737</c:v>
                </c:pt>
                <c:pt idx="15">
                  <c:v>257607030339.56042</c:v>
                </c:pt>
                <c:pt idx="16">
                  <c:v>464994639602.0946</c:v>
                </c:pt>
                <c:pt idx="18">
                  <c:v>300678438051.52887</c:v>
                </c:pt>
                <c:pt idx="19">
                  <c:v>542740862908.89685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AF-4CBB-8243-E61FFCB4F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64033352"/>
        <c:axId val="364034528"/>
      </c:barChart>
      <c:catAx>
        <c:axId val="36403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4528"/>
        <c:crosses val="autoZero"/>
        <c:auto val="1"/>
        <c:lblAlgn val="ctr"/>
        <c:lblOffset val="100"/>
        <c:noMultiLvlLbl val="0"/>
      </c:catAx>
      <c:valAx>
        <c:axId val="364034528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3352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8.4541062801932361E-3"/>
                <c:y val="1.3870905914456649E-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400" b="0" i="0" u="none" strike="noStrike" kern="1200" cap="all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r>
                    <a:rPr lang="en-US" dirty="0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'Table 4,5,6,7'!$A$48</c:f>
              <c:strCache>
                <c:ptCount val="1"/>
                <c:pt idx="0">
                  <c:v>Health center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4,5,6,7'!$B$47:$H$47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4,5,6,7'!$B$48:$H$48</c:f>
              <c:numCache>
                <c:formatCode>0</c:formatCode>
                <c:ptCount val="7"/>
                <c:pt idx="0">
                  <c:v>17414852774.063713</c:v>
                </c:pt>
                <c:pt idx="1">
                  <c:v>21401981993.121307</c:v>
                </c:pt>
                <c:pt idx="2">
                  <c:v>26968294693.510735</c:v>
                </c:pt>
                <c:pt idx="3">
                  <c:v>32904842343.498917</c:v>
                </c:pt>
                <c:pt idx="4">
                  <c:v>39230968252.538834</c:v>
                </c:pt>
                <c:pt idx="5">
                  <c:v>45966925079.628502</c:v>
                </c:pt>
                <c:pt idx="6">
                  <c:v>53133915111.513611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F7-4E0D-88EA-C6766A118DD2}"/>
            </c:ext>
          </c:extLst>
        </c:ser>
        <c:ser>
          <c:idx val="1"/>
          <c:order val="1"/>
          <c:tx>
            <c:strRef>
              <c:f>'Table 4,5,6,7'!$A$49</c:f>
              <c:strCache>
                <c:ptCount val="1"/>
                <c:pt idx="0">
                  <c:v>District Hospital 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rgbClr val="92D050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4,5,6,7'!$B$47:$H$47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4,5,6,7'!$B$49:$H$49</c:f>
              <c:numCache>
                <c:formatCode>0</c:formatCode>
                <c:ptCount val="7"/>
                <c:pt idx="0">
                  <c:v>9208192651.8522911</c:v>
                </c:pt>
                <c:pt idx="1">
                  <c:v>13366216964.725269</c:v>
                </c:pt>
                <c:pt idx="2">
                  <c:v>18022384885.694023</c:v>
                </c:pt>
                <c:pt idx="3">
                  <c:v>23071473054.665642</c:v>
                </c:pt>
                <c:pt idx="4">
                  <c:v>28108001792.28241</c:v>
                </c:pt>
                <c:pt idx="5">
                  <c:v>33563390854.015408</c:v>
                </c:pt>
                <c:pt idx="6">
                  <c:v>39261678795.802658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F7-4E0D-88EA-C6766A118DD2}"/>
            </c:ext>
          </c:extLst>
        </c:ser>
        <c:ser>
          <c:idx val="2"/>
          <c:order val="2"/>
          <c:tx>
            <c:strRef>
              <c:f>'Table 4,5,6,7'!$A$50</c:f>
              <c:strCache>
                <c:ptCount val="1"/>
                <c:pt idx="0">
                  <c:v>District Hospital B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9525" cap="flat" cmpd="sng" algn="ctr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4,5,6,7'!$B$47:$H$47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4,5,6,7'!$B$50:$H$50</c:f>
              <c:numCache>
                <c:formatCode>0</c:formatCode>
                <c:ptCount val="7"/>
                <c:pt idx="0">
                  <c:v>13817785889.603785</c:v>
                </c:pt>
                <c:pt idx="1">
                  <c:v>20101653567.915325</c:v>
                </c:pt>
                <c:pt idx="2">
                  <c:v>27112846122.161674</c:v>
                </c:pt>
                <c:pt idx="3">
                  <c:v>34715023918.375465</c:v>
                </c:pt>
                <c:pt idx="4">
                  <c:v>42262121378.530548</c:v>
                </c:pt>
                <c:pt idx="5">
                  <c:v>50447767748.598206</c:v>
                </c:pt>
                <c:pt idx="6">
                  <c:v>59015193936.243591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CF7-4E0D-88EA-C6766A118DD2}"/>
            </c:ext>
          </c:extLst>
        </c:ser>
        <c:ser>
          <c:idx val="3"/>
          <c:order val="3"/>
          <c:tx>
            <c:strRef>
              <c:f>'Table 4,5,6,7'!$A$51</c:f>
              <c:strCache>
                <c:ptCount val="1"/>
                <c:pt idx="0">
                  <c:v>Provisional &amp; Regional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4,5,6,7'!$B$47:$H$47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4,5,6,7'!$B$51:$H$51</c:f>
              <c:numCache>
                <c:formatCode>0</c:formatCode>
                <c:ptCount val="7"/>
                <c:pt idx="0">
                  <c:v>22272678220.335999</c:v>
                </c:pt>
                <c:pt idx="1">
                  <c:v>32455961521.58363</c:v>
                </c:pt>
                <c:pt idx="2">
                  <c:v>43853516736.424774</c:v>
                </c:pt>
                <c:pt idx="3">
                  <c:v>56199263446.068565</c:v>
                </c:pt>
                <c:pt idx="4">
                  <c:v>68517142099.71106</c:v>
                </c:pt>
                <c:pt idx="5">
                  <c:v>81860969028.646133</c:v>
                </c:pt>
                <c:pt idx="6">
                  <c:v>95845389733.377457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CF7-4E0D-88EA-C6766A118DD2}"/>
            </c:ext>
          </c:extLst>
        </c:ser>
        <c:ser>
          <c:idx val="4"/>
          <c:order val="4"/>
          <c:tx>
            <c:strRef>
              <c:f>'Table 4,5,6,7'!$A$52</c:f>
              <c:strCache>
                <c:ptCount val="1"/>
                <c:pt idx="0">
                  <c:v>Central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rgbClr val="FF0000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'Table 4,5,6,7'!$B$47:$H$47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4,5,6,7'!$B$52:$H$52</c:f>
              <c:numCache>
                <c:formatCode>0</c:formatCode>
                <c:ptCount val="7"/>
                <c:pt idx="0">
                  <c:v>12147096443.183311</c:v>
                </c:pt>
                <c:pt idx="1">
                  <c:v>18009623412.658047</c:v>
                </c:pt>
                <c:pt idx="2">
                  <c:v>24510543582.315544</c:v>
                </c:pt>
                <c:pt idx="3">
                  <c:v>31627462197.198441</c:v>
                </c:pt>
                <c:pt idx="4">
                  <c:v>38368228043.436241</c:v>
                </c:pt>
                <c:pt idx="5">
                  <c:v>45767977628.672134</c:v>
                </c:pt>
                <c:pt idx="6">
                  <c:v>53422260474.591492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CF7-4E0D-88EA-C6766A118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364034136"/>
        <c:axId val="364029040"/>
      </c:barChart>
      <c:catAx>
        <c:axId val="36403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64029040"/>
        <c:crosses val="autoZero"/>
        <c:auto val="1"/>
        <c:lblAlgn val="ctr"/>
        <c:lblOffset val="100"/>
        <c:noMultiLvlLbl val="0"/>
      </c:catAx>
      <c:valAx>
        <c:axId val="36402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64034136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0869565217391304E-2"/>
                <c:y val="0.26487416054556095"/>
              </c:manualLayout>
            </c:layout>
            <c:tx>
              <c:rich>
                <a:bodyPr rot="-5400000" vert="horz"/>
                <a:lstStyle/>
                <a:p>
                  <a:pPr>
                    <a:defRPr/>
                  </a:pPr>
                  <a:r>
                    <a:rPr lang="en-US"/>
                    <a:t>Billions, Laos Kip</a:t>
                  </a:r>
                </a:p>
              </c:rich>
            </c:tx>
            <c:spPr>
              <a:noFill/>
              <a:ln>
                <a:noFill/>
              </a:ln>
              <a:effectLst/>
            </c:spPr>
          </c:dispUnitsLbl>
        </c:dispUnits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62779719705515E-2"/>
          <c:y val="2.3016274636037608E-2"/>
          <c:w val="0.63174279824593527"/>
          <c:h val="0.88107452966368827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2C-4533-A6F6-4BA3EA6EB3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2C-4533-A6F6-4BA3EA6EB3FF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72C-4533-A6F6-4BA3EA6EB3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72C-4533-A6F6-4BA3EA6EB3FF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72C-4533-A6F6-4BA3EA6EB3F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72C-4533-A6F6-4BA3EA6EB3FF}"/>
              </c:ext>
            </c:extLst>
          </c:dPt>
          <c:dPt>
            <c:idx val="6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72C-4533-A6F6-4BA3EA6EB3F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72C-4533-A6F6-4BA3EA6EB3F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72C-4533-A6F6-4BA3EA6EB3FF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72C-4533-A6F6-4BA3EA6EB3FF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72C-4533-A6F6-4BA3EA6EB3F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1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'Disease wise'!$S$60:$S$67</c:f>
              <c:strCache>
                <c:ptCount val="8"/>
                <c:pt idx="0">
                  <c:v>Genaral Health Education/ health promotion</c:v>
                </c:pt>
                <c:pt idx="1">
                  <c:v>Counselling</c:v>
                </c:pt>
                <c:pt idx="2">
                  <c:v>Screening</c:v>
                </c:pt>
                <c:pt idx="3">
                  <c:v>CVD treatment</c:v>
                </c:pt>
                <c:pt idx="4">
                  <c:v>Diabetes treatment</c:v>
                </c:pt>
                <c:pt idx="5">
                  <c:v>CRD treatment</c:v>
                </c:pt>
                <c:pt idx="6">
                  <c:v>Cancer treatment</c:v>
                </c:pt>
                <c:pt idx="7">
                  <c:v>Stroke treatment</c:v>
                </c:pt>
              </c:strCache>
            </c:strRef>
          </c:cat>
          <c:val>
            <c:numRef>
              <c:f>'Disease wise'!$T$60:$T$67</c:f>
              <c:numCache>
                <c:formatCode>0</c:formatCode>
                <c:ptCount val="8"/>
                <c:pt idx="0">
                  <c:v>0</c:v>
                </c:pt>
                <c:pt idx="1">
                  <c:v>141867535907.74915</c:v>
                </c:pt>
                <c:pt idx="2">
                  <c:v>353628115369.62799</c:v>
                </c:pt>
                <c:pt idx="3">
                  <c:v>274810139087.94876</c:v>
                </c:pt>
                <c:pt idx="4">
                  <c:v>319262008140.37695</c:v>
                </c:pt>
                <c:pt idx="5">
                  <c:v>140663496283.09216</c:v>
                </c:pt>
                <c:pt idx="6">
                  <c:v>42127663636.99057</c:v>
                </c:pt>
                <c:pt idx="7">
                  <c:v>949743219.73776722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172C-4533-A6F6-4BA3EA6EB3FF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gapWidth val="100"/>
        <c:splitType val="pos"/>
        <c:splitPos val="5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71350003803872342"/>
          <c:y val="0"/>
          <c:w val="0.2792535851496824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330385332268266E-2"/>
          <c:y val="2.5384266594661788E-2"/>
          <c:w val="0.7334328996918863"/>
          <c:h val="0.8837226618571116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'Disease wise'!$S$2</c:f>
              <c:strCache>
                <c:ptCount val="1"/>
                <c:pt idx="0">
                  <c:v>General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wise'!$T$2:$Z$2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5A-4E8B-A925-77F66A735C6F}"/>
            </c:ext>
          </c:extLst>
        </c:ser>
        <c:ser>
          <c:idx val="1"/>
          <c:order val="1"/>
          <c:tx>
            <c:strRef>
              <c:f>'Disease wise'!$S$3</c:f>
              <c:strCache>
                <c:ptCount val="1"/>
                <c:pt idx="0">
                  <c:v>General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wise'!$T$3:$Z$3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5A-4E8B-A925-77F66A735C6F}"/>
            </c:ext>
          </c:extLst>
        </c:ser>
        <c:ser>
          <c:idx val="2"/>
          <c:order val="2"/>
          <c:tx>
            <c:strRef>
              <c:f>'Disease wise'!$S$4</c:f>
              <c:strCache>
                <c:ptCount val="1"/>
                <c:pt idx="0">
                  <c:v>Screening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wise'!$T$4:$Z$4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65A-4E8B-A925-77F66A735C6F}"/>
            </c:ext>
          </c:extLst>
        </c:ser>
        <c:ser>
          <c:idx val="3"/>
          <c:order val="3"/>
          <c:tx>
            <c:strRef>
              <c:f>'Disease wise'!$S$5</c:f>
              <c:strCache>
                <c:ptCount val="1"/>
                <c:pt idx="0">
                  <c:v>Screening (CVD)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wise'!$T$5:$Z$5</c:f>
              <c:numCache>
                <c:formatCode>General</c:formatCode>
                <c:ptCount val="7"/>
                <c:pt idx="0">
                  <c:v>26503422940.864582</c:v>
                </c:pt>
                <c:pt idx="1">
                  <c:v>28607881738.619995</c:v>
                </c:pt>
                <c:pt idx="2">
                  <c:v>30828839077.920597</c:v>
                </c:pt>
                <c:pt idx="3">
                  <c:v>33171931504.714684</c:v>
                </c:pt>
                <c:pt idx="4">
                  <c:v>35643049561.738358</c:v>
                </c:pt>
                <c:pt idx="5">
                  <c:v>38248348741.008698</c:v>
                </c:pt>
                <c:pt idx="6">
                  <c:v>40994260894.638809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65A-4E8B-A925-77F66A735C6F}"/>
            </c:ext>
          </c:extLst>
        </c:ser>
        <c:ser>
          <c:idx val="4"/>
          <c:order val="4"/>
          <c:tx>
            <c:strRef>
              <c:f>'Disease wise'!$S$6</c:f>
              <c:strCache>
                <c:ptCount val="1"/>
                <c:pt idx="0">
                  <c:v>Counselling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wise'!$T$6:$Z$6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65A-4E8B-A925-77F66A735C6F}"/>
            </c:ext>
          </c:extLst>
        </c:ser>
        <c:ser>
          <c:idx val="5"/>
          <c:order val="5"/>
          <c:tx>
            <c:strRef>
              <c:f>'Disease wise'!$S$7</c:f>
              <c:strCache>
                <c:ptCount val="1"/>
                <c:pt idx="0">
                  <c:v>Counselling (CVD)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wise'!$T$7:$Z$7</c:f>
              <c:numCache>
                <c:formatCode>General</c:formatCode>
                <c:ptCount val="7"/>
                <c:pt idx="0">
                  <c:v>2071475029.333333</c:v>
                </c:pt>
                <c:pt idx="1">
                  <c:v>5363608149.2019205</c:v>
                </c:pt>
                <c:pt idx="2">
                  <c:v>8888210990.3897972</c:v>
                </c:pt>
                <c:pt idx="3">
                  <c:v>12657687939.097626</c:v>
                </c:pt>
                <c:pt idx="4">
                  <c:v>16685032840.034266</c:v>
                </c:pt>
                <c:pt idx="5">
                  <c:v>20983855276.83326</c:v>
                </c:pt>
                <c:pt idx="6">
                  <c:v>25568407977.71579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65A-4E8B-A925-77F66A735C6F}"/>
            </c:ext>
          </c:extLst>
        </c:ser>
        <c:ser>
          <c:idx val="6"/>
          <c:order val="6"/>
          <c:tx>
            <c:strRef>
              <c:f>'Disease wise'!$S$8</c:f>
              <c:strCache>
                <c:ptCount val="1"/>
                <c:pt idx="0">
                  <c:v>CVD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wise'!$T$8:$Z$8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65A-4E8B-A925-77F66A735C6F}"/>
            </c:ext>
          </c:extLst>
        </c:ser>
        <c:ser>
          <c:idx val="7"/>
          <c:order val="7"/>
          <c:tx>
            <c:strRef>
              <c:f>'Disease wise'!$S$9</c:f>
              <c:strCache>
                <c:ptCount val="1"/>
                <c:pt idx="0">
                  <c:v>CVD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wise'!$T$9:$Z$9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65A-4E8B-A925-77F66A735C6F}"/>
            </c:ext>
          </c:extLst>
        </c:ser>
        <c:ser>
          <c:idx val="8"/>
          <c:order val="8"/>
          <c:tx>
            <c:strRef>
              <c:f>'Disease wise'!$S$10</c:f>
              <c:strCache>
                <c:ptCount val="1"/>
                <c:pt idx="0">
                  <c:v>CVD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wise'!$T$10:$Z$10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65A-4E8B-A925-77F66A735C6F}"/>
            </c:ext>
          </c:extLst>
        </c:ser>
        <c:ser>
          <c:idx val="9"/>
          <c:order val="9"/>
          <c:tx>
            <c:strRef>
              <c:f>'Disease wise'!$S$11</c:f>
              <c:strCache>
                <c:ptCount val="1"/>
                <c:pt idx="0">
                  <c:v>CVD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wise'!$T$11:$Z$11</c:f>
              <c:numCache>
                <c:formatCode>General</c:formatCode>
                <c:ptCount val="7"/>
                <c:pt idx="0">
                  <c:v>15003933036.394667</c:v>
                </c:pt>
                <c:pt idx="1">
                  <c:v>22764251106.80172</c:v>
                </c:pt>
                <c:pt idx="2">
                  <c:v>30859155328.278538</c:v>
                </c:pt>
                <c:pt idx="3">
                  <c:v>39970358715.904282</c:v>
                </c:pt>
                <c:pt idx="4">
                  <c:v>47112085729.139885</c:v>
                </c:pt>
                <c:pt idx="5">
                  <c:v>55381124286.50605</c:v>
                </c:pt>
                <c:pt idx="6">
                  <c:v>63719230884.923622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465A-4E8B-A925-77F66A735C6F}"/>
            </c:ext>
          </c:extLst>
        </c:ser>
        <c:ser>
          <c:idx val="10"/>
          <c:order val="10"/>
          <c:tx>
            <c:strRef>
              <c:f>'Disease wise'!$S$12</c:f>
              <c:strCache>
                <c:ptCount val="1"/>
                <c:pt idx="0">
                  <c:v>Stroke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wise'!$T$12:$Z$12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65A-4E8B-A925-77F66A735C6F}"/>
            </c:ext>
          </c:extLst>
        </c:ser>
        <c:ser>
          <c:idx val="11"/>
          <c:order val="11"/>
          <c:tx>
            <c:strRef>
              <c:f>'Disease wise'!$S$13</c:f>
              <c:strCache>
                <c:ptCount val="1"/>
                <c:pt idx="0">
                  <c:v>Stroke 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wise'!$T$13:$Z$13</c:f>
              <c:numCache>
                <c:formatCode>General</c:formatCode>
                <c:ptCount val="7"/>
                <c:pt idx="0">
                  <c:v>26122191.909333333</c:v>
                </c:pt>
                <c:pt idx="1">
                  <c:v>58619086.799069032</c:v>
                </c:pt>
                <c:pt idx="2">
                  <c:v>93403472.539215714</c:v>
                </c:pt>
                <c:pt idx="3">
                  <c:v>130597277.04447219</c:v>
                </c:pt>
                <c:pt idx="4">
                  <c:v>170328219.14251822</c:v>
                </c:pt>
                <c:pt idx="5">
                  <c:v>212730066.67229503</c:v>
                </c:pt>
                <c:pt idx="6">
                  <c:v>257942905.63086367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65A-4E8B-A925-77F66A735C6F}"/>
            </c:ext>
          </c:extLst>
        </c:ser>
        <c:ser>
          <c:idx val="12"/>
          <c:order val="12"/>
          <c:tx>
            <c:strRef>
              <c:f>'Disease wise'!$S$14</c:f>
              <c:strCache>
                <c:ptCount val="1"/>
                <c:pt idx="0">
                  <c:v>Screening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wise'!$T$14:$Z$14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465A-4E8B-A925-77F66A735C6F}"/>
            </c:ext>
          </c:extLst>
        </c:ser>
        <c:ser>
          <c:idx val="13"/>
          <c:order val="13"/>
          <c:tx>
            <c:strRef>
              <c:f>'Disease wise'!$S$15</c:f>
              <c:strCache>
                <c:ptCount val="1"/>
                <c:pt idx="0">
                  <c:v>Screening (Diabetes)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wise'!$T$15:$Z$15</c:f>
              <c:numCache>
                <c:formatCode>General</c:formatCode>
                <c:ptCount val="7"/>
                <c:pt idx="0">
                  <c:v>3389601440.5124531</c:v>
                </c:pt>
                <c:pt idx="1">
                  <c:v>7377407113.9772797</c:v>
                </c:pt>
                <c:pt idx="2">
                  <c:v>11755137795.69721</c:v>
                </c:pt>
                <c:pt idx="3">
                  <c:v>16436101845.743063</c:v>
                </c:pt>
                <c:pt idx="4">
                  <c:v>21436373103.530708</c:v>
                </c:pt>
                <c:pt idx="5">
                  <c:v>26772786696.669861</c:v>
                </c:pt>
                <c:pt idx="6">
                  <c:v>32462972913.991665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465A-4E8B-A925-77F66A735C6F}"/>
            </c:ext>
          </c:extLst>
        </c:ser>
        <c:ser>
          <c:idx val="14"/>
          <c:order val="14"/>
          <c:tx>
            <c:strRef>
              <c:f>'Disease wise'!$S$16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wise'!$T$16:$Z$16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65A-4E8B-A925-77F66A735C6F}"/>
            </c:ext>
          </c:extLst>
        </c:ser>
        <c:ser>
          <c:idx val="15"/>
          <c:order val="15"/>
          <c:tx>
            <c:strRef>
              <c:f>'Disease wise'!$S$17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wise'!$T$17:$Z$17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465A-4E8B-A925-77F66A735C6F}"/>
            </c:ext>
          </c:extLst>
        </c:ser>
        <c:ser>
          <c:idx val="16"/>
          <c:order val="16"/>
          <c:tx>
            <c:strRef>
              <c:f>'Disease wise'!$S$18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wise'!$T$18:$Z$18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65A-4E8B-A925-77F66A735C6F}"/>
            </c:ext>
          </c:extLst>
        </c:ser>
        <c:ser>
          <c:idx val="17"/>
          <c:order val="17"/>
          <c:tx>
            <c:strRef>
              <c:f>'Disease wise'!$S$19</c:f>
              <c:strCache>
                <c:ptCount val="1"/>
                <c:pt idx="0">
                  <c:v>Diabetes 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wise'!$T$19:$Z$19</c:f>
              <c:numCache>
                <c:formatCode>General</c:formatCode>
                <c:ptCount val="7"/>
                <c:pt idx="0">
                  <c:v>15633795597.267874</c:v>
                </c:pt>
                <c:pt idx="1">
                  <c:v>20532167948.307907</c:v>
                </c:pt>
                <c:pt idx="2">
                  <c:v>26207606757.005264</c:v>
                </c:pt>
                <c:pt idx="3">
                  <c:v>32262182931.647732</c:v>
                </c:pt>
                <c:pt idx="4">
                  <c:v>38715736414.180443</c:v>
                </c:pt>
                <c:pt idx="5">
                  <c:v>45589040612.473511</c:v>
                </c:pt>
                <c:pt idx="6">
                  <c:v>52903843767.582901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465A-4E8B-A925-77F66A735C6F}"/>
            </c:ext>
          </c:extLst>
        </c:ser>
        <c:ser>
          <c:idx val="18"/>
          <c:order val="18"/>
          <c:tx>
            <c:strRef>
              <c:f>'Disease wise'!$S$20</c:f>
              <c:strCache>
                <c:ptCount val="1"/>
                <c:pt idx="0">
                  <c:v>Counselling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wise'!$T$20:$Z$20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465A-4E8B-A925-77F66A735C6F}"/>
            </c:ext>
          </c:extLst>
        </c:ser>
        <c:ser>
          <c:idx val="19"/>
          <c:order val="19"/>
          <c:tx>
            <c:strRef>
              <c:f>'Disease wise'!$S$21</c:f>
              <c:strCache>
                <c:ptCount val="1"/>
                <c:pt idx="0">
                  <c:v>Counselling 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wise'!$T$21:$Z$21</c:f>
              <c:numCache>
                <c:formatCode>General</c:formatCode>
                <c:ptCount val="7"/>
                <c:pt idx="0">
                  <c:v>819868558.17846727</c:v>
                </c:pt>
                <c:pt idx="1">
                  <c:v>1173069999.6148598</c:v>
                </c:pt>
                <c:pt idx="2">
                  <c:v>1576924718.3933382</c:v>
                </c:pt>
                <c:pt idx="3">
                  <c:v>2008125389.6516309</c:v>
                </c:pt>
                <c:pt idx="4">
                  <c:v>2468110012.4238377</c:v>
                </c:pt>
                <c:pt idx="5">
                  <c:v>2958384414.1183457</c:v>
                </c:pt>
                <c:pt idx="6">
                  <c:v>3480525261.0121355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465A-4E8B-A925-77F66A735C6F}"/>
            </c:ext>
          </c:extLst>
        </c:ser>
        <c:ser>
          <c:idx val="20"/>
          <c:order val="20"/>
          <c:tx>
            <c:strRef>
              <c:f>'Disease wise'!$S$22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wise'!$T$22:$Z$22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465A-4E8B-A925-77F66A735C6F}"/>
            </c:ext>
          </c:extLst>
        </c:ser>
        <c:ser>
          <c:idx val="21"/>
          <c:order val="21"/>
          <c:tx>
            <c:strRef>
              <c:f>'Disease wise'!$S$23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wise'!$T$23:$Z$23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465A-4E8B-A925-77F66A735C6F}"/>
            </c:ext>
          </c:extLst>
        </c:ser>
        <c:ser>
          <c:idx val="22"/>
          <c:order val="22"/>
          <c:tx>
            <c:strRef>
              <c:f>'Disease wise'!$S$24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wise'!$T$24:$Z$24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465A-4E8B-A925-77F66A735C6F}"/>
            </c:ext>
          </c:extLst>
        </c:ser>
        <c:ser>
          <c:idx val="23"/>
          <c:order val="23"/>
          <c:tx>
            <c:strRef>
              <c:f>'Disease wise'!$S$25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wise'!$T$25:$Z$25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465A-4E8B-A925-77F66A735C6F}"/>
            </c:ext>
          </c:extLst>
        </c:ser>
        <c:ser>
          <c:idx val="24"/>
          <c:order val="24"/>
          <c:tx>
            <c:strRef>
              <c:f>'Disease wise'!$S$26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wise'!$T$26:$Z$26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465A-4E8B-A925-77F66A735C6F}"/>
            </c:ext>
          </c:extLst>
        </c:ser>
        <c:ser>
          <c:idx val="25"/>
          <c:order val="25"/>
          <c:tx>
            <c:strRef>
              <c:f>'Disease wise'!$S$27</c:f>
              <c:strCache>
                <c:ptCount val="1"/>
                <c:pt idx="0">
                  <c:v>Diabetes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wise'!$T$27:$Z$27</c:f>
              <c:numCache>
                <c:formatCode>General</c:formatCode>
                <c:ptCount val="7"/>
                <c:pt idx="0">
                  <c:v>3067213121.146801</c:v>
                </c:pt>
                <c:pt idx="1">
                  <c:v>6253154624.4657288</c:v>
                </c:pt>
                <c:pt idx="2">
                  <c:v>9118857675.8701859</c:v>
                </c:pt>
                <c:pt idx="3">
                  <c:v>12181244621.154289</c:v>
                </c:pt>
                <c:pt idx="4">
                  <c:v>15450707890.328369</c:v>
                </c:pt>
                <c:pt idx="5">
                  <c:v>18938131315.170044</c:v>
                </c:pt>
                <c:pt idx="6">
                  <c:v>22408324863.775887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465A-4E8B-A925-77F66A735C6F}"/>
            </c:ext>
          </c:extLst>
        </c:ser>
        <c:ser>
          <c:idx val="26"/>
          <c:order val="26"/>
          <c:tx>
            <c:strRef>
              <c:f>'Disease wise'!$S$28</c:f>
              <c:strCache>
                <c:ptCount val="1"/>
                <c:pt idx="0">
                  <c:v>COPD</c:v>
                </c:pt>
              </c:strCache>
            </c:strRef>
          </c:tx>
          <c:spPr>
            <a:solidFill>
              <a:schemeClr val="accent6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wise'!$T$28:$Z$28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465A-4E8B-A925-77F66A735C6F}"/>
            </c:ext>
          </c:extLst>
        </c:ser>
        <c:ser>
          <c:idx val="27"/>
          <c:order val="27"/>
          <c:tx>
            <c:strRef>
              <c:f>'Disease wise'!$S$29</c:f>
              <c:strCache>
                <c:ptCount val="1"/>
                <c:pt idx="0">
                  <c:v>COPD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wise'!$T$29:$Z$29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465A-4E8B-A925-77F66A735C6F}"/>
            </c:ext>
          </c:extLst>
        </c:ser>
        <c:ser>
          <c:idx val="28"/>
          <c:order val="28"/>
          <c:tx>
            <c:strRef>
              <c:f>'Disease wise'!$S$30</c:f>
              <c:strCache>
                <c:ptCount val="1"/>
                <c:pt idx="0">
                  <c:v>COPD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wise'!$T$30:$Z$30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C-465A-4E8B-A925-77F66A735C6F}"/>
            </c:ext>
          </c:extLst>
        </c:ser>
        <c:ser>
          <c:idx val="29"/>
          <c:order val="29"/>
          <c:tx>
            <c:strRef>
              <c:f>'Disease wise'!$S$31</c:f>
              <c:strCache>
                <c:ptCount val="1"/>
                <c:pt idx="0">
                  <c:v>COPD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wise'!$T$31:$Z$31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465A-4E8B-A925-77F66A735C6F}"/>
            </c:ext>
          </c:extLst>
        </c:ser>
        <c:ser>
          <c:idx val="30"/>
          <c:order val="30"/>
          <c:tx>
            <c:strRef>
              <c:f>'Disease wise'!$S$32</c:f>
              <c:strCache>
                <c:ptCount val="1"/>
                <c:pt idx="0">
                  <c:v>COPD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wise'!$T$32:$Z$32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E-465A-4E8B-A925-77F66A735C6F}"/>
            </c:ext>
          </c:extLst>
        </c:ser>
        <c:ser>
          <c:idx val="31"/>
          <c:order val="31"/>
          <c:tx>
            <c:strRef>
              <c:f>'Disease wise'!$S$33</c:f>
              <c:strCache>
                <c:ptCount val="1"/>
                <c:pt idx="0">
                  <c:v>COPD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wise'!$T$33:$Z$33</c:f>
              <c:numCache>
                <c:formatCode>General</c:formatCode>
                <c:ptCount val="7"/>
                <c:pt idx="0">
                  <c:v>3869890849.1100292</c:v>
                </c:pt>
                <c:pt idx="1">
                  <c:v>8684166641.6917915</c:v>
                </c:pt>
                <c:pt idx="2">
                  <c:v>13800430468.587727</c:v>
                </c:pt>
                <c:pt idx="3">
                  <c:v>19347427241.452663</c:v>
                </c:pt>
                <c:pt idx="4">
                  <c:v>25233396144.269474</c:v>
                </c:pt>
                <c:pt idx="5">
                  <c:v>31515048247.216206</c:v>
                </c:pt>
                <c:pt idx="6">
                  <c:v>38213136690.764267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F-465A-4E8B-A925-77F66A735C6F}"/>
            </c:ext>
          </c:extLst>
        </c:ser>
        <c:ser>
          <c:idx val="32"/>
          <c:order val="32"/>
          <c:tx>
            <c:strRef>
              <c:f>'Disease wise'!$S$34</c:f>
              <c:strCache>
                <c:ptCount val="1"/>
                <c:pt idx="0">
                  <c:v>Counselling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wise'!$T$34:$Z$34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0-465A-4E8B-A925-77F66A735C6F}"/>
            </c:ext>
          </c:extLst>
        </c:ser>
        <c:ser>
          <c:idx val="33"/>
          <c:order val="33"/>
          <c:tx>
            <c:strRef>
              <c:f>'Disease wise'!$S$35</c:f>
              <c:strCache>
                <c:ptCount val="1"/>
                <c:pt idx="0">
                  <c:v>Counselling (Cancer)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wise'!$T$35:$Z$35</c:f>
              <c:numCache>
                <c:formatCode>General</c:formatCode>
                <c:ptCount val="7"/>
                <c:pt idx="0">
                  <c:v>967174338.09920013</c:v>
                </c:pt>
                <c:pt idx="1">
                  <c:v>2170372098.6221042</c:v>
                </c:pt>
                <c:pt idx="2">
                  <c:v>3458264223.8764668</c:v>
                </c:pt>
                <c:pt idx="3">
                  <c:v>4835365095.7565765</c:v>
                </c:pt>
                <c:pt idx="4">
                  <c:v>6306403504.7503328</c:v>
                </c:pt>
                <c:pt idx="5">
                  <c:v>7876332206.029892</c:v>
                </c:pt>
                <c:pt idx="6">
                  <c:v>9550337884.6159725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1-465A-4E8B-A925-77F66A735C6F}"/>
            </c:ext>
          </c:extLst>
        </c:ser>
        <c:ser>
          <c:idx val="34"/>
          <c:order val="34"/>
          <c:tx>
            <c:strRef>
              <c:f>'Disease wise'!$S$36</c:f>
              <c:strCache>
                <c:ptCount val="1"/>
                <c:pt idx="0">
                  <c:v>Cancer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wise'!$T$36:$Z$36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2-465A-4E8B-A925-77F66A735C6F}"/>
            </c:ext>
          </c:extLst>
        </c:ser>
        <c:ser>
          <c:idx val="35"/>
          <c:order val="35"/>
          <c:tx>
            <c:strRef>
              <c:f>'Disease wise'!$S$37</c:f>
              <c:strCache>
                <c:ptCount val="1"/>
                <c:pt idx="0">
                  <c:v>Cancer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wise'!$T$37:$Z$37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465A-4E8B-A925-77F66A735C6F}"/>
            </c:ext>
          </c:extLst>
        </c:ser>
        <c:ser>
          <c:idx val="36"/>
          <c:order val="36"/>
          <c:tx>
            <c:strRef>
              <c:f>'Disease wise'!$S$38</c:f>
              <c:strCache>
                <c:ptCount val="1"/>
                <c:pt idx="0">
                  <c:v>Cancer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wise'!$T$38:$Z$38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4-465A-4E8B-A925-77F66A735C6F}"/>
            </c:ext>
          </c:extLst>
        </c:ser>
        <c:ser>
          <c:idx val="37"/>
          <c:order val="37"/>
          <c:tx>
            <c:strRef>
              <c:f>'Disease wise'!$S$39</c:f>
              <c:strCache>
                <c:ptCount val="1"/>
                <c:pt idx="0">
                  <c:v>Cancer 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wise'!$T$39:$Z$39</c:f>
              <c:numCache>
                <c:formatCode>General</c:formatCode>
                <c:ptCount val="7"/>
                <c:pt idx="0">
                  <c:v>3478105392.3000002</c:v>
                </c:pt>
                <c:pt idx="1">
                  <c:v>2299594420.0685606</c:v>
                </c:pt>
                <c:pt idx="2">
                  <c:v>3810733340.1925898</c:v>
                </c:pt>
                <c:pt idx="3">
                  <c:v>5426859633.6682587</c:v>
                </c:pt>
                <c:pt idx="4">
                  <c:v>7153544284.0492706</c:v>
                </c:pt>
                <c:pt idx="5">
                  <c:v>8996622266.917841</c:v>
                </c:pt>
                <c:pt idx="6">
                  <c:v>10962204299.794052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5-465A-4E8B-A925-77F66A735C6F}"/>
            </c:ext>
          </c:extLst>
        </c:ser>
        <c:ser>
          <c:idx val="38"/>
          <c:order val="38"/>
          <c:tx>
            <c:strRef>
              <c:f>'Disease wise'!$S$40</c:f>
              <c:strCache>
                <c:ptCount val="1"/>
                <c:pt idx="0">
                  <c:v>Emergency Care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'Disease wise'!$T$1:$Z$1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'Disease wise'!$T$40:$Z$40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6-465A-4E8B-A925-77F66A735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039624"/>
        <c:axId val="364036880"/>
      </c:barChart>
      <c:catAx>
        <c:axId val="36403962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6880"/>
        <c:crosses val="autoZero"/>
        <c:auto val="1"/>
        <c:lblAlgn val="ctr"/>
        <c:lblOffset val="100"/>
        <c:noMultiLvlLbl val="0"/>
      </c:catAx>
      <c:valAx>
        <c:axId val="36403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'Tuberculosis With scale up'!$C$1</c:f>
              <c:strCache>
                <c:ptCount val="1"/>
                <c:pt idx="0">
                  <c:v>Annual Cost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'Tuberculosis With scale up'!$A$2:$B$22</c:f>
              <c:multiLvlStrCache>
                <c:ptCount val="21"/>
                <c:lvl>
                  <c:pt idx="1">
                    <c:v>Without Scale up</c:v>
                  </c:pt>
                  <c:pt idx="2">
                    <c:v>With Scae up</c:v>
                  </c:pt>
                  <c:pt idx="4">
                    <c:v>Without Scale up</c:v>
                  </c:pt>
                  <c:pt idx="5">
                    <c:v>With Scae up</c:v>
                  </c:pt>
                  <c:pt idx="7">
                    <c:v>Without Scale up</c:v>
                  </c:pt>
                  <c:pt idx="8">
                    <c:v>With Scae up</c:v>
                  </c:pt>
                  <c:pt idx="10">
                    <c:v>Without Scale up</c:v>
                  </c:pt>
                  <c:pt idx="11">
                    <c:v>With Scae up</c:v>
                  </c:pt>
                  <c:pt idx="13">
                    <c:v>Without Scale up</c:v>
                  </c:pt>
                  <c:pt idx="14">
                    <c:v>With Scae up</c:v>
                  </c:pt>
                  <c:pt idx="16">
                    <c:v>Without Scale up</c:v>
                  </c:pt>
                  <c:pt idx="17">
                    <c:v>With Scae up</c:v>
                  </c:pt>
                  <c:pt idx="19">
                    <c:v>Without Scale up</c:v>
                  </c:pt>
                  <c:pt idx="20">
                    <c:v>With Scae up</c:v>
                  </c:pt>
                </c:lvl>
                <c:lvl>
                  <c:pt idx="0">
                    <c:v>2019</c:v>
                  </c:pt>
                  <c:pt idx="3">
                    <c:v>2020</c:v>
                  </c:pt>
                  <c:pt idx="6">
                    <c:v>2021</c:v>
                  </c:pt>
                  <c:pt idx="9">
                    <c:v>2022</c:v>
                  </c:pt>
                  <c:pt idx="12">
                    <c:v>2023</c:v>
                  </c:pt>
                  <c:pt idx="15">
                    <c:v>2024</c:v>
                  </c:pt>
                  <c:pt idx="18">
                    <c:v>2025</c:v>
                  </c:pt>
                </c:lvl>
              </c:multiLvlStrCache>
            </c:multiLvlStrRef>
          </c:cat>
          <c:val>
            <c:numRef>
              <c:f>'Tuberculosis With scale up'!$C$2:$C$22</c:f>
              <c:numCache>
                <c:formatCode>0</c:formatCode>
                <c:ptCount val="21"/>
                <c:pt idx="1">
                  <c:v>29398240551.134808</c:v>
                </c:pt>
                <c:pt idx="2">
                  <c:v>53065416157.283051</c:v>
                </c:pt>
                <c:pt idx="4">
                  <c:v>52707300883.307281</c:v>
                </c:pt>
                <c:pt idx="5">
                  <c:v>95139532280.338043</c:v>
                </c:pt>
                <c:pt idx="7">
                  <c:v>76331171759.620956</c:v>
                </c:pt>
                <c:pt idx="8">
                  <c:v>137781898483.07031</c:v>
                </c:pt>
                <c:pt idx="10">
                  <c:v>100570717788.9377</c:v>
                </c:pt>
                <c:pt idx="11">
                  <c:v>181535591676.78284</c:v>
                </c:pt>
                <c:pt idx="13">
                  <c:v>128524232862.7348</c:v>
                </c:pt>
                <c:pt idx="14">
                  <c:v>231993200113.23972</c:v>
                </c:pt>
                <c:pt idx="16">
                  <c:v>157268600707.34912</c:v>
                </c:pt>
                <c:pt idx="17">
                  <c:v>283878340626.98401</c:v>
                </c:pt>
                <c:pt idx="19">
                  <c:v>186786192259.08429</c:v>
                </c:pt>
                <c:pt idx="20">
                  <c:v>337159191803.40125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F2-4010-9AF0-A13CB1CAD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64037664"/>
        <c:axId val="364038056"/>
      </c:barChart>
      <c:catAx>
        <c:axId val="36403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8056"/>
        <c:crosses val="autoZero"/>
        <c:auto val="1"/>
        <c:lblAlgn val="ctr"/>
        <c:lblOffset val="100"/>
        <c:noMultiLvlLbl val="0"/>
      </c:catAx>
      <c:valAx>
        <c:axId val="36403805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4037664"/>
        <c:crosses val="autoZero"/>
        <c:crossBetween val="between"/>
        <c:majorUnit val="100000000000"/>
        <c:minorUnit val="20000000000"/>
        <c:dispUnits>
          <c:builtInUnit val="billions"/>
          <c:dispUnitsLbl>
            <c:layout/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'Table 4,5,6,7_TB &amp; Malaria'!$A$24</c:f>
              <c:strCache>
                <c:ptCount val="1"/>
                <c:pt idx="0">
                  <c:v>Health center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Malaria'!$B$23:$H$23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Malaria'!$B$24:$H$24</c:f>
              <c:numCache>
                <c:formatCode>0</c:formatCode>
                <c:ptCount val="7"/>
                <c:pt idx="0">
                  <c:v>8582925741.7416754</c:v>
                </c:pt>
                <c:pt idx="1">
                  <c:v>13294381157.455761</c:v>
                </c:pt>
                <c:pt idx="2">
                  <c:v>17972235517.60918</c:v>
                </c:pt>
                <c:pt idx="3">
                  <c:v>22466067573.216782</c:v>
                </c:pt>
                <c:pt idx="4">
                  <c:v>28295994796.861786</c:v>
                </c:pt>
                <c:pt idx="5">
                  <c:v>33976052942.067768</c:v>
                </c:pt>
                <c:pt idx="6">
                  <c:v>39468909768.083389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44-48B7-9946-F9C1AFD06811}"/>
            </c:ext>
          </c:extLst>
        </c:ser>
        <c:ser>
          <c:idx val="1"/>
          <c:order val="1"/>
          <c:tx>
            <c:strRef>
              <c:f>'Table 4,5,6,7_TB &amp; Malaria'!$A$25</c:f>
              <c:strCache>
                <c:ptCount val="1"/>
                <c:pt idx="0">
                  <c:v>District Hospital 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Malaria'!$B$23:$H$23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Malaria'!$B$25:$H$25</c:f>
              <c:numCache>
                <c:formatCode>0</c:formatCode>
                <c:ptCount val="7"/>
                <c:pt idx="0">
                  <c:v>3796084669.195261</c:v>
                </c:pt>
                <c:pt idx="1">
                  <c:v>7144244519.3518286</c:v>
                </c:pt>
                <c:pt idx="2">
                  <c:v>10551847507.265633</c:v>
                </c:pt>
                <c:pt idx="3">
                  <c:v>14093075249.458994</c:v>
                </c:pt>
                <c:pt idx="4">
                  <c:v>18082181714.125103</c:v>
                </c:pt>
                <c:pt idx="5">
                  <c:v>22230266988.096851</c:v>
                </c:pt>
                <c:pt idx="6">
                  <c:v>26539744108.08136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44-48B7-9946-F9C1AFD06811}"/>
            </c:ext>
          </c:extLst>
        </c:ser>
        <c:ser>
          <c:idx val="2"/>
          <c:order val="2"/>
          <c:tx>
            <c:strRef>
              <c:f>'Table 4,5,6,7_TB &amp; Malaria'!$A$26</c:f>
              <c:strCache>
                <c:ptCount val="1"/>
                <c:pt idx="0">
                  <c:v>District Hospital B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Malaria'!$B$23:$H$23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Malaria'!$B$26:$H$26</c:f>
              <c:numCache>
                <c:formatCode>0</c:formatCode>
                <c:ptCount val="7"/>
                <c:pt idx="0">
                  <c:v>3893421768.7709413</c:v>
                </c:pt>
                <c:pt idx="1">
                  <c:v>7245030589.2726049</c:v>
                </c:pt>
                <c:pt idx="2">
                  <c:v>10656211924.239296</c:v>
                </c:pt>
                <c:pt idx="3">
                  <c:v>14201163636.406355</c:v>
                </c:pt>
                <c:pt idx="4">
                  <c:v>18194088463.94109</c:v>
                </c:pt>
                <c:pt idx="5">
                  <c:v>22346146904.377468</c:v>
                </c:pt>
                <c:pt idx="6">
                  <c:v>26659758892.915405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44-48B7-9946-F9C1AFD06811}"/>
            </c:ext>
          </c:extLst>
        </c:ser>
        <c:ser>
          <c:idx val="3"/>
          <c:order val="3"/>
          <c:tx>
            <c:strRef>
              <c:f>'Table 4,5,6,7_TB &amp; Malaria'!$A$27</c:f>
              <c:strCache>
                <c:ptCount val="1"/>
                <c:pt idx="0">
                  <c:v>Provisional &amp; Regional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Malaria'!$B$23:$H$23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Malaria'!$B$27:$H$27</c:f>
              <c:numCache>
                <c:formatCode>0</c:formatCode>
                <c:ptCount val="7"/>
                <c:pt idx="0">
                  <c:v>6531768277.0483198</c:v>
                </c:pt>
                <c:pt idx="1">
                  <c:v>12478111998.664539</c:v>
                </c:pt>
                <c:pt idx="2">
                  <c:v>18539074107.094345</c:v>
                </c:pt>
                <c:pt idx="3">
                  <c:v>24866040824.047024</c:v>
                </c:pt>
                <c:pt idx="4">
                  <c:v>31933864923.449951</c:v>
                </c:pt>
                <c:pt idx="5">
                  <c:v>39312832698.260498</c:v>
                </c:pt>
                <c:pt idx="6">
                  <c:v>47010371517.114433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44-48B7-9946-F9C1AFD06811}"/>
            </c:ext>
          </c:extLst>
        </c:ser>
        <c:ser>
          <c:idx val="4"/>
          <c:order val="4"/>
          <c:tx>
            <c:strRef>
              <c:f>'Table 4,5,6,7_TB &amp; Malaria'!$A$28</c:f>
              <c:strCache>
                <c:ptCount val="1"/>
                <c:pt idx="0">
                  <c:v>Central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Malaria'!$B$23:$H$23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Malaria'!$B$28:$H$28</c:f>
              <c:numCache>
                <c:formatCode>0</c:formatCode>
                <c:ptCount val="7"/>
                <c:pt idx="0">
                  <c:v>6594040094.3786058</c:v>
                </c:pt>
                <c:pt idx="1">
                  <c:v>12545532618.562553</c:v>
                </c:pt>
                <c:pt idx="2">
                  <c:v>18611802703.412514</c:v>
                </c:pt>
                <c:pt idx="3">
                  <c:v>24944370505.80854</c:v>
                </c:pt>
                <c:pt idx="4">
                  <c:v>32018102964.356884</c:v>
                </c:pt>
                <c:pt idx="5">
                  <c:v>39403301174.546539</c:v>
                </c:pt>
                <c:pt idx="6">
                  <c:v>47107407972.889717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544-48B7-9946-F9C1AFD068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64038840"/>
        <c:axId val="364039232"/>
      </c:barChart>
      <c:catAx>
        <c:axId val="36403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64039232"/>
        <c:crosses val="autoZero"/>
        <c:auto val="1"/>
        <c:lblAlgn val="ctr"/>
        <c:lblOffset val="100"/>
        <c:noMultiLvlLbl val="0"/>
      </c:catAx>
      <c:valAx>
        <c:axId val="36403923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crossAx val="36403884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8.4541062801932361E-3"/>
                <c:y val="0.2619555180498504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Billions, Laos Kip</a:t>
                  </a:r>
                </a:p>
              </c:rich>
            </c:tx>
          </c:dispUnitsLbl>
        </c:dispUnits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'Malaria With Scale up'!$C$1:$C$2</c:f>
              <c:strCache>
                <c:ptCount val="2"/>
                <c:pt idx="0">
                  <c:v>Annual Cost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'Malaria With Scale up'!$A$3:$B$22</c:f>
              <c:multiLvlStrCache>
                <c:ptCount val="20"/>
                <c:lvl>
                  <c:pt idx="0">
                    <c:v>Without Scale up</c:v>
                  </c:pt>
                  <c:pt idx="1">
                    <c:v>With Scae up</c:v>
                  </c:pt>
                  <c:pt idx="3">
                    <c:v>Without Scale up</c:v>
                  </c:pt>
                  <c:pt idx="4">
                    <c:v>With Scae up</c:v>
                  </c:pt>
                  <c:pt idx="6">
                    <c:v>Without Scale up</c:v>
                  </c:pt>
                  <c:pt idx="7">
                    <c:v>With Scae up</c:v>
                  </c:pt>
                  <c:pt idx="9">
                    <c:v>Without Scale up</c:v>
                  </c:pt>
                  <c:pt idx="10">
                    <c:v>With Scae up</c:v>
                  </c:pt>
                  <c:pt idx="12">
                    <c:v>Without Scale up</c:v>
                  </c:pt>
                  <c:pt idx="13">
                    <c:v>With Scae up</c:v>
                  </c:pt>
                  <c:pt idx="15">
                    <c:v>Without Scale up</c:v>
                  </c:pt>
                  <c:pt idx="16">
                    <c:v>With Scae up</c:v>
                  </c:pt>
                  <c:pt idx="18">
                    <c:v>Without Scale up</c:v>
                  </c:pt>
                  <c:pt idx="19">
                    <c:v>With Scae up</c:v>
                  </c:pt>
                </c:lvl>
                <c:lvl>
                  <c:pt idx="2">
                    <c:v>2020</c:v>
                  </c:pt>
                  <c:pt idx="5">
                    <c:v>2021</c:v>
                  </c:pt>
                  <c:pt idx="8">
                    <c:v>2022</c:v>
                  </c:pt>
                  <c:pt idx="11">
                    <c:v>2023</c:v>
                  </c:pt>
                  <c:pt idx="14">
                    <c:v>2024</c:v>
                  </c:pt>
                  <c:pt idx="17">
                    <c:v>2025</c:v>
                  </c:pt>
                </c:lvl>
              </c:multiLvlStrCache>
            </c:multiLvlStrRef>
          </c:cat>
          <c:val>
            <c:numRef>
              <c:f>'Malaria With Scale up'!$C$3:$C$22</c:f>
              <c:numCache>
                <c:formatCode>0</c:formatCode>
                <c:ptCount val="20"/>
                <c:pt idx="0">
                  <c:v>24216363340.028366</c:v>
                </c:pt>
                <c:pt idx="1">
                  <c:v>43711847184.166725</c:v>
                </c:pt>
                <c:pt idx="3">
                  <c:v>24700690606.828938</c:v>
                </c:pt>
                <c:pt idx="4">
                  <c:v>44586084127.850067</c:v>
                </c:pt>
                <c:pt idx="6">
                  <c:v>71790231090.882553</c:v>
                </c:pt>
                <c:pt idx="7">
                  <c:v>129585254676.6833</c:v>
                </c:pt>
                <c:pt idx="9">
                  <c:v>74248557917.797592</c:v>
                </c:pt>
                <c:pt idx="10">
                  <c:v>134022667721.65631</c:v>
                </c:pt>
                <c:pt idx="12">
                  <c:v>76790677432.610611</c:v>
                </c:pt>
                <c:pt idx="13">
                  <c:v>138611331105.79532</c:v>
                </c:pt>
                <c:pt idx="15">
                  <c:v>79419431256.382507</c:v>
                </c:pt>
                <c:pt idx="16">
                  <c:v>143356374108.99371</c:v>
                </c:pt>
                <c:pt idx="18">
                  <c:v>82137756828.510483</c:v>
                </c:pt>
                <c:pt idx="19">
                  <c:v>148263098968.43048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50-4419-B46B-B5DD0022A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66282208"/>
        <c:axId val="366276720"/>
      </c:barChart>
      <c:catAx>
        <c:axId val="36628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6276720"/>
        <c:crosses val="autoZero"/>
        <c:auto val="1"/>
        <c:lblAlgn val="ctr"/>
        <c:lblOffset val="100"/>
        <c:noMultiLvlLbl val="0"/>
      </c:catAx>
      <c:valAx>
        <c:axId val="366276720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66282208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3285024154589372E-2"/>
                <c:y val="0.11341844738331061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'Table 4,5,6,7_TB &amp; Malaria'!$A$73</c:f>
              <c:strCache>
                <c:ptCount val="1"/>
                <c:pt idx="0">
                  <c:v>Health center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Malaria'!$B$72:$H$72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Malaria'!$B$73:$H$73</c:f>
              <c:numCache>
                <c:formatCode>0</c:formatCode>
                <c:ptCount val="7"/>
                <c:pt idx="0">
                  <c:v>5786425387.9329662</c:v>
                </c:pt>
                <c:pt idx="1">
                  <c:v>5902153895.6916265</c:v>
                </c:pt>
                <c:pt idx="2">
                  <c:v>17730049516.075218</c:v>
                </c:pt>
                <c:pt idx="3">
                  <c:v>18348684113.434837</c:v>
                </c:pt>
                <c:pt idx="4">
                  <c:v>18989254140.62439</c:v>
                </c:pt>
                <c:pt idx="5">
                  <c:v>19652543711.804741</c:v>
                </c:pt>
                <c:pt idx="6">
                  <c:v>20339365060.884327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6E-410F-89E6-273F84962F26}"/>
            </c:ext>
          </c:extLst>
        </c:ser>
        <c:ser>
          <c:idx val="1"/>
          <c:order val="1"/>
          <c:tx>
            <c:strRef>
              <c:f>'Table 4,5,6,7_TB &amp; Malaria'!$A$74</c:f>
              <c:strCache>
                <c:ptCount val="1"/>
                <c:pt idx="0">
                  <c:v>District Hospital A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Malaria'!$B$72:$H$72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Malaria'!$B$74:$H$74</c:f>
              <c:numCache>
                <c:formatCode>0</c:formatCode>
                <c:ptCount val="7"/>
                <c:pt idx="0">
                  <c:v>5362761064.0619249</c:v>
                </c:pt>
                <c:pt idx="1">
                  <c:v>5470016285.3431644</c:v>
                </c:pt>
                <c:pt idx="2">
                  <c:v>16337737132.1371</c:v>
                </c:pt>
                <c:pt idx="3">
                  <c:v>16912839899.403118</c:v>
                </c:pt>
                <c:pt idx="4">
                  <c:v>17508146274.83342</c:v>
                </c:pt>
                <c:pt idx="5">
                  <c:v>18124364920.245029</c:v>
                </c:pt>
                <c:pt idx="6">
                  <c:v>18762229322.125473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6E-410F-89E6-273F84962F26}"/>
            </c:ext>
          </c:extLst>
        </c:ser>
        <c:ser>
          <c:idx val="2"/>
          <c:order val="2"/>
          <c:tx>
            <c:strRef>
              <c:f>'Table 4,5,6,7_TB &amp; Malaria'!$A$75</c:f>
              <c:strCache>
                <c:ptCount val="1"/>
                <c:pt idx="0">
                  <c:v>District Hospital B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Malaria'!$B$72:$H$72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Malaria'!$B$75:$H$75</c:f>
              <c:numCache>
                <c:formatCode>0</c:formatCode>
                <c:ptCount val="7"/>
                <c:pt idx="0">
                  <c:v>6177037186.1423292</c:v>
                </c:pt>
                <c:pt idx="1">
                  <c:v>6300577929.8651772</c:v>
                </c:pt>
                <c:pt idx="2">
                  <c:v>16813836136.739758</c:v>
                </c:pt>
                <c:pt idx="3">
                  <c:v>17344502426.727345</c:v>
                </c:pt>
                <c:pt idx="4">
                  <c:v>17891156202.905499</c:v>
                </c:pt>
                <c:pt idx="5">
                  <c:v>18454251227.247517</c:v>
                </c:pt>
                <c:pt idx="6">
                  <c:v>19034252991.257912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86E-410F-89E6-273F84962F26}"/>
            </c:ext>
          </c:extLst>
        </c:ser>
        <c:ser>
          <c:idx val="3"/>
          <c:order val="3"/>
          <c:tx>
            <c:strRef>
              <c:f>'Table 4,5,6,7_TB &amp; Malaria'!$A$76</c:f>
              <c:strCache>
                <c:ptCount val="1"/>
                <c:pt idx="0">
                  <c:v>Provisional &amp; Regional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Malaria'!$B$72:$H$72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Malaria'!$B$76:$H$76</c:f>
              <c:numCache>
                <c:formatCode>0</c:formatCode>
                <c:ptCount val="7"/>
                <c:pt idx="0">
                  <c:v>3580490606.0468102</c:v>
                </c:pt>
                <c:pt idx="1">
                  <c:v>3652100418.1677465</c:v>
                </c:pt>
                <c:pt idx="2">
                  <c:v>10775614993.090843</c:v>
                </c:pt>
                <c:pt idx="3">
                  <c:v>11151438909.831535</c:v>
                </c:pt>
                <c:pt idx="4">
                  <c:v>11540277048.500612</c:v>
                </c:pt>
                <c:pt idx="5">
                  <c:v>11942577585.804474</c:v>
                </c:pt>
                <c:pt idx="6">
                  <c:v>12358804059.775417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86E-410F-89E6-273F84962F26}"/>
            </c:ext>
          </c:extLst>
        </c:ser>
        <c:ser>
          <c:idx val="4"/>
          <c:order val="4"/>
          <c:tx>
            <c:strRef>
              <c:f>'Table 4,5,6,7_TB &amp; Malaria'!$A$77</c:f>
              <c:strCache>
                <c:ptCount val="1"/>
                <c:pt idx="0">
                  <c:v>Central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'Table 4,5,6,7_TB &amp; Malaria'!$B$72:$H$72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'Table 4,5,6,7_TB &amp; Malaria'!$B$77:$H$77</c:f>
              <c:numCache>
                <c:formatCode>0</c:formatCode>
                <c:ptCount val="7"/>
                <c:pt idx="0">
                  <c:v>3309649095.8443346</c:v>
                </c:pt>
                <c:pt idx="1">
                  <c:v>3375842077.7612209</c:v>
                </c:pt>
                <c:pt idx="2">
                  <c:v>10132993312.839634</c:v>
                </c:pt>
                <c:pt idx="3">
                  <c:v>10491092568.400738</c:v>
                </c:pt>
                <c:pt idx="4">
                  <c:v>10861843765.746695</c:v>
                </c:pt>
                <c:pt idx="5">
                  <c:v>11245693811.280729</c:v>
                </c:pt>
                <c:pt idx="6">
                  <c:v>11643105394.467348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86E-410F-89E6-273F84962F2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66278288"/>
        <c:axId val="366283776"/>
      </c:barChart>
      <c:catAx>
        <c:axId val="366278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6283776"/>
        <c:crosses val="autoZero"/>
        <c:auto val="1"/>
        <c:lblAlgn val="ctr"/>
        <c:lblOffset val="100"/>
        <c:noMultiLvlLbl val="0"/>
      </c:catAx>
      <c:valAx>
        <c:axId val="366283776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crossAx val="366278288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2077294685990338E-2"/>
                <c:y val="0.29406058550266606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Billions, Laos Kip</a:t>
                  </a:r>
                </a:p>
              </c:rich>
            </c:tx>
          </c:dispUnitsLbl>
        </c:dispUnits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6706C-0CA9-45C3-9521-DBC5EC1C322F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AA7BE92-FF24-4F05-B894-8A2FA0246517}">
      <dgm:prSet phldrT="[Text]" custT="1"/>
      <dgm:spPr/>
      <dgm:t>
        <a:bodyPr/>
        <a:lstStyle/>
        <a:p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Primary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453FB9E5-15B7-499C-83B8-0CA9D3483AE6}" type="parTrans" cxnId="{4D61EB50-A05F-43C9-9493-CEA208002DED}">
      <dgm:prSet/>
      <dgm:spPr/>
      <dgm:t>
        <a:bodyPr/>
        <a:lstStyle/>
        <a:p>
          <a:endParaRPr lang="en-US"/>
        </a:p>
      </dgm:t>
    </dgm:pt>
    <dgm:pt modelId="{0FFD365A-F6A5-4747-A1D6-1B98377FF7B4}" type="sibTrans" cxnId="{4D61EB50-A05F-43C9-9493-CEA208002DED}">
      <dgm:prSet/>
      <dgm:spPr/>
      <dgm:t>
        <a:bodyPr/>
        <a:lstStyle/>
        <a:p>
          <a:endParaRPr lang="en-US"/>
        </a:p>
      </dgm:t>
    </dgm:pt>
    <dgm:pt modelId="{1527EBAB-CC56-420E-98DC-40564CC066F0}">
      <dgm:prSet phldrT="[Text]"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Estimate 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the unit cost of individual core service packages which are part of EHSP</a:t>
          </a:r>
        </a:p>
      </dgm:t>
    </dgm:pt>
    <dgm:pt modelId="{6141DB84-B4A9-43B6-BC59-7D32E5D16693}" type="parTrans" cxnId="{4E4A4908-8782-4EE5-A793-84BCC73DABB1}">
      <dgm:prSet/>
      <dgm:spPr/>
      <dgm:t>
        <a:bodyPr/>
        <a:lstStyle/>
        <a:p>
          <a:endParaRPr lang="en-US"/>
        </a:p>
      </dgm:t>
    </dgm:pt>
    <dgm:pt modelId="{A31760D0-A3B2-4B22-89B8-455401780E47}" type="sibTrans" cxnId="{4E4A4908-8782-4EE5-A793-84BCC73DABB1}">
      <dgm:prSet/>
      <dgm:spPr/>
      <dgm:t>
        <a:bodyPr/>
        <a:lstStyle/>
        <a:p>
          <a:endParaRPr lang="en-US"/>
        </a:p>
      </dgm:t>
    </dgm:pt>
    <dgm:pt modelId="{9FC11310-813D-437E-8E2B-9C5099C8F941}">
      <dgm:prSet phldrT="[Text]" custT="1"/>
      <dgm:spPr/>
      <dgm:t>
        <a:bodyPr/>
        <a:lstStyle/>
        <a:p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Secondary</a:t>
          </a:r>
        </a:p>
      </dgm:t>
    </dgm:pt>
    <dgm:pt modelId="{4E4C36DE-BAFD-437D-A8A5-5EA065F46330}" type="parTrans" cxnId="{AD0B0E66-B7AC-4307-9696-33AF09EB129F}">
      <dgm:prSet/>
      <dgm:spPr/>
      <dgm:t>
        <a:bodyPr/>
        <a:lstStyle/>
        <a:p>
          <a:endParaRPr lang="en-US"/>
        </a:p>
      </dgm:t>
    </dgm:pt>
    <dgm:pt modelId="{55FA2ED1-7BA1-48DD-8EB4-B386DC2F2205}" type="sibTrans" cxnId="{AD0B0E66-B7AC-4307-9696-33AF09EB129F}">
      <dgm:prSet/>
      <dgm:spPr/>
      <dgm:t>
        <a:bodyPr/>
        <a:lstStyle/>
        <a:p>
          <a:endParaRPr lang="en-US"/>
        </a:p>
      </dgm:t>
    </dgm:pt>
    <dgm:pt modelId="{2F37F60E-3DEA-426C-9A13-5183C90D0975}">
      <dgm:prSet phldrT="[Text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Compare 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the normative and bottom-up cost estimates</a:t>
          </a:r>
        </a:p>
      </dgm:t>
    </dgm:pt>
    <dgm:pt modelId="{CB24EE2F-6B6D-4C71-8AAD-23933C5E542B}" type="parTrans" cxnId="{D8DE3DA2-00A4-446D-B9B4-0DE27FC0AF85}">
      <dgm:prSet/>
      <dgm:spPr/>
      <dgm:t>
        <a:bodyPr/>
        <a:lstStyle/>
        <a:p>
          <a:endParaRPr lang="en-US"/>
        </a:p>
      </dgm:t>
    </dgm:pt>
    <dgm:pt modelId="{C575EFDD-B453-4426-9058-7E9DC3CA9A7E}" type="sibTrans" cxnId="{D8DE3DA2-00A4-446D-B9B4-0DE27FC0AF85}">
      <dgm:prSet/>
      <dgm:spPr/>
      <dgm:t>
        <a:bodyPr/>
        <a:lstStyle/>
        <a:p>
          <a:endParaRPr lang="en-US"/>
        </a:p>
      </dgm:t>
    </dgm:pt>
    <dgm:pt modelId="{72328284-9DEC-4E5E-9C7F-9C88B9055DF5}">
      <dgm:prSet custT="1"/>
      <dgm:spPr/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Undertake Health Technology Assessment for interventions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4E87A2-3155-4C9C-B887-0A0D1E9ED081}" type="parTrans" cxnId="{7203957F-315A-4CBB-9344-AC00F96C1F13}">
      <dgm:prSet/>
      <dgm:spPr/>
      <dgm:t>
        <a:bodyPr/>
        <a:lstStyle/>
        <a:p>
          <a:endParaRPr lang="en-US"/>
        </a:p>
      </dgm:t>
    </dgm:pt>
    <dgm:pt modelId="{F913B825-2FEB-4E5E-96AF-8DFA7E355A9F}" type="sibTrans" cxnId="{7203957F-315A-4CBB-9344-AC00F96C1F13}">
      <dgm:prSet/>
      <dgm:spPr/>
      <dgm:t>
        <a:bodyPr/>
        <a:lstStyle/>
        <a:p>
          <a:endParaRPr lang="en-US"/>
        </a:p>
      </dgm:t>
    </dgm:pt>
    <dgm:pt modelId="{B4BC5D78-D60E-46B4-A0C4-DBF3DD3B7167}">
      <dgm:prSet phldrT="[Text]"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Assess 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the total cost of EHSP implementation in Laos PDR under various scenarios of scale up. </a:t>
          </a:r>
        </a:p>
      </dgm:t>
    </dgm:pt>
    <dgm:pt modelId="{594450E5-D255-4B3A-95DC-6BD50306E696}" type="parTrans" cxnId="{A22EDECD-11D2-4E6F-9A6D-4AAFA96512A9}">
      <dgm:prSet/>
      <dgm:spPr/>
      <dgm:t>
        <a:bodyPr/>
        <a:lstStyle/>
        <a:p>
          <a:endParaRPr lang="en-US"/>
        </a:p>
      </dgm:t>
    </dgm:pt>
    <dgm:pt modelId="{FF764053-3585-4F52-A6BE-5FA06B0A04DC}" type="sibTrans" cxnId="{A22EDECD-11D2-4E6F-9A6D-4AAFA96512A9}">
      <dgm:prSet/>
      <dgm:spPr/>
      <dgm:t>
        <a:bodyPr/>
        <a:lstStyle/>
        <a:p>
          <a:endParaRPr lang="en-US"/>
        </a:p>
      </dgm:t>
    </dgm:pt>
    <dgm:pt modelId="{126721E0-F6B1-4FE7-B0EE-D0BC2AB0BF62}" type="pres">
      <dgm:prSet presAssocID="{4CB6706C-0CA9-45C3-9521-DBC5EC1C322F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IN"/>
        </a:p>
      </dgm:t>
    </dgm:pt>
    <dgm:pt modelId="{13ACB0E4-BEB5-4E53-A2E8-EAB387A5F674}" type="pres">
      <dgm:prSet presAssocID="{8AA7BE92-FF24-4F05-B894-8A2FA0246517}" presName="parenttextcomposite" presStyleCnt="0"/>
      <dgm:spPr/>
    </dgm:pt>
    <dgm:pt modelId="{51F995E2-92A3-400A-A05E-3430E9092064}" type="pres">
      <dgm:prSet presAssocID="{8AA7BE92-FF24-4F05-B894-8A2FA0246517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40E0D48-C4FA-4A13-BB30-250A8B8DB186}" type="pres">
      <dgm:prSet presAssocID="{8AA7BE92-FF24-4F05-B894-8A2FA0246517}" presName="composite" presStyleCnt="0"/>
      <dgm:spPr/>
    </dgm:pt>
    <dgm:pt modelId="{F0AE4947-E91F-454C-938E-D51BAC082E8E}" type="pres">
      <dgm:prSet presAssocID="{8AA7BE92-FF24-4F05-B894-8A2FA0246517}" presName="chevron1" presStyleLbl="alignNode1" presStyleIdx="0" presStyleCnt="14"/>
      <dgm:spPr/>
    </dgm:pt>
    <dgm:pt modelId="{4EC2BDAC-B52D-475E-A57E-F418A764CA85}" type="pres">
      <dgm:prSet presAssocID="{8AA7BE92-FF24-4F05-B894-8A2FA0246517}" presName="chevron2" presStyleLbl="alignNode1" presStyleIdx="1" presStyleCnt="14"/>
      <dgm:spPr/>
    </dgm:pt>
    <dgm:pt modelId="{81967197-3CEF-4255-BC67-2FBD5B2EF526}" type="pres">
      <dgm:prSet presAssocID="{8AA7BE92-FF24-4F05-B894-8A2FA0246517}" presName="chevron3" presStyleLbl="alignNode1" presStyleIdx="2" presStyleCnt="14"/>
      <dgm:spPr/>
    </dgm:pt>
    <dgm:pt modelId="{098F1580-A370-4CFD-BD30-9A67C1117962}" type="pres">
      <dgm:prSet presAssocID="{8AA7BE92-FF24-4F05-B894-8A2FA0246517}" presName="chevron4" presStyleLbl="alignNode1" presStyleIdx="3" presStyleCnt="14"/>
      <dgm:spPr/>
    </dgm:pt>
    <dgm:pt modelId="{8C2E95D9-B083-45AA-A2A9-E76F28B4DA70}" type="pres">
      <dgm:prSet presAssocID="{8AA7BE92-FF24-4F05-B894-8A2FA0246517}" presName="chevron5" presStyleLbl="alignNode1" presStyleIdx="4" presStyleCnt="14"/>
      <dgm:spPr/>
    </dgm:pt>
    <dgm:pt modelId="{6844F1F3-5D70-495A-87AA-03C786FABD77}" type="pres">
      <dgm:prSet presAssocID="{8AA7BE92-FF24-4F05-B894-8A2FA0246517}" presName="chevron6" presStyleLbl="alignNode1" presStyleIdx="5" presStyleCnt="14"/>
      <dgm:spPr/>
    </dgm:pt>
    <dgm:pt modelId="{B135CC13-B1D3-42B0-96B8-8B1EA20A6DE9}" type="pres">
      <dgm:prSet presAssocID="{8AA7BE92-FF24-4F05-B894-8A2FA0246517}" presName="chevron7" presStyleLbl="alignNode1" presStyleIdx="6" presStyleCnt="14"/>
      <dgm:spPr/>
    </dgm:pt>
    <dgm:pt modelId="{F3C2FB15-4161-4FE2-A2D7-CD49F3AA0740}" type="pres">
      <dgm:prSet presAssocID="{8AA7BE92-FF24-4F05-B894-8A2FA0246517}" presName="childtext" presStyleLbl="solidFgAcc1" presStyleIdx="0" presStyleCnt="2" custScaleX="111426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F3EA6AF-1455-48E2-833B-36883EDB9E0B}" type="pres">
      <dgm:prSet presAssocID="{0FFD365A-F6A5-4747-A1D6-1B98377FF7B4}" presName="sibTrans" presStyleCnt="0"/>
      <dgm:spPr/>
    </dgm:pt>
    <dgm:pt modelId="{D0089514-1ED1-446C-95AE-2E512EC51948}" type="pres">
      <dgm:prSet presAssocID="{9FC11310-813D-437E-8E2B-9C5099C8F941}" presName="parenttextcomposite" presStyleCnt="0"/>
      <dgm:spPr/>
    </dgm:pt>
    <dgm:pt modelId="{B713B9B8-0A79-404B-830B-75478ED694F6}" type="pres">
      <dgm:prSet presAssocID="{9FC11310-813D-437E-8E2B-9C5099C8F941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E92FA6C-6E40-4498-850E-561820AB8D7D}" type="pres">
      <dgm:prSet presAssocID="{9FC11310-813D-437E-8E2B-9C5099C8F941}" presName="composite" presStyleCnt="0"/>
      <dgm:spPr/>
    </dgm:pt>
    <dgm:pt modelId="{6A983E9A-7D33-47C4-BE4C-998680E2CA07}" type="pres">
      <dgm:prSet presAssocID="{9FC11310-813D-437E-8E2B-9C5099C8F941}" presName="chevron1" presStyleLbl="alignNode1" presStyleIdx="7" presStyleCnt="14"/>
      <dgm:spPr/>
    </dgm:pt>
    <dgm:pt modelId="{352CF9C6-B66F-4CF5-9EBF-A811E7B6BF6A}" type="pres">
      <dgm:prSet presAssocID="{9FC11310-813D-437E-8E2B-9C5099C8F941}" presName="chevron2" presStyleLbl="alignNode1" presStyleIdx="8" presStyleCnt="14"/>
      <dgm:spPr/>
    </dgm:pt>
    <dgm:pt modelId="{C1496900-0F0A-4CD6-9926-E5A5477B1523}" type="pres">
      <dgm:prSet presAssocID="{9FC11310-813D-437E-8E2B-9C5099C8F941}" presName="chevron3" presStyleLbl="alignNode1" presStyleIdx="9" presStyleCnt="14"/>
      <dgm:spPr/>
    </dgm:pt>
    <dgm:pt modelId="{2DB9A5FF-E857-4880-A01F-9D2B63984AD3}" type="pres">
      <dgm:prSet presAssocID="{9FC11310-813D-437E-8E2B-9C5099C8F941}" presName="chevron4" presStyleLbl="alignNode1" presStyleIdx="10" presStyleCnt="14"/>
      <dgm:spPr/>
    </dgm:pt>
    <dgm:pt modelId="{5F9E088C-1481-437C-BA2D-95066175E456}" type="pres">
      <dgm:prSet presAssocID="{9FC11310-813D-437E-8E2B-9C5099C8F941}" presName="chevron5" presStyleLbl="alignNode1" presStyleIdx="11" presStyleCnt="14"/>
      <dgm:spPr/>
    </dgm:pt>
    <dgm:pt modelId="{6CC977FF-AB1D-49A2-9A43-00F04CC3EEBD}" type="pres">
      <dgm:prSet presAssocID="{9FC11310-813D-437E-8E2B-9C5099C8F941}" presName="chevron6" presStyleLbl="alignNode1" presStyleIdx="12" presStyleCnt="14"/>
      <dgm:spPr/>
    </dgm:pt>
    <dgm:pt modelId="{B6414FA8-D929-4E18-A28B-B0D67CCA4DA2}" type="pres">
      <dgm:prSet presAssocID="{9FC11310-813D-437E-8E2B-9C5099C8F941}" presName="chevron7" presStyleLbl="alignNode1" presStyleIdx="13" presStyleCnt="14"/>
      <dgm:spPr/>
    </dgm:pt>
    <dgm:pt modelId="{B30E7108-5228-449F-99F9-9B0E17A32BD0}" type="pres">
      <dgm:prSet presAssocID="{9FC11310-813D-437E-8E2B-9C5099C8F941}" presName="childtext" presStyleLbl="solidFgAcc1" presStyleIdx="1" presStyleCnt="2" custScaleX="111426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4D61EB50-A05F-43C9-9493-CEA208002DED}" srcId="{4CB6706C-0CA9-45C3-9521-DBC5EC1C322F}" destId="{8AA7BE92-FF24-4F05-B894-8A2FA0246517}" srcOrd="0" destOrd="0" parTransId="{453FB9E5-15B7-499C-83B8-0CA9D3483AE6}" sibTransId="{0FFD365A-F6A5-4747-A1D6-1B98377FF7B4}"/>
    <dgm:cxn modelId="{AC9C8A2F-D82D-4E26-AE33-C68A8E455602}" type="presOf" srcId="{8AA7BE92-FF24-4F05-B894-8A2FA0246517}" destId="{51F995E2-92A3-400A-A05E-3430E9092064}" srcOrd="0" destOrd="0" presId="urn:microsoft.com/office/officeart/2008/layout/VerticalAccentList"/>
    <dgm:cxn modelId="{AD0B0E66-B7AC-4307-9696-33AF09EB129F}" srcId="{4CB6706C-0CA9-45C3-9521-DBC5EC1C322F}" destId="{9FC11310-813D-437E-8E2B-9C5099C8F941}" srcOrd="1" destOrd="0" parTransId="{4E4C36DE-BAFD-437D-A8A5-5EA065F46330}" sibTransId="{55FA2ED1-7BA1-48DD-8EB4-B386DC2F2205}"/>
    <dgm:cxn modelId="{BFF3E7AA-58F0-4385-BE21-A8B72FE41E33}" type="presOf" srcId="{72328284-9DEC-4E5E-9C7F-9C88B9055DF5}" destId="{B30E7108-5228-449F-99F9-9B0E17A32BD0}" srcOrd="0" destOrd="1" presId="urn:microsoft.com/office/officeart/2008/layout/VerticalAccentList"/>
    <dgm:cxn modelId="{89D96D40-314D-4810-A64E-A8EF2E3214A9}" type="presOf" srcId="{1527EBAB-CC56-420E-98DC-40564CC066F0}" destId="{F3C2FB15-4161-4FE2-A2D7-CD49F3AA0740}" srcOrd="0" destOrd="0" presId="urn:microsoft.com/office/officeart/2008/layout/VerticalAccentList"/>
    <dgm:cxn modelId="{A22EDECD-11D2-4E6F-9A6D-4AAFA96512A9}" srcId="{8AA7BE92-FF24-4F05-B894-8A2FA0246517}" destId="{B4BC5D78-D60E-46B4-A0C4-DBF3DD3B7167}" srcOrd="1" destOrd="0" parTransId="{594450E5-D255-4B3A-95DC-6BD50306E696}" sibTransId="{FF764053-3585-4F52-A6BE-5FA06B0A04DC}"/>
    <dgm:cxn modelId="{E6717DE1-C3DE-4C7F-A815-9D0EB55C214F}" type="presOf" srcId="{4CB6706C-0CA9-45C3-9521-DBC5EC1C322F}" destId="{126721E0-F6B1-4FE7-B0EE-D0BC2AB0BF62}" srcOrd="0" destOrd="0" presId="urn:microsoft.com/office/officeart/2008/layout/VerticalAccentList"/>
    <dgm:cxn modelId="{EAA37BCA-8EDD-4AE5-AA58-1D0A2E5A5E20}" type="presOf" srcId="{2F37F60E-3DEA-426C-9A13-5183C90D0975}" destId="{B30E7108-5228-449F-99F9-9B0E17A32BD0}" srcOrd="0" destOrd="0" presId="urn:microsoft.com/office/officeart/2008/layout/VerticalAccentList"/>
    <dgm:cxn modelId="{7120C10F-96BC-4C04-AA91-7E545F2FF7FF}" type="presOf" srcId="{B4BC5D78-D60E-46B4-A0C4-DBF3DD3B7167}" destId="{F3C2FB15-4161-4FE2-A2D7-CD49F3AA0740}" srcOrd="0" destOrd="1" presId="urn:microsoft.com/office/officeart/2008/layout/VerticalAccentList"/>
    <dgm:cxn modelId="{D8DE3DA2-00A4-446D-B9B4-0DE27FC0AF85}" srcId="{9FC11310-813D-437E-8E2B-9C5099C8F941}" destId="{2F37F60E-3DEA-426C-9A13-5183C90D0975}" srcOrd="0" destOrd="0" parTransId="{CB24EE2F-6B6D-4C71-8AAD-23933C5E542B}" sibTransId="{C575EFDD-B453-4426-9058-7E9DC3CA9A7E}"/>
    <dgm:cxn modelId="{7203957F-315A-4CBB-9344-AC00F96C1F13}" srcId="{9FC11310-813D-437E-8E2B-9C5099C8F941}" destId="{72328284-9DEC-4E5E-9C7F-9C88B9055DF5}" srcOrd="1" destOrd="0" parTransId="{A34E87A2-3155-4C9C-B887-0A0D1E9ED081}" sibTransId="{F913B825-2FEB-4E5E-96AF-8DFA7E355A9F}"/>
    <dgm:cxn modelId="{81BEAFC7-8C3C-4D39-88E3-EC31A369E1EC}" type="presOf" srcId="{9FC11310-813D-437E-8E2B-9C5099C8F941}" destId="{B713B9B8-0A79-404B-830B-75478ED694F6}" srcOrd="0" destOrd="0" presId="urn:microsoft.com/office/officeart/2008/layout/VerticalAccentList"/>
    <dgm:cxn modelId="{4E4A4908-8782-4EE5-A793-84BCC73DABB1}" srcId="{8AA7BE92-FF24-4F05-B894-8A2FA0246517}" destId="{1527EBAB-CC56-420E-98DC-40564CC066F0}" srcOrd="0" destOrd="0" parTransId="{6141DB84-B4A9-43B6-BC59-7D32E5D16693}" sibTransId="{A31760D0-A3B2-4B22-89B8-455401780E47}"/>
    <dgm:cxn modelId="{D7372B9F-B690-4571-871C-E2F8948C1029}" type="presParOf" srcId="{126721E0-F6B1-4FE7-B0EE-D0BC2AB0BF62}" destId="{13ACB0E4-BEB5-4E53-A2E8-EAB387A5F674}" srcOrd="0" destOrd="0" presId="urn:microsoft.com/office/officeart/2008/layout/VerticalAccentList"/>
    <dgm:cxn modelId="{4BDFC5E8-0489-471E-9407-F2D9205E7228}" type="presParOf" srcId="{13ACB0E4-BEB5-4E53-A2E8-EAB387A5F674}" destId="{51F995E2-92A3-400A-A05E-3430E9092064}" srcOrd="0" destOrd="0" presId="urn:microsoft.com/office/officeart/2008/layout/VerticalAccentList"/>
    <dgm:cxn modelId="{1B0D976B-197D-4192-8445-520B8CF67ECE}" type="presParOf" srcId="{126721E0-F6B1-4FE7-B0EE-D0BC2AB0BF62}" destId="{C40E0D48-C4FA-4A13-BB30-250A8B8DB186}" srcOrd="1" destOrd="0" presId="urn:microsoft.com/office/officeart/2008/layout/VerticalAccentList"/>
    <dgm:cxn modelId="{730DDD3C-41E9-451E-8A81-E34CD051558F}" type="presParOf" srcId="{C40E0D48-C4FA-4A13-BB30-250A8B8DB186}" destId="{F0AE4947-E91F-454C-938E-D51BAC082E8E}" srcOrd="0" destOrd="0" presId="urn:microsoft.com/office/officeart/2008/layout/VerticalAccentList"/>
    <dgm:cxn modelId="{E93AFAF6-3BFC-4C27-B68F-55FF70E6E2CA}" type="presParOf" srcId="{C40E0D48-C4FA-4A13-BB30-250A8B8DB186}" destId="{4EC2BDAC-B52D-475E-A57E-F418A764CA85}" srcOrd="1" destOrd="0" presId="urn:microsoft.com/office/officeart/2008/layout/VerticalAccentList"/>
    <dgm:cxn modelId="{2799A287-F407-472E-A2FF-D8F8CDF3C0D9}" type="presParOf" srcId="{C40E0D48-C4FA-4A13-BB30-250A8B8DB186}" destId="{81967197-3CEF-4255-BC67-2FBD5B2EF526}" srcOrd="2" destOrd="0" presId="urn:microsoft.com/office/officeart/2008/layout/VerticalAccentList"/>
    <dgm:cxn modelId="{E7EC2354-81F7-4DEB-9FB3-88C42D46510F}" type="presParOf" srcId="{C40E0D48-C4FA-4A13-BB30-250A8B8DB186}" destId="{098F1580-A370-4CFD-BD30-9A67C1117962}" srcOrd="3" destOrd="0" presId="urn:microsoft.com/office/officeart/2008/layout/VerticalAccentList"/>
    <dgm:cxn modelId="{49B30E6F-AABF-469B-984A-9DA07C4CBD35}" type="presParOf" srcId="{C40E0D48-C4FA-4A13-BB30-250A8B8DB186}" destId="{8C2E95D9-B083-45AA-A2A9-E76F28B4DA70}" srcOrd="4" destOrd="0" presId="urn:microsoft.com/office/officeart/2008/layout/VerticalAccentList"/>
    <dgm:cxn modelId="{4A5408BB-8E41-4175-BA9D-188C0BAD7C64}" type="presParOf" srcId="{C40E0D48-C4FA-4A13-BB30-250A8B8DB186}" destId="{6844F1F3-5D70-495A-87AA-03C786FABD77}" srcOrd="5" destOrd="0" presId="urn:microsoft.com/office/officeart/2008/layout/VerticalAccentList"/>
    <dgm:cxn modelId="{6D2EFBBC-E22A-40F9-8B22-D6CC4258DCAE}" type="presParOf" srcId="{C40E0D48-C4FA-4A13-BB30-250A8B8DB186}" destId="{B135CC13-B1D3-42B0-96B8-8B1EA20A6DE9}" srcOrd="6" destOrd="0" presId="urn:microsoft.com/office/officeart/2008/layout/VerticalAccentList"/>
    <dgm:cxn modelId="{F9881AE5-70D1-4265-8AFD-8D0BA5966E98}" type="presParOf" srcId="{C40E0D48-C4FA-4A13-BB30-250A8B8DB186}" destId="{F3C2FB15-4161-4FE2-A2D7-CD49F3AA0740}" srcOrd="7" destOrd="0" presId="urn:microsoft.com/office/officeart/2008/layout/VerticalAccentList"/>
    <dgm:cxn modelId="{C911A2B2-00DF-418C-9944-7BE440564A32}" type="presParOf" srcId="{126721E0-F6B1-4FE7-B0EE-D0BC2AB0BF62}" destId="{DF3EA6AF-1455-48E2-833B-36883EDB9E0B}" srcOrd="2" destOrd="0" presId="urn:microsoft.com/office/officeart/2008/layout/VerticalAccentList"/>
    <dgm:cxn modelId="{637E13C7-5133-480F-9B36-8E794817D6EC}" type="presParOf" srcId="{126721E0-F6B1-4FE7-B0EE-D0BC2AB0BF62}" destId="{D0089514-1ED1-446C-95AE-2E512EC51948}" srcOrd="3" destOrd="0" presId="urn:microsoft.com/office/officeart/2008/layout/VerticalAccentList"/>
    <dgm:cxn modelId="{A40012AD-1FF1-473C-8E86-CCABD6BA3D08}" type="presParOf" srcId="{D0089514-1ED1-446C-95AE-2E512EC51948}" destId="{B713B9B8-0A79-404B-830B-75478ED694F6}" srcOrd="0" destOrd="0" presId="urn:microsoft.com/office/officeart/2008/layout/VerticalAccentList"/>
    <dgm:cxn modelId="{67A426D7-4F63-4184-8191-20F7594AE559}" type="presParOf" srcId="{126721E0-F6B1-4FE7-B0EE-D0BC2AB0BF62}" destId="{6E92FA6C-6E40-4498-850E-561820AB8D7D}" srcOrd="4" destOrd="0" presId="urn:microsoft.com/office/officeart/2008/layout/VerticalAccentList"/>
    <dgm:cxn modelId="{B46D0B3A-898B-4F43-9C7D-8EC9EF0D89CF}" type="presParOf" srcId="{6E92FA6C-6E40-4498-850E-561820AB8D7D}" destId="{6A983E9A-7D33-47C4-BE4C-998680E2CA07}" srcOrd="0" destOrd="0" presId="urn:microsoft.com/office/officeart/2008/layout/VerticalAccentList"/>
    <dgm:cxn modelId="{120EA3C5-40DB-4F34-8DC4-3E9AEF35ECF3}" type="presParOf" srcId="{6E92FA6C-6E40-4498-850E-561820AB8D7D}" destId="{352CF9C6-B66F-4CF5-9EBF-A811E7B6BF6A}" srcOrd="1" destOrd="0" presId="urn:microsoft.com/office/officeart/2008/layout/VerticalAccentList"/>
    <dgm:cxn modelId="{0F6DE5CB-9875-4DD2-BA75-B4BA27E8E457}" type="presParOf" srcId="{6E92FA6C-6E40-4498-850E-561820AB8D7D}" destId="{C1496900-0F0A-4CD6-9926-E5A5477B1523}" srcOrd="2" destOrd="0" presId="urn:microsoft.com/office/officeart/2008/layout/VerticalAccentList"/>
    <dgm:cxn modelId="{5E0D8D4E-8F03-424B-91E6-CA3A2BB934E6}" type="presParOf" srcId="{6E92FA6C-6E40-4498-850E-561820AB8D7D}" destId="{2DB9A5FF-E857-4880-A01F-9D2B63984AD3}" srcOrd="3" destOrd="0" presId="urn:microsoft.com/office/officeart/2008/layout/VerticalAccentList"/>
    <dgm:cxn modelId="{6958CEC1-6554-4CA6-93F9-DC1655E711AB}" type="presParOf" srcId="{6E92FA6C-6E40-4498-850E-561820AB8D7D}" destId="{5F9E088C-1481-437C-BA2D-95066175E456}" srcOrd="4" destOrd="0" presId="urn:microsoft.com/office/officeart/2008/layout/VerticalAccentList"/>
    <dgm:cxn modelId="{5F293E77-A4FE-4AB8-A262-E4DFD6C16B7B}" type="presParOf" srcId="{6E92FA6C-6E40-4498-850E-561820AB8D7D}" destId="{6CC977FF-AB1D-49A2-9A43-00F04CC3EEBD}" srcOrd="5" destOrd="0" presId="urn:microsoft.com/office/officeart/2008/layout/VerticalAccentList"/>
    <dgm:cxn modelId="{857AAFC9-A20E-4602-B1D4-E12EB97F06E9}" type="presParOf" srcId="{6E92FA6C-6E40-4498-850E-561820AB8D7D}" destId="{B6414FA8-D929-4E18-A28B-B0D67CCA4DA2}" srcOrd="6" destOrd="0" presId="urn:microsoft.com/office/officeart/2008/layout/VerticalAccentList"/>
    <dgm:cxn modelId="{67E36509-DAE6-48C4-A4CB-77B53B769CE5}" type="presParOf" srcId="{6E92FA6C-6E40-4498-850E-561820AB8D7D}" destId="{B30E7108-5228-449F-99F9-9B0E17A32BD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C4E6F-093D-4066-97EE-6E81BEA5B09A}" type="doc">
      <dgm:prSet loTypeId="urn:microsoft.com/office/officeart/2005/8/layout/vProcess5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D9F1867-0B0F-4C91-A82E-BDDEE181D322}">
      <dgm:prSet phldrT="[Text]"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Step 1: 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Identification of core service package by level of service delivery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D65C2E-BE4D-4593-A47F-22BA32DB4E1B}" type="parTrans" cxnId="{0C51FA5C-3F74-4488-A9F9-5CEB7F779AAA}">
      <dgm:prSet/>
      <dgm:spPr/>
      <dgm:t>
        <a:bodyPr/>
        <a:lstStyle/>
        <a:p>
          <a:endParaRPr lang="en-US" sz="2000"/>
        </a:p>
      </dgm:t>
    </dgm:pt>
    <dgm:pt modelId="{4DAD62F7-1060-4E32-83DE-CE41EB50A494}" type="sibTrans" cxnId="{0C51FA5C-3F74-4488-A9F9-5CEB7F779AAA}">
      <dgm:prSet custT="1"/>
      <dgm:spPr/>
      <dgm:t>
        <a:bodyPr/>
        <a:lstStyle/>
        <a:p>
          <a:endParaRPr lang="en-US" sz="2000"/>
        </a:p>
      </dgm:t>
    </dgm:pt>
    <dgm:pt modelId="{128101D9-7E77-4943-96FA-831743BBB475}">
      <dgm:prSet phldrT="[Text]" phldr="1"/>
      <dgm:spPr/>
      <dgm:t>
        <a:bodyPr/>
        <a:lstStyle/>
        <a:p>
          <a:endParaRPr lang="en-US" sz="2000"/>
        </a:p>
      </dgm:t>
    </dgm:pt>
    <dgm:pt modelId="{EAEB4FE7-80F6-4FF8-AA28-AE734DC718C7}" type="parTrans" cxnId="{69F9DE64-C2F3-49F2-A4D7-DF713DD8FC57}">
      <dgm:prSet/>
      <dgm:spPr/>
      <dgm:t>
        <a:bodyPr/>
        <a:lstStyle/>
        <a:p>
          <a:endParaRPr lang="en-US" sz="2000"/>
        </a:p>
      </dgm:t>
    </dgm:pt>
    <dgm:pt modelId="{5DCA2320-12C9-48D1-BBB8-FEC0CE557A70}" type="sibTrans" cxnId="{69F9DE64-C2F3-49F2-A4D7-DF713DD8FC57}">
      <dgm:prSet/>
      <dgm:spPr/>
      <dgm:t>
        <a:bodyPr/>
        <a:lstStyle/>
        <a:p>
          <a:endParaRPr lang="en-US" sz="2000"/>
        </a:p>
      </dgm:t>
    </dgm:pt>
    <dgm:pt modelId="{E086F8B5-50B9-4EE7-B342-171EE9176AB1}">
      <dgm:prSet phldrT="[Text]" phldr="1"/>
      <dgm:spPr/>
      <dgm:t>
        <a:bodyPr/>
        <a:lstStyle/>
        <a:p>
          <a:endParaRPr lang="en-US" sz="2000"/>
        </a:p>
      </dgm:t>
    </dgm:pt>
    <dgm:pt modelId="{477A3D25-CC8A-4AE4-B331-A47CB7D0792B}" type="parTrans" cxnId="{C11CBE22-594C-4B1D-BE8E-E6948D3FA736}">
      <dgm:prSet/>
      <dgm:spPr/>
      <dgm:t>
        <a:bodyPr/>
        <a:lstStyle/>
        <a:p>
          <a:endParaRPr lang="en-US" sz="2000"/>
        </a:p>
      </dgm:t>
    </dgm:pt>
    <dgm:pt modelId="{0B0D4A27-8E1F-4315-8F52-4BAB182D6836}" type="sibTrans" cxnId="{C11CBE22-594C-4B1D-BE8E-E6948D3FA736}">
      <dgm:prSet/>
      <dgm:spPr/>
      <dgm:t>
        <a:bodyPr/>
        <a:lstStyle/>
        <a:p>
          <a:endParaRPr lang="en-US" sz="2000"/>
        </a:p>
      </dgm:t>
    </dgm:pt>
    <dgm:pt modelId="{C4C3E1D1-0163-4443-99E6-5821328DB6E5}">
      <dgm:prSet/>
      <dgm:spPr/>
      <dgm:t>
        <a:bodyPr/>
        <a:lstStyle/>
        <a:p>
          <a:endParaRPr lang="en-US" sz="2000"/>
        </a:p>
      </dgm:t>
    </dgm:pt>
    <dgm:pt modelId="{378CA402-F07A-4259-9901-F60A09F9AF25}" type="parTrans" cxnId="{8A30DEA2-CF79-4542-921A-D05E0825A2D8}">
      <dgm:prSet/>
      <dgm:spPr/>
      <dgm:t>
        <a:bodyPr/>
        <a:lstStyle/>
        <a:p>
          <a:endParaRPr lang="en-US" sz="2000"/>
        </a:p>
      </dgm:t>
    </dgm:pt>
    <dgm:pt modelId="{7DD86E2A-0A2E-4203-A5FE-D22D2EA6F09F}" type="sibTrans" cxnId="{8A30DEA2-CF79-4542-921A-D05E0825A2D8}">
      <dgm:prSet/>
      <dgm:spPr/>
      <dgm:t>
        <a:bodyPr/>
        <a:lstStyle/>
        <a:p>
          <a:endParaRPr lang="en-US" sz="2000"/>
        </a:p>
      </dgm:t>
    </dgm:pt>
    <dgm:pt modelId="{A3C10EA7-9EBA-48DE-9F1A-C153063F1C37}">
      <dgm:prSet/>
      <dgm:spPr/>
      <dgm:t>
        <a:bodyPr/>
        <a:lstStyle/>
        <a:p>
          <a:endParaRPr lang="en-US" sz="2000"/>
        </a:p>
      </dgm:t>
    </dgm:pt>
    <dgm:pt modelId="{905C9B09-F12B-48CB-A72C-FF3C36C3F5E0}" type="parTrans" cxnId="{69B2EAE1-DAA5-40E6-B504-9B813966A0B7}">
      <dgm:prSet/>
      <dgm:spPr/>
      <dgm:t>
        <a:bodyPr/>
        <a:lstStyle/>
        <a:p>
          <a:endParaRPr lang="en-US" sz="2000"/>
        </a:p>
      </dgm:t>
    </dgm:pt>
    <dgm:pt modelId="{2DF1FEE4-9D09-4B74-9094-49CE55AD78B2}" type="sibTrans" cxnId="{69B2EAE1-DAA5-40E6-B504-9B813966A0B7}">
      <dgm:prSet/>
      <dgm:spPr/>
      <dgm:t>
        <a:bodyPr/>
        <a:lstStyle/>
        <a:p>
          <a:endParaRPr lang="en-US" sz="2000" b="1"/>
        </a:p>
      </dgm:t>
    </dgm:pt>
    <dgm:pt modelId="{EB601393-0F40-4570-A68D-372C2FFD06E6}">
      <dgm:prSet/>
      <dgm:spPr/>
      <dgm:t>
        <a:bodyPr/>
        <a:lstStyle/>
        <a:p>
          <a:endParaRPr lang="en-US" sz="2000"/>
        </a:p>
      </dgm:t>
    </dgm:pt>
    <dgm:pt modelId="{9208DBF5-3386-400E-950B-2625EB555CF8}" type="parTrans" cxnId="{8D0E5AE5-0EA7-4D1C-8B2A-C444C9E086F7}">
      <dgm:prSet/>
      <dgm:spPr/>
      <dgm:t>
        <a:bodyPr/>
        <a:lstStyle/>
        <a:p>
          <a:endParaRPr lang="en-US" sz="2000"/>
        </a:p>
      </dgm:t>
    </dgm:pt>
    <dgm:pt modelId="{AA018593-7E3C-4A53-AE1E-0974DB71CC1B}" type="sibTrans" cxnId="{8D0E5AE5-0EA7-4D1C-8B2A-C444C9E086F7}">
      <dgm:prSet/>
      <dgm:spPr/>
      <dgm:t>
        <a:bodyPr/>
        <a:lstStyle/>
        <a:p>
          <a:endParaRPr lang="en-US" sz="2000"/>
        </a:p>
      </dgm:t>
    </dgm:pt>
    <dgm:pt modelId="{C8980B77-DBED-4EA7-90C9-1A628394FF4F}">
      <dgm:prSet/>
      <dgm:spPr/>
      <dgm:t>
        <a:bodyPr/>
        <a:lstStyle/>
        <a:p>
          <a:endParaRPr lang="en-US" sz="2000"/>
        </a:p>
      </dgm:t>
    </dgm:pt>
    <dgm:pt modelId="{ED19BC35-5462-4458-86C7-933FF347937A}" type="parTrans" cxnId="{7628B7EE-DF6E-45D9-989F-B02A11FE0878}">
      <dgm:prSet/>
      <dgm:spPr/>
      <dgm:t>
        <a:bodyPr/>
        <a:lstStyle/>
        <a:p>
          <a:endParaRPr lang="en-US" sz="2000"/>
        </a:p>
      </dgm:t>
    </dgm:pt>
    <dgm:pt modelId="{8352A9FE-75F4-44A9-B0B9-E5302BB25DE3}" type="sibTrans" cxnId="{7628B7EE-DF6E-45D9-989F-B02A11FE0878}">
      <dgm:prSet/>
      <dgm:spPr/>
      <dgm:t>
        <a:bodyPr/>
        <a:lstStyle/>
        <a:p>
          <a:endParaRPr lang="en-US" sz="2000"/>
        </a:p>
      </dgm:t>
    </dgm:pt>
    <dgm:pt modelId="{548E2C39-9FFF-47E5-96E2-69A6594D37DD}">
      <dgm:prSet/>
      <dgm:spPr/>
      <dgm:t>
        <a:bodyPr/>
        <a:lstStyle/>
        <a:p>
          <a:endParaRPr lang="en-US" sz="2000"/>
        </a:p>
      </dgm:t>
    </dgm:pt>
    <dgm:pt modelId="{1E912DA7-5B22-4BB3-8EFE-1D93CE4B204B}" type="parTrans" cxnId="{82010171-5193-4A3D-904A-A784ECE6DF00}">
      <dgm:prSet/>
      <dgm:spPr/>
      <dgm:t>
        <a:bodyPr/>
        <a:lstStyle/>
        <a:p>
          <a:endParaRPr lang="en-US" sz="2000"/>
        </a:p>
      </dgm:t>
    </dgm:pt>
    <dgm:pt modelId="{C35C1F4B-2DB9-4C68-95ED-957DD116AC9E}" type="sibTrans" cxnId="{82010171-5193-4A3D-904A-A784ECE6DF00}">
      <dgm:prSet/>
      <dgm:spPr/>
      <dgm:t>
        <a:bodyPr/>
        <a:lstStyle/>
        <a:p>
          <a:endParaRPr lang="en-US" sz="2000" b="1"/>
        </a:p>
      </dgm:t>
    </dgm:pt>
    <dgm:pt modelId="{F219D0A1-7AB5-4A1A-9C11-220A200B8A1B}">
      <dgm:prSet/>
      <dgm:spPr/>
      <dgm:t>
        <a:bodyPr/>
        <a:lstStyle/>
        <a:p>
          <a:endParaRPr lang="en-US" sz="2000"/>
        </a:p>
      </dgm:t>
    </dgm:pt>
    <dgm:pt modelId="{4EBC6152-A946-436F-B221-9201DB37F327}" type="parTrans" cxnId="{E06B5A6A-0639-488F-9BA8-4285957CCBC6}">
      <dgm:prSet/>
      <dgm:spPr/>
      <dgm:t>
        <a:bodyPr/>
        <a:lstStyle/>
        <a:p>
          <a:endParaRPr lang="en-US" sz="2000"/>
        </a:p>
      </dgm:t>
    </dgm:pt>
    <dgm:pt modelId="{80F0457E-7199-4861-B28F-49BBF2F4CABB}" type="sibTrans" cxnId="{E06B5A6A-0639-488F-9BA8-4285957CCBC6}">
      <dgm:prSet/>
      <dgm:spPr/>
      <dgm:t>
        <a:bodyPr/>
        <a:lstStyle/>
        <a:p>
          <a:endParaRPr lang="en-US" sz="2000" b="1"/>
        </a:p>
      </dgm:t>
    </dgm:pt>
    <dgm:pt modelId="{707BB0A3-D965-4BAF-8E79-9718283AA6ED}">
      <dgm:prSet/>
      <dgm:spPr/>
      <dgm:t>
        <a:bodyPr/>
        <a:lstStyle/>
        <a:p>
          <a:endParaRPr lang="en-US" sz="2000"/>
        </a:p>
      </dgm:t>
    </dgm:pt>
    <dgm:pt modelId="{B04471A7-E248-45B8-93C7-60E373B0AEA6}" type="parTrans" cxnId="{D0212692-CCB2-477C-AC41-233B3E916C2D}">
      <dgm:prSet/>
      <dgm:spPr/>
      <dgm:t>
        <a:bodyPr/>
        <a:lstStyle/>
        <a:p>
          <a:endParaRPr lang="en-US" sz="2000"/>
        </a:p>
      </dgm:t>
    </dgm:pt>
    <dgm:pt modelId="{5F867B51-4DA6-463C-9564-117EA152780E}" type="sibTrans" cxnId="{D0212692-CCB2-477C-AC41-233B3E916C2D}">
      <dgm:prSet/>
      <dgm:spPr/>
      <dgm:t>
        <a:bodyPr/>
        <a:lstStyle/>
        <a:p>
          <a:endParaRPr lang="en-US" sz="2000"/>
        </a:p>
      </dgm:t>
    </dgm:pt>
    <dgm:pt modelId="{A1880D80-4D3A-4F86-AEC7-CCA3BD595088}">
      <dgm:prSet custT="1"/>
      <dgm:spPr/>
      <dgm:t>
        <a:bodyPr/>
        <a:lstStyle/>
        <a:p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Step 5: </a:t>
          </a:r>
          <a:r>
            <a: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Collect data on the expenditure of program management, at overall program level</a:t>
          </a:r>
        </a:p>
      </dgm:t>
    </dgm:pt>
    <dgm:pt modelId="{B38A5574-144D-47A1-93A8-847D22AA148E}" type="parTrans" cxnId="{BDD542CD-2FBD-4F0A-A60A-306AEEFE0E0C}">
      <dgm:prSet/>
      <dgm:spPr/>
      <dgm:t>
        <a:bodyPr/>
        <a:lstStyle/>
        <a:p>
          <a:endParaRPr lang="en-US" sz="2000"/>
        </a:p>
      </dgm:t>
    </dgm:pt>
    <dgm:pt modelId="{2D8C2A64-2ADF-4B15-98B3-AA26BB9CD8A3}" type="sibTrans" cxnId="{BDD542CD-2FBD-4F0A-A60A-306AEEFE0E0C}">
      <dgm:prSet/>
      <dgm:spPr/>
      <dgm:t>
        <a:bodyPr/>
        <a:lstStyle/>
        <a:p>
          <a:endParaRPr lang="en-US" sz="2000"/>
        </a:p>
      </dgm:t>
    </dgm:pt>
    <dgm:pt modelId="{5AAFDA99-3D60-4DB0-92B6-589B6AB2FE0A}">
      <dgm:prSet/>
      <dgm:spPr/>
      <dgm:t>
        <a:bodyPr/>
        <a:lstStyle/>
        <a:p>
          <a:endParaRPr lang="en-US" sz="2000"/>
        </a:p>
      </dgm:t>
    </dgm:pt>
    <dgm:pt modelId="{D33147E2-F195-400D-A1D7-82AFA62F7AC5}" type="parTrans" cxnId="{0B603664-2770-4599-8C9A-7366FDC776A9}">
      <dgm:prSet/>
      <dgm:spPr/>
      <dgm:t>
        <a:bodyPr/>
        <a:lstStyle/>
        <a:p>
          <a:endParaRPr lang="en-US" sz="2000"/>
        </a:p>
      </dgm:t>
    </dgm:pt>
    <dgm:pt modelId="{C015A572-2A69-4C51-9C57-5C051F5F467C}" type="sibTrans" cxnId="{0B603664-2770-4599-8C9A-7366FDC776A9}">
      <dgm:prSet/>
      <dgm:spPr/>
      <dgm:t>
        <a:bodyPr/>
        <a:lstStyle/>
        <a:p>
          <a:endParaRPr lang="en-US" sz="2000"/>
        </a:p>
      </dgm:t>
    </dgm:pt>
    <dgm:pt modelId="{555DD6BC-A457-48D2-91FD-82063351D4EE}">
      <dgm:prSet/>
      <dgm:spPr/>
      <dgm:t>
        <a:bodyPr/>
        <a:lstStyle/>
        <a:p>
          <a:endParaRPr lang="en-US" sz="2000"/>
        </a:p>
      </dgm:t>
    </dgm:pt>
    <dgm:pt modelId="{CC38A97D-FF63-4601-8D43-106B7106D3BE}" type="parTrans" cxnId="{13A67417-2934-43A2-9A2D-455DB0D2084B}">
      <dgm:prSet/>
      <dgm:spPr/>
      <dgm:t>
        <a:bodyPr/>
        <a:lstStyle/>
        <a:p>
          <a:endParaRPr lang="en-US" sz="2000"/>
        </a:p>
      </dgm:t>
    </dgm:pt>
    <dgm:pt modelId="{8C9057B1-A3AD-4CF0-9084-2C25A3667007}" type="sibTrans" cxnId="{13A67417-2934-43A2-9A2D-455DB0D2084B}">
      <dgm:prSet/>
      <dgm:spPr/>
      <dgm:t>
        <a:bodyPr/>
        <a:lstStyle/>
        <a:p>
          <a:endParaRPr lang="en-US" sz="2000"/>
        </a:p>
      </dgm:t>
    </dgm:pt>
    <dgm:pt modelId="{D34C1514-AEFE-45AA-8FBF-442599EA60BA}">
      <dgm:prSet/>
      <dgm:spPr/>
      <dgm:t>
        <a:bodyPr/>
        <a:lstStyle/>
        <a:p>
          <a:endParaRPr lang="en-US" sz="2000"/>
        </a:p>
      </dgm:t>
    </dgm:pt>
    <dgm:pt modelId="{2281577C-4257-414B-8BAE-CF294D4ABBC9}" type="parTrans" cxnId="{7F037691-56C8-45E8-96D9-D0199F1FEB97}">
      <dgm:prSet/>
      <dgm:spPr/>
      <dgm:t>
        <a:bodyPr/>
        <a:lstStyle/>
        <a:p>
          <a:endParaRPr lang="en-US" sz="2000"/>
        </a:p>
      </dgm:t>
    </dgm:pt>
    <dgm:pt modelId="{ED60001B-B2CD-4887-AE6E-3791109719DF}" type="sibTrans" cxnId="{7F037691-56C8-45E8-96D9-D0199F1FEB97}">
      <dgm:prSet/>
      <dgm:spPr/>
      <dgm:t>
        <a:bodyPr/>
        <a:lstStyle/>
        <a:p>
          <a:endParaRPr lang="en-US" sz="2000"/>
        </a:p>
      </dgm:t>
    </dgm:pt>
    <dgm:pt modelId="{5D707E08-6C2D-47CD-96B4-39511B19B30D}">
      <dgm:prSet/>
      <dgm:spPr/>
      <dgm:t>
        <a:bodyPr/>
        <a:lstStyle/>
        <a:p>
          <a:endParaRPr lang="en-US" sz="2000"/>
        </a:p>
      </dgm:t>
    </dgm:pt>
    <dgm:pt modelId="{3EF432D3-090B-404E-8301-54BEA8FA985D}" type="parTrans" cxnId="{40ADBED5-6BCF-4719-8986-AE987A4C1204}">
      <dgm:prSet/>
      <dgm:spPr/>
      <dgm:t>
        <a:bodyPr/>
        <a:lstStyle/>
        <a:p>
          <a:endParaRPr lang="en-US" sz="2000"/>
        </a:p>
      </dgm:t>
    </dgm:pt>
    <dgm:pt modelId="{48C239C3-43C9-474E-B577-F372B4C785FB}" type="sibTrans" cxnId="{40ADBED5-6BCF-4719-8986-AE987A4C1204}">
      <dgm:prSet/>
      <dgm:spPr/>
      <dgm:t>
        <a:bodyPr/>
        <a:lstStyle/>
        <a:p>
          <a:endParaRPr lang="en-US" sz="2000"/>
        </a:p>
      </dgm:t>
    </dgm:pt>
    <dgm:pt modelId="{2E3EDC24-237C-4A40-9F45-09257207B78D}">
      <dgm:prSet/>
      <dgm:spPr/>
      <dgm:t>
        <a:bodyPr/>
        <a:lstStyle/>
        <a:p>
          <a:endParaRPr lang="en-US" sz="2000"/>
        </a:p>
      </dgm:t>
    </dgm:pt>
    <dgm:pt modelId="{55543D8B-EF3B-4C40-A7CC-F90B4FDFF738}" type="parTrans" cxnId="{6EA46366-3C27-4BCC-982F-B896CAB17E7F}">
      <dgm:prSet/>
      <dgm:spPr/>
      <dgm:t>
        <a:bodyPr/>
        <a:lstStyle/>
        <a:p>
          <a:endParaRPr lang="en-US" sz="2000"/>
        </a:p>
      </dgm:t>
    </dgm:pt>
    <dgm:pt modelId="{6589D8F5-9C58-46F6-8CEB-C53E1B69E717}" type="sibTrans" cxnId="{6EA46366-3C27-4BCC-982F-B896CAB17E7F}">
      <dgm:prSet/>
      <dgm:spPr/>
      <dgm:t>
        <a:bodyPr/>
        <a:lstStyle/>
        <a:p>
          <a:endParaRPr lang="en-US" sz="2000"/>
        </a:p>
      </dgm:t>
    </dgm:pt>
    <dgm:pt modelId="{39D05474-DD58-4DF6-8195-39935B4EDF9D}">
      <dgm:prSet/>
      <dgm:spPr/>
      <dgm:t>
        <a:bodyPr/>
        <a:lstStyle/>
        <a:p>
          <a:endParaRPr lang="en-US" sz="2000"/>
        </a:p>
      </dgm:t>
    </dgm:pt>
    <dgm:pt modelId="{3C942C2F-CC70-4C3B-AEDE-9F7C4AF324EE}" type="parTrans" cxnId="{AF4030FA-715D-4E1E-B30F-A7F8498AEAF5}">
      <dgm:prSet/>
      <dgm:spPr/>
      <dgm:t>
        <a:bodyPr/>
        <a:lstStyle/>
        <a:p>
          <a:endParaRPr lang="en-US" sz="2000"/>
        </a:p>
      </dgm:t>
    </dgm:pt>
    <dgm:pt modelId="{88C3751E-D469-417F-A55F-27AB38D84CF9}" type="sibTrans" cxnId="{AF4030FA-715D-4E1E-B30F-A7F8498AEAF5}">
      <dgm:prSet/>
      <dgm:spPr/>
      <dgm:t>
        <a:bodyPr/>
        <a:lstStyle/>
        <a:p>
          <a:endParaRPr lang="en-US" sz="2000"/>
        </a:p>
      </dgm:t>
    </dgm:pt>
    <dgm:pt modelId="{A765439E-CC06-4F7D-B987-6E83CB31677F}">
      <dgm:prSet/>
      <dgm:spPr/>
      <dgm:t>
        <a:bodyPr/>
        <a:lstStyle/>
        <a:p>
          <a:endParaRPr lang="en-US" sz="2000"/>
        </a:p>
      </dgm:t>
    </dgm:pt>
    <dgm:pt modelId="{B8349BAB-E59A-470B-A85F-1D9572303F3F}" type="parTrans" cxnId="{D20B4D1A-D19C-4775-BA66-878B31B0E355}">
      <dgm:prSet/>
      <dgm:spPr/>
      <dgm:t>
        <a:bodyPr/>
        <a:lstStyle/>
        <a:p>
          <a:endParaRPr lang="en-US" sz="2000"/>
        </a:p>
      </dgm:t>
    </dgm:pt>
    <dgm:pt modelId="{26EF7C99-584A-4721-A2D9-510F24123A00}" type="sibTrans" cxnId="{D20B4D1A-D19C-4775-BA66-878B31B0E355}">
      <dgm:prSet/>
      <dgm:spPr/>
      <dgm:t>
        <a:bodyPr/>
        <a:lstStyle/>
        <a:p>
          <a:endParaRPr lang="en-US" sz="2000"/>
        </a:p>
      </dgm:t>
    </dgm:pt>
    <dgm:pt modelId="{7686EC51-DEE3-470F-800B-DD1DBBEE27DC}">
      <dgm:prSet/>
      <dgm:spPr/>
      <dgm:t>
        <a:bodyPr/>
        <a:lstStyle/>
        <a:p>
          <a:endParaRPr lang="en-US" sz="2000"/>
        </a:p>
      </dgm:t>
    </dgm:pt>
    <dgm:pt modelId="{2105FEA8-0532-421F-8E07-2808EEE65238}" type="parTrans" cxnId="{7F9E3F22-EF30-4339-B97C-0F4392DD90D3}">
      <dgm:prSet/>
      <dgm:spPr/>
      <dgm:t>
        <a:bodyPr/>
        <a:lstStyle/>
        <a:p>
          <a:endParaRPr lang="en-US" sz="2000"/>
        </a:p>
      </dgm:t>
    </dgm:pt>
    <dgm:pt modelId="{D3DEAEBE-C233-4E81-8B06-E72F07E609CC}" type="sibTrans" cxnId="{7F9E3F22-EF30-4339-B97C-0F4392DD90D3}">
      <dgm:prSet/>
      <dgm:spPr/>
      <dgm:t>
        <a:bodyPr/>
        <a:lstStyle/>
        <a:p>
          <a:endParaRPr lang="en-US" sz="2000"/>
        </a:p>
      </dgm:t>
    </dgm:pt>
    <dgm:pt modelId="{B68EC7BA-A861-49E4-BDDD-0AB24FBE45F1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Step 2: 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Identify individual services within the core service package, by level of service delivery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326339-3C3F-43C2-8BF6-9C25363418D9}" type="parTrans" cxnId="{77BFE1FB-3CD1-4E75-A960-7826A693F0A1}">
      <dgm:prSet/>
      <dgm:spPr/>
      <dgm:t>
        <a:bodyPr/>
        <a:lstStyle/>
        <a:p>
          <a:endParaRPr lang="en-US" sz="2000"/>
        </a:p>
      </dgm:t>
    </dgm:pt>
    <dgm:pt modelId="{93C802BA-8C3F-40AA-BB6F-B564BC333D64}" type="sibTrans" cxnId="{77BFE1FB-3CD1-4E75-A960-7826A693F0A1}">
      <dgm:prSet custT="1"/>
      <dgm:spPr/>
      <dgm:t>
        <a:bodyPr/>
        <a:lstStyle/>
        <a:p>
          <a:endParaRPr lang="en-US" sz="2000"/>
        </a:p>
      </dgm:t>
    </dgm:pt>
    <dgm:pt modelId="{2A6F2381-8872-4CD8-B755-9FF47389E385}">
      <dgm:prSet/>
      <dgm:spPr/>
      <dgm:t>
        <a:bodyPr/>
        <a:lstStyle/>
        <a:p>
          <a:endParaRPr lang="en-US" sz="2000"/>
        </a:p>
      </dgm:t>
    </dgm:pt>
    <dgm:pt modelId="{0242A3F6-44D8-4E51-9C75-F4CAB88588B4}" type="parTrans" cxnId="{5C163F05-9B40-4CC9-9407-D22B6229AD65}">
      <dgm:prSet/>
      <dgm:spPr/>
      <dgm:t>
        <a:bodyPr/>
        <a:lstStyle/>
        <a:p>
          <a:endParaRPr lang="en-US" sz="2000"/>
        </a:p>
      </dgm:t>
    </dgm:pt>
    <dgm:pt modelId="{58F6C436-5B09-4F1F-A76B-96CD8C7E5A07}" type="sibTrans" cxnId="{5C163F05-9B40-4CC9-9407-D22B6229AD65}">
      <dgm:prSet/>
      <dgm:spPr/>
      <dgm:t>
        <a:bodyPr/>
        <a:lstStyle/>
        <a:p>
          <a:endParaRPr lang="en-US" sz="2000"/>
        </a:p>
      </dgm:t>
    </dgm:pt>
    <dgm:pt modelId="{6D137250-E9AB-401F-93A4-F866B95EEE85}">
      <dgm:prSet/>
      <dgm:spPr/>
      <dgm:t>
        <a:bodyPr/>
        <a:lstStyle/>
        <a:p>
          <a:endParaRPr lang="en-US" sz="2000"/>
        </a:p>
      </dgm:t>
    </dgm:pt>
    <dgm:pt modelId="{8E46EC77-D2D7-4DEA-A008-AC14EFE15E9C}" type="parTrans" cxnId="{4F5C3D34-2B1D-41C5-BECE-F0ABF97E1B69}">
      <dgm:prSet/>
      <dgm:spPr/>
      <dgm:t>
        <a:bodyPr/>
        <a:lstStyle/>
        <a:p>
          <a:endParaRPr lang="en-US" sz="2000"/>
        </a:p>
      </dgm:t>
    </dgm:pt>
    <dgm:pt modelId="{2B922346-07CD-46E0-8691-29EDB0E5FDB0}" type="sibTrans" cxnId="{4F5C3D34-2B1D-41C5-BECE-F0ABF97E1B69}">
      <dgm:prSet/>
      <dgm:spPr/>
      <dgm:t>
        <a:bodyPr/>
        <a:lstStyle/>
        <a:p>
          <a:endParaRPr lang="en-US" sz="2000"/>
        </a:p>
      </dgm:t>
    </dgm:pt>
    <dgm:pt modelId="{74C279B1-D086-4989-8D88-AEC40BCE9A46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Step 4: 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Collect data on prices of each of the resource identified as per point no. 3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D38E0D-E284-4327-9623-729F1ACC8CF8}" type="parTrans" cxnId="{A3D36EA6-FD54-467B-B702-E0DAA171F955}">
      <dgm:prSet/>
      <dgm:spPr/>
      <dgm:t>
        <a:bodyPr/>
        <a:lstStyle/>
        <a:p>
          <a:endParaRPr lang="en-US" sz="2000"/>
        </a:p>
      </dgm:t>
    </dgm:pt>
    <dgm:pt modelId="{366F7C8D-6A74-4D66-8C85-CACBD7F8F8CD}" type="sibTrans" cxnId="{A3D36EA6-FD54-467B-B702-E0DAA171F955}">
      <dgm:prSet custT="1"/>
      <dgm:spPr/>
      <dgm:t>
        <a:bodyPr/>
        <a:lstStyle/>
        <a:p>
          <a:endParaRPr lang="en-US" sz="2000"/>
        </a:p>
      </dgm:t>
    </dgm:pt>
    <dgm:pt modelId="{26FE3D48-F57E-42A8-B1C1-58A555142CDB}">
      <dgm:prSet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Step 3: </a:t>
          </a:r>
          <a:r>
            <a:rPr lang="en-US" sz="2000">
              <a:latin typeface="Times New Roman" panose="02020603050405020304" pitchFamily="18" charset="0"/>
              <a:cs typeface="Times New Roman" panose="02020603050405020304" pitchFamily="18" charset="0"/>
            </a:rPr>
            <a:t>Collect data on the type and quantity of recurrent operational resources per service within the service package, by level of service delivery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4F39D9-C551-4C99-87E3-4CF9CF114CB4}" type="parTrans" cxnId="{9C6D261F-FD79-4C01-BAFE-39695CC4A121}">
      <dgm:prSet/>
      <dgm:spPr/>
      <dgm:t>
        <a:bodyPr/>
        <a:lstStyle/>
        <a:p>
          <a:endParaRPr lang="en-US" sz="2000"/>
        </a:p>
      </dgm:t>
    </dgm:pt>
    <dgm:pt modelId="{A4F3678E-C102-4512-9E2C-4547E37ACDDA}" type="sibTrans" cxnId="{9C6D261F-FD79-4C01-BAFE-39695CC4A121}">
      <dgm:prSet custT="1"/>
      <dgm:spPr/>
      <dgm:t>
        <a:bodyPr/>
        <a:lstStyle/>
        <a:p>
          <a:endParaRPr lang="en-US" sz="2000"/>
        </a:p>
      </dgm:t>
    </dgm:pt>
    <dgm:pt modelId="{B6418781-7C19-4460-8BC0-C053D4AE7C59}" type="pres">
      <dgm:prSet presAssocID="{200C4E6F-093D-4066-97EE-6E81BEA5B09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287C81FE-AC2A-4428-92D5-3E467EF1ECA3}" type="pres">
      <dgm:prSet presAssocID="{200C4E6F-093D-4066-97EE-6E81BEA5B09A}" presName="dummyMaxCanvas" presStyleCnt="0">
        <dgm:presLayoutVars/>
      </dgm:prSet>
      <dgm:spPr/>
    </dgm:pt>
    <dgm:pt modelId="{49D75311-1D69-44DC-81A9-A1794E49F40E}" type="pres">
      <dgm:prSet presAssocID="{200C4E6F-093D-4066-97EE-6E81BEA5B09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5341C57-AC00-4BF5-8B68-01B231B44D13}" type="pres">
      <dgm:prSet presAssocID="{200C4E6F-093D-4066-97EE-6E81BEA5B09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96731BB-5608-484E-BEAD-97A7A08720A8}" type="pres">
      <dgm:prSet presAssocID="{200C4E6F-093D-4066-97EE-6E81BEA5B09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53195E6-8EE4-4F2C-A8A9-5CD37C1C8CA6}" type="pres">
      <dgm:prSet presAssocID="{200C4E6F-093D-4066-97EE-6E81BEA5B09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6D27A7F-B26F-47FC-B94F-489987DA0CF4}" type="pres">
      <dgm:prSet presAssocID="{200C4E6F-093D-4066-97EE-6E81BEA5B09A}" presName="FiveNodes_5" presStyleLbl="node1" presStyleIdx="4" presStyleCnt="5" custLinFactNeighborX="2413" custLinFactNeighborY="288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CE65A7E-B610-43AF-B5C5-25452FB0E896}" type="pres">
      <dgm:prSet presAssocID="{200C4E6F-093D-4066-97EE-6E81BEA5B09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DCD476F-D528-47D6-81B9-47420E84FF33}" type="pres">
      <dgm:prSet presAssocID="{200C4E6F-093D-4066-97EE-6E81BEA5B09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B338A9F-1C88-4289-B957-1704F4CC2227}" type="pres">
      <dgm:prSet presAssocID="{200C4E6F-093D-4066-97EE-6E81BEA5B09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E51B273-8F68-49E0-87B5-19E283397481}" type="pres">
      <dgm:prSet presAssocID="{200C4E6F-093D-4066-97EE-6E81BEA5B09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945A509-7778-4A1E-B859-47D4A4987870}" type="pres">
      <dgm:prSet presAssocID="{200C4E6F-093D-4066-97EE-6E81BEA5B09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0E562C0-0884-447A-B4C1-B307E978814D}" type="pres">
      <dgm:prSet presAssocID="{200C4E6F-093D-4066-97EE-6E81BEA5B09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A143974-FADA-430F-8DA4-00B2E5D1B629}" type="pres">
      <dgm:prSet presAssocID="{200C4E6F-093D-4066-97EE-6E81BEA5B09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1CE3CE8-E0A7-453A-8E6E-D2327C90C8DB}" type="pres">
      <dgm:prSet presAssocID="{200C4E6F-093D-4066-97EE-6E81BEA5B09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126AD90-5D36-41E1-89D0-07940A98F372}" type="pres">
      <dgm:prSet presAssocID="{200C4E6F-093D-4066-97EE-6E81BEA5B09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258A389-78BE-4EEE-BE3B-9B27FAA8B414}" type="presOf" srcId="{4DAD62F7-1060-4E32-83DE-CE41EB50A494}" destId="{7CE65A7E-B610-43AF-B5C5-25452FB0E896}" srcOrd="0" destOrd="0" presId="urn:microsoft.com/office/officeart/2005/8/layout/vProcess5"/>
    <dgm:cxn modelId="{D20B4D1A-D19C-4775-BA66-878B31B0E355}" srcId="{200C4E6F-093D-4066-97EE-6E81BEA5B09A}" destId="{A765439E-CC06-4F7D-B987-6E83CB31677F}" srcOrd="9" destOrd="0" parTransId="{B8349BAB-E59A-470B-A85F-1D9572303F3F}" sibTransId="{26EF7C99-584A-4721-A2D9-510F24123A00}"/>
    <dgm:cxn modelId="{A3D36EA6-FD54-467B-B702-E0DAA171F955}" srcId="{200C4E6F-093D-4066-97EE-6E81BEA5B09A}" destId="{74C279B1-D086-4989-8D88-AEC40BCE9A46}" srcOrd="3" destOrd="0" parTransId="{B8D38E0D-E284-4327-9623-729F1ACC8CF8}" sibTransId="{366F7C8D-6A74-4D66-8C85-CACBD7F8F8CD}"/>
    <dgm:cxn modelId="{7F9E3F22-EF30-4339-B97C-0F4392DD90D3}" srcId="{200C4E6F-093D-4066-97EE-6E81BEA5B09A}" destId="{7686EC51-DEE3-470F-800B-DD1DBBEE27DC}" srcOrd="10" destOrd="0" parTransId="{2105FEA8-0532-421F-8E07-2808EEE65238}" sibTransId="{D3DEAEBE-C233-4E81-8B06-E72F07E609CC}"/>
    <dgm:cxn modelId="{77BFE1FB-3CD1-4E75-A960-7826A693F0A1}" srcId="{200C4E6F-093D-4066-97EE-6E81BEA5B09A}" destId="{B68EC7BA-A861-49E4-BDDD-0AB24FBE45F1}" srcOrd="1" destOrd="0" parTransId="{96326339-3C3F-43C2-8BF6-9C25363418D9}" sibTransId="{93C802BA-8C3F-40AA-BB6F-B564BC333D64}"/>
    <dgm:cxn modelId="{4F5C3D34-2B1D-41C5-BECE-F0ABF97E1B69}" srcId="{200C4E6F-093D-4066-97EE-6E81BEA5B09A}" destId="{6D137250-E9AB-401F-93A4-F866B95EEE85}" srcOrd="8" destOrd="0" parTransId="{8E46EC77-D2D7-4DEA-A008-AC14EFE15E9C}" sibTransId="{2B922346-07CD-46E0-8691-29EDB0E5FDB0}"/>
    <dgm:cxn modelId="{13A67417-2934-43A2-9A2D-455DB0D2084B}" srcId="{200C4E6F-093D-4066-97EE-6E81BEA5B09A}" destId="{555DD6BC-A457-48D2-91FD-82063351D4EE}" srcOrd="14" destOrd="0" parTransId="{CC38A97D-FF63-4601-8D43-106B7106D3BE}" sibTransId="{8C9057B1-A3AD-4CF0-9084-2C25A3667007}"/>
    <dgm:cxn modelId="{EC4D17E0-E705-4C9A-98EC-141D31D1F197}" type="presOf" srcId="{A1880D80-4D3A-4F86-AEC7-CCA3BD595088}" destId="{B126AD90-5D36-41E1-89D0-07940A98F372}" srcOrd="1" destOrd="0" presId="urn:microsoft.com/office/officeart/2005/8/layout/vProcess5"/>
    <dgm:cxn modelId="{69F9DE64-C2F3-49F2-A4D7-DF713DD8FC57}" srcId="{200C4E6F-093D-4066-97EE-6E81BEA5B09A}" destId="{128101D9-7E77-4943-96FA-831743BBB475}" srcOrd="11" destOrd="0" parTransId="{EAEB4FE7-80F6-4FF8-AA28-AE734DC718C7}" sibTransId="{5DCA2320-12C9-48D1-BBB8-FEC0CE557A70}"/>
    <dgm:cxn modelId="{0B603664-2770-4599-8C9A-7366FDC776A9}" srcId="{200C4E6F-093D-4066-97EE-6E81BEA5B09A}" destId="{5AAFDA99-3D60-4DB0-92B6-589B6AB2FE0A}" srcOrd="5" destOrd="0" parTransId="{D33147E2-F195-400D-A1D7-82AFA62F7AC5}" sibTransId="{C015A572-2A69-4C51-9C57-5C051F5F467C}"/>
    <dgm:cxn modelId="{69B2EAE1-DAA5-40E6-B504-9B813966A0B7}" srcId="{200C4E6F-093D-4066-97EE-6E81BEA5B09A}" destId="{A3C10EA7-9EBA-48DE-9F1A-C153063F1C37}" srcOrd="18" destOrd="0" parTransId="{905C9B09-F12B-48CB-A72C-FF3C36C3F5E0}" sibTransId="{2DF1FEE4-9D09-4B74-9094-49CE55AD78B2}"/>
    <dgm:cxn modelId="{6EA46366-3C27-4BCC-982F-B896CAB17E7F}" srcId="{200C4E6F-093D-4066-97EE-6E81BEA5B09A}" destId="{2E3EDC24-237C-4A40-9F45-09257207B78D}" srcOrd="12" destOrd="0" parTransId="{55543D8B-EF3B-4C40-A7CC-F90B4FDFF738}" sibTransId="{6589D8F5-9C58-46F6-8CEB-C53E1B69E717}"/>
    <dgm:cxn modelId="{BDD542CD-2FBD-4F0A-A60A-306AEEFE0E0C}" srcId="{200C4E6F-093D-4066-97EE-6E81BEA5B09A}" destId="{A1880D80-4D3A-4F86-AEC7-CCA3BD595088}" srcOrd="4" destOrd="0" parTransId="{B38A5574-144D-47A1-93A8-847D22AA148E}" sibTransId="{2D8C2A64-2ADF-4B15-98B3-AA26BB9CD8A3}"/>
    <dgm:cxn modelId="{AF4030FA-715D-4E1E-B30F-A7F8498AEAF5}" srcId="{200C4E6F-093D-4066-97EE-6E81BEA5B09A}" destId="{39D05474-DD58-4DF6-8195-39935B4EDF9D}" srcOrd="6" destOrd="0" parTransId="{3C942C2F-CC70-4C3B-AEDE-9F7C4AF324EE}" sibTransId="{88C3751E-D469-417F-A55F-27AB38D84CF9}"/>
    <dgm:cxn modelId="{7628B7EE-DF6E-45D9-989F-B02A11FE0878}" srcId="{200C4E6F-093D-4066-97EE-6E81BEA5B09A}" destId="{C8980B77-DBED-4EA7-90C9-1A628394FF4F}" srcOrd="21" destOrd="0" parTransId="{ED19BC35-5462-4458-86C7-933FF347937A}" sibTransId="{8352A9FE-75F4-44A9-B0B9-E5302BB25DE3}"/>
    <dgm:cxn modelId="{979D4F67-13EA-4465-A8AB-E229D0EB7913}" type="presOf" srcId="{0D9F1867-0B0F-4C91-A82E-BDDEE181D322}" destId="{3945A509-7778-4A1E-B859-47D4A4987870}" srcOrd="1" destOrd="0" presId="urn:microsoft.com/office/officeart/2005/8/layout/vProcess5"/>
    <dgm:cxn modelId="{5C163F05-9B40-4CC9-9407-D22B6229AD65}" srcId="{200C4E6F-093D-4066-97EE-6E81BEA5B09A}" destId="{2A6F2381-8872-4CD8-B755-9FF47389E385}" srcOrd="7" destOrd="0" parTransId="{0242A3F6-44D8-4E51-9C75-F4CAB88588B4}" sibTransId="{58F6C436-5B09-4F1F-A76B-96CD8C7E5A07}"/>
    <dgm:cxn modelId="{527BDEBF-9606-4A6C-947B-C1DE98FDB01A}" type="presOf" srcId="{26FE3D48-F57E-42A8-B1C1-58A555142CDB}" destId="{2A143974-FADA-430F-8DA4-00B2E5D1B629}" srcOrd="1" destOrd="0" presId="urn:microsoft.com/office/officeart/2005/8/layout/vProcess5"/>
    <dgm:cxn modelId="{D0212692-CCB2-477C-AC41-233B3E916C2D}" srcId="{200C4E6F-093D-4066-97EE-6E81BEA5B09A}" destId="{707BB0A3-D965-4BAF-8E79-9718283AA6ED}" srcOrd="17" destOrd="0" parTransId="{B04471A7-E248-45B8-93C7-60E373B0AEA6}" sibTransId="{5F867B51-4DA6-463C-9564-117EA152780E}"/>
    <dgm:cxn modelId="{7F037691-56C8-45E8-96D9-D0199F1FEB97}" srcId="{200C4E6F-093D-4066-97EE-6E81BEA5B09A}" destId="{D34C1514-AEFE-45AA-8FBF-442599EA60BA}" srcOrd="15" destOrd="0" parTransId="{2281577C-4257-414B-8BAE-CF294D4ABBC9}" sibTransId="{ED60001B-B2CD-4887-AE6E-3791109719DF}"/>
    <dgm:cxn modelId="{C11CBE22-594C-4B1D-BE8E-E6948D3FA736}" srcId="{200C4E6F-093D-4066-97EE-6E81BEA5B09A}" destId="{E086F8B5-50B9-4EE7-B342-171EE9176AB1}" srcOrd="23" destOrd="0" parTransId="{477A3D25-CC8A-4AE4-B331-A47CB7D0792B}" sibTransId="{0B0D4A27-8E1F-4315-8F52-4BAB182D6836}"/>
    <dgm:cxn modelId="{82010171-5193-4A3D-904A-A784ECE6DF00}" srcId="{200C4E6F-093D-4066-97EE-6E81BEA5B09A}" destId="{548E2C39-9FFF-47E5-96E2-69A6594D37DD}" srcOrd="20" destOrd="0" parTransId="{1E912DA7-5B22-4BB3-8EFE-1D93CE4B204B}" sibTransId="{C35C1F4B-2DB9-4C68-95ED-957DD116AC9E}"/>
    <dgm:cxn modelId="{9C6D261F-FD79-4C01-BAFE-39695CC4A121}" srcId="{200C4E6F-093D-4066-97EE-6E81BEA5B09A}" destId="{26FE3D48-F57E-42A8-B1C1-58A555142CDB}" srcOrd="2" destOrd="0" parTransId="{C44F39D9-C551-4C99-87E3-4CF9CF114CB4}" sibTransId="{A4F3678E-C102-4512-9E2C-4547E37ACDDA}"/>
    <dgm:cxn modelId="{8A30DEA2-CF79-4542-921A-D05E0825A2D8}" srcId="{200C4E6F-093D-4066-97EE-6E81BEA5B09A}" destId="{C4C3E1D1-0163-4443-99E6-5821328DB6E5}" srcOrd="16" destOrd="0" parTransId="{378CA402-F07A-4259-9901-F60A09F9AF25}" sibTransId="{7DD86E2A-0A2E-4203-A5FE-D22D2EA6F09F}"/>
    <dgm:cxn modelId="{8D0E5AE5-0EA7-4D1C-8B2A-C444C9E086F7}" srcId="{200C4E6F-093D-4066-97EE-6E81BEA5B09A}" destId="{EB601393-0F40-4570-A68D-372C2FFD06E6}" srcOrd="22" destOrd="0" parTransId="{9208DBF5-3386-400E-950B-2625EB555CF8}" sibTransId="{AA018593-7E3C-4A53-AE1E-0974DB71CC1B}"/>
    <dgm:cxn modelId="{E06B5A6A-0639-488F-9BA8-4285957CCBC6}" srcId="{200C4E6F-093D-4066-97EE-6E81BEA5B09A}" destId="{F219D0A1-7AB5-4A1A-9C11-220A200B8A1B}" srcOrd="19" destOrd="0" parTransId="{4EBC6152-A946-436F-B221-9201DB37F327}" sibTransId="{80F0457E-7199-4861-B28F-49BBF2F4CABB}"/>
    <dgm:cxn modelId="{F372D291-C6CA-441C-B0D5-B29A993FF322}" type="presOf" srcId="{366F7C8D-6A74-4D66-8C85-CACBD7F8F8CD}" destId="{0E51B273-8F68-49E0-87B5-19E283397481}" srcOrd="0" destOrd="0" presId="urn:microsoft.com/office/officeart/2005/8/layout/vProcess5"/>
    <dgm:cxn modelId="{F744D2C4-E961-4842-A8F1-DAF163B60C56}" type="presOf" srcId="{0D9F1867-0B0F-4C91-A82E-BDDEE181D322}" destId="{49D75311-1D69-44DC-81A9-A1794E49F40E}" srcOrd="0" destOrd="0" presId="urn:microsoft.com/office/officeart/2005/8/layout/vProcess5"/>
    <dgm:cxn modelId="{DA2C7E62-32FC-4444-8F2E-30618944A226}" type="presOf" srcId="{A4F3678E-C102-4512-9E2C-4547E37ACDDA}" destId="{0B338A9F-1C88-4289-B957-1704F4CC2227}" srcOrd="0" destOrd="0" presId="urn:microsoft.com/office/officeart/2005/8/layout/vProcess5"/>
    <dgm:cxn modelId="{40ADBED5-6BCF-4719-8986-AE987A4C1204}" srcId="{200C4E6F-093D-4066-97EE-6E81BEA5B09A}" destId="{5D707E08-6C2D-47CD-96B4-39511B19B30D}" srcOrd="13" destOrd="0" parTransId="{3EF432D3-090B-404E-8301-54BEA8FA985D}" sibTransId="{48C239C3-43C9-474E-B577-F372B4C785FB}"/>
    <dgm:cxn modelId="{1E386E11-B8EA-4050-B0F2-2A89F2D2A1D7}" type="presOf" srcId="{200C4E6F-093D-4066-97EE-6E81BEA5B09A}" destId="{B6418781-7C19-4460-8BC0-C053D4AE7C59}" srcOrd="0" destOrd="0" presId="urn:microsoft.com/office/officeart/2005/8/layout/vProcess5"/>
    <dgm:cxn modelId="{97358B48-DFAC-46BD-B46A-3E5B86FFCB29}" type="presOf" srcId="{B68EC7BA-A861-49E4-BDDD-0AB24FBE45F1}" destId="{E0E562C0-0884-447A-B4C1-B307E978814D}" srcOrd="1" destOrd="0" presId="urn:microsoft.com/office/officeart/2005/8/layout/vProcess5"/>
    <dgm:cxn modelId="{190E15D9-0B2A-4669-B8FA-B590E02AC2E1}" type="presOf" srcId="{B68EC7BA-A861-49E4-BDDD-0AB24FBE45F1}" destId="{95341C57-AC00-4BF5-8B68-01B231B44D13}" srcOrd="0" destOrd="0" presId="urn:microsoft.com/office/officeart/2005/8/layout/vProcess5"/>
    <dgm:cxn modelId="{14E9262A-E136-498A-A1DE-11DC963BC859}" type="presOf" srcId="{A1880D80-4D3A-4F86-AEC7-CCA3BD595088}" destId="{C6D27A7F-B26F-47FC-B94F-489987DA0CF4}" srcOrd="0" destOrd="0" presId="urn:microsoft.com/office/officeart/2005/8/layout/vProcess5"/>
    <dgm:cxn modelId="{5D0150A6-F342-4D1B-967D-6C57041F96EF}" type="presOf" srcId="{93C802BA-8C3F-40AA-BB6F-B564BC333D64}" destId="{8DCD476F-D528-47D6-81B9-47420E84FF33}" srcOrd="0" destOrd="0" presId="urn:microsoft.com/office/officeart/2005/8/layout/vProcess5"/>
    <dgm:cxn modelId="{AABBA31B-232B-41F1-8818-08151DFE96B6}" type="presOf" srcId="{74C279B1-D086-4989-8D88-AEC40BCE9A46}" destId="{B53195E6-8EE4-4F2C-A8A9-5CD37C1C8CA6}" srcOrd="0" destOrd="0" presId="urn:microsoft.com/office/officeart/2005/8/layout/vProcess5"/>
    <dgm:cxn modelId="{AE7DEEEF-158F-471F-BEF7-25544FCA6982}" type="presOf" srcId="{74C279B1-D086-4989-8D88-AEC40BCE9A46}" destId="{E1CE3CE8-E0A7-453A-8E6E-D2327C90C8DB}" srcOrd="1" destOrd="0" presId="urn:microsoft.com/office/officeart/2005/8/layout/vProcess5"/>
    <dgm:cxn modelId="{0C51FA5C-3F74-4488-A9F9-5CEB7F779AAA}" srcId="{200C4E6F-093D-4066-97EE-6E81BEA5B09A}" destId="{0D9F1867-0B0F-4C91-A82E-BDDEE181D322}" srcOrd="0" destOrd="0" parTransId="{AFD65C2E-BE4D-4593-A47F-22BA32DB4E1B}" sibTransId="{4DAD62F7-1060-4E32-83DE-CE41EB50A494}"/>
    <dgm:cxn modelId="{CDDBB600-D807-41F9-9C18-6C256B065D05}" type="presOf" srcId="{26FE3D48-F57E-42A8-B1C1-58A555142CDB}" destId="{896731BB-5608-484E-BEAD-97A7A08720A8}" srcOrd="0" destOrd="0" presId="urn:microsoft.com/office/officeart/2005/8/layout/vProcess5"/>
    <dgm:cxn modelId="{A248CECC-638A-4C3B-8D99-FBF31C9796A5}" type="presParOf" srcId="{B6418781-7C19-4460-8BC0-C053D4AE7C59}" destId="{287C81FE-AC2A-4428-92D5-3E467EF1ECA3}" srcOrd="0" destOrd="0" presId="urn:microsoft.com/office/officeart/2005/8/layout/vProcess5"/>
    <dgm:cxn modelId="{FB4F2E15-2421-400B-A6E2-8D0E1A65FCB2}" type="presParOf" srcId="{B6418781-7C19-4460-8BC0-C053D4AE7C59}" destId="{49D75311-1D69-44DC-81A9-A1794E49F40E}" srcOrd="1" destOrd="0" presId="urn:microsoft.com/office/officeart/2005/8/layout/vProcess5"/>
    <dgm:cxn modelId="{B6E83BF0-1B84-483B-9B9B-D35B61125B90}" type="presParOf" srcId="{B6418781-7C19-4460-8BC0-C053D4AE7C59}" destId="{95341C57-AC00-4BF5-8B68-01B231B44D13}" srcOrd="2" destOrd="0" presId="urn:microsoft.com/office/officeart/2005/8/layout/vProcess5"/>
    <dgm:cxn modelId="{5E689134-559C-4AF0-A34B-24E289FD4681}" type="presParOf" srcId="{B6418781-7C19-4460-8BC0-C053D4AE7C59}" destId="{896731BB-5608-484E-BEAD-97A7A08720A8}" srcOrd="3" destOrd="0" presId="urn:microsoft.com/office/officeart/2005/8/layout/vProcess5"/>
    <dgm:cxn modelId="{1780C830-5404-48DD-AC68-EC9F435A1AE7}" type="presParOf" srcId="{B6418781-7C19-4460-8BC0-C053D4AE7C59}" destId="{B53195E6-8EE4-4F2C-A8A9-5CD37C1C8CA6}" srcOrd="4" destOrd="0" presId="urn:microsoft.com/office/officeart/2005/8/layout/vProcess5"/>
    <dgm:cxn modelId="{C673903E-69CF-4D3B-9549-CA0C4A4A7C44}" type="presParOf" srcId="{B6418781-7C19-4460-8BC0-C053D4AE7C59}" destId="{C6D27A7F-B26F-47FC-B94F-489987DA0CF4}" srcOrd="5" destOrd="0" presId="urn:microsoft.com/office/officeart/2005/8/layout/vProcess5"/>
    <dgm:cxn modelId="{FEDD1054-53FB-4242-93EF-0848CAD4D9C7}" type="presParOf" srcId="{B6418781-7C19-4460-8BC0-C053D4AE7C59}" destId="{7CE65A7E-B610-43AF-B5C5-25452FB0E896}" srcOrd="6" destOrd="0" presId="urn:microsoft.com/office/officeart/2005/8/layout/vProcess5"/>
    <dgm:cxn modelId="{4EF5A52F-C483-4F70-93D6-5D6F5BFBEB41}" type="presParOf" srcId="{B6418781-7C19-4460-8BC0-C053D4AE7C59}" destId="{8DCD476F-D528-47D6-81B9-47420E84FF33}" srcOrd="7" destOrd="0" presId="urn:microsoft.com/office/officeart/2005/8/layout/vProcess5"/>
    <dgm:cxn modelId="{62E2E089-C1B6-4CA5-9A1E-BD75C8E1D924}" type="presParOf" srcId="{B6418781-7C19-4460-8BC0-C053D4AE7C59}" destId="{0B338A9F-1C88-4289-B957-1704F4CC2227}" srcOrd="8" destOrd="0" presId="urn:microsoft.com/office/officeart/2005/8/layout/vProcess5"/>
    <dgm:cxn modelId="{7436AA25-8AF9-4FA2-A60C-2641C1702EF5}" type="presParOf" srcId="{B6418781-7C19-4460-8BC0-C053D4AE7C59}" destId="{0E51B273-8F68-49E0-87B5-19E283397481}" srcOrd="9" destOrd="0" presId="urn:microsoft.com/office/officeart/2005/8/layout/vProcess5"/>
    <dgm:cxn modelId="{30AA6150-E421-4380-A94D-8CE4F483A08D}" type="presParOf" srcId="{B6418781-7C19-4460-8BC0-C053D4AE7C59}" destId="{3945A509-7778-4A1E-B859-47D4A4987870}" srcOrd="10" destOrd="0" presId="urn:microsoft.com/office/officeart/2005/8/layout/vProcess5"/>
    <dgm:cxn modelId="{7C71E01B-8E15-4326-B261-A661EB717AF2}" type="presParOf" srcId="{B6418781-7C19-4460-8BC0-C053D4AE7C59}" destId="{E0E562C0-0884-447A-B4C1-B307E978814D}" srcOrd="11" destOrd="0" presId="urn:microsoft.com/office/officeart/2005/8/layout/vProcess5"/>
    <dgm:cxn modelId="{656E2C04-CBA5-4F79-9B72-6EDBDA8D9E70}" type="presParOf" srcId="{B6418781-7C19-4460-8BC0-C053D4AE7C59}" destId="{2A143974-FADA-430F-8DA4-00B2E5D1B629}" srcOrd="12" destOrd="0" presId="urn:microsoft.com/office/officeart/2005/8/layout/vProcess5"/>
    <dgm:cxn modelId="{6B43A547-D681-4C73-B145-2C36C7EFA9B6}" type="presParOf" srcId="{B6418781-7C19-4460-8BC0-C053D4AE7C59}" destId="{E1CE3CE8-E0A7-453A-8E6E-D2327C90C8DB}" srcOrd="13" destOrd="0" presId="urn:microsoft.com/office/officeart/2005/8/layout/vProcess5"/>
    <dgm:cxn modelId="{3650B469-40A0-4B21-8207-D623346AEC06}" type="presParOf" srcId="{B6418781-7C19-4460-8BC0-C053D4AE7C59}" destId="{B126AD90-5D36-41E1-89D0-07940A98F37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0C4E6F-093D-4066-97EE-6E81BEA5B09A}" type="doc">
      <dgm:prSet loTypeId="urn:microsoft.com/office/officeart/2005/8/layout/vProcess5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D9F1867-0B0F-4C91-A82E-BDDEE181D322}">
      <dgm:prSet phldrT="[Text]" custT="1"/>
      <dgm:spPr/>
      <dgm:t>
        <a:bodyPr/>
        <a:lstStyle/>
        <a:p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Step 6: 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Scale up of the normative unit cost identified vide 1-5, for resources not accounted</a:t>
          </a:r>
        </a:p>
      </dgm:t>
    </dgm:pt>
    <dgm:pt modelId="{AFD65C2E-BE4D-4593-A47F-22BA32DB4E1B}" type="parTrans" cxnId="{0C51FA5C-3F74-4488-A9F9-5CEB7F779AAA}">
      <dgm:prSet/>
      <dgm:spPr/>
      <dgm:t>
        <a:bodyPr/>
        <a:lstStyle/>
        <a:p>
          <a:endParaRPr lang="en-US" sz="1800"/>
        </a:p>
      </dgm:t>
    </dgm:pt>
    <dgm:pt modelId="{4DAD62F7-1060-4E32-83DE-CE41EB50A494}" type="sibTrans" cxnId="{0C51FA5C-3F74-4488-A9F9-5CEB7F779AAA}">
      <dgm:prSet custT="1"/>
      <dgm:spPr/>
      <dgm:t>
        <a:bodyPr/>
        <a:lstStyle/>
        <a:p>
          <a:endParaRPr lang="en-US" sz="1800"/>
        </a:p>
      </dgm:t>
    </dgm:pt>
    <dgm:pt modelId="{B68EC7BA-A861-49E4-BDDD-0AB24FBE45F1}">
      <dgm:prSet custT="1"/>
      <dgm:spPr/>
      <dgm:t>
        <a:bodyPr/>
        <a:lstStyle/>
        <a:p>
          <a:r>
            <a:rPr lang="en-US" sz="2400" b="1">
              <a:latin typeface="Times New Roman" panose="02020603050405020304" pitchFamily="18" charset="0"/>
              <a:cs typeface="Times New Roman" panose="02020603050405020304" pitchFamily="18" charset="0"/>
            </a:rPr>
            <a:t>Step 7: </a:t>
          </a:r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Estimate the unit cost of individual core service packages under EHSP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326339-3C3F-43C2-8BF6-9C25363418D9}" type="parTrans" cxnId="{77BFE1FB-3CD1-4E75-A960-7826A693F0A1}">
      <dgm:prSet/>
      <dgm:spPr/>
      <dgm:t>
        <a:bodyPr/>
        <a:lstStyle/>
        <a:p>
          <a:endParaRPr lang="en-US" sz="1800"/>
        </a:p>
      </dgm:t>
    </dgm:pt>
    <dgm:pt modelId="{93C802BA-8C3F-40AA-BB6F-B564BC333D64}" type="sibTrans" cxnId="{77BFE1FB-3CD1-4E75-A960-7826A693F0A1}">
      <dgm:prSet custT="1"/>
      <dgm:spPr/>
      <dgm:t>
        <a:bodyPr/>
        <a:lstStyle/>
        <a:p>
          <a:endParaRPr lang="en-US" sz="1800"/>
        </a:p>
      </dgm:t>
    </dgm:pt>
    <dgm:pt modelId="{26FE3D48-F57E-42A8-B1C1-58A555142CDB}">
      <dgm:prSet custT="1"/>
      <dgm:spPr/>
      <dgm:t>
        <a:bodyPr/>
        <a:lstStyle/>
        <a:p>
          <a:r>
            <a:rPr lang="en-US" sz="2400" b="1">
              <a:latin typeface="Times New Roman" panose="02020603050405020304" pitchFamily="18" charset="0"/>
              <a:cs typeface="Times New Roman" panose="02020603050405020304" pitchFamily="18" charset="0"/>
            </a:rPr>
            <a:t>Step 8: </a:t>
          </a:r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Identify alternative scale up scenarios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4F39D9-C551-4C99-87E3-4CF9CF114CB4}" type="parTrans" cxnId="{9C6D261F-FD79-4C01-BAFE-39695CC4A121}">
      <dgm:prSet/>
      <dgm:spPr/>
      <dgm:t>
        <a:bodyPr/>
        <a:lstStyle/>
        <a:p>
          <a:endParaRPr lang="en-US" sz="1800"/>
        </a:p>
      </dgm:t>
    </dgm:pt>
    <dgm:pt modelId="{A4F3678E-C102-4512-9E2C-4547E37ACDDA}" type="sibTrans" cxnId="{9C6D261F-FD79-4C01-BAFE-39695CC4A121}">
      <dgm:prSet custT="1"/>
      <dgm:spPr/>
      <dgm:t>
        <a:bodyPr/>
        <a:lstStyle/>
        <a:p>
          <a:endParaRPr lang="en-US" sz="1800"/>
        </a:p>
      </dgm:t>
    </dgm:pt>
    <dgm:pt modelId="{9EA01431-FA9A-4BC2-A34A-27B8175789D8}">
      <dgm:prSet custT="1"/>
      <dgm:spPr/>
      <dgm:t>
        <a:bodyPr/>
        <a:lstStyle/>
        <a:p>
          <a:r>
            <a:rPr lang="en-US" sz="2400" b="1">
              <a:latin typeface="Times New Roman" panose="02020603050405020304" pitchFamily="18" charset="0"/>
              <a:cs typeface="Times New Roman" panose="02020603050405020304" pitchFamily="18" charset="0"/>
            </a:rPr>
            <a:t>Step 9: </a:t>
          </a:r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Assess the cost of implementation of alternative scale up scenarios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7C02A3-2A38-4D23-BBF5-90A601D6FF2A}" type="parTrans" cxnId="{57A4A218-4337-48AB-AEA7-DE62B6CA5897}">
      <dgm:prSet/>
      <dgm:spPr/>
      <dgm:t>
        <a:bodyPr/>
        <a:lstStyle/>
        <a:p>
          <a:endParaRPr lang="en-US"/>
        </a:p>
      </dgm:t>
    </dgm:pt>
    <dgm:pt modelId="{9CEE9BA3-3D56-4E51-A404-66090ACADEE3}" type="sibTrans" cxnId="{57A4A218-4337-48AB-AEA7-DE62B6CA5897}">
      <dgm:prSet/>
      <dgm:spPr/>
      <dgm:t>
        <a:bodyPr/>
        <a:lstStyle/>
        <a:p>
          <a:endParaRPr lang="en-US"/>
        </a:p>
      </dgm:t>
    </dgm:pt>
    <dgm:pt modelId="{B6418781-7C19-4460-8BC0-C053D4AE7C59}" type="pres">
      <dgm:prSet presAssocID="{200C4E6F-093D-4066-97EE-6E81BEA5B09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287C81FE-AC2A-4428-92D5-3E467EF1ECA3}" type="pres">
      <dgm:prSet presAssocID="{200C4E6F-093D-4066-97EE-6E81BEA5B09A}" presName="dummyMaxCanvas" presStyleCnt="0">
        <dgm:presLayoutVars/>
      </dgm:prSet>
      <dgm:spPr/>
    </dgm:pt>
    <dgm:pt modelId="{13895B93-F8AC-4EC4-A691-7CF6CDD45946}" type="pres">
      <dgm:prSet presAssocID="{200C4E6F-093D-4066-97EE-6E81BEA5B09A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DD1688F-5209-47E2-8503-6F46CDB0B50A}" type="pres">
      <dgm:prSet presAssocID="{200C4E6F-093D-4066-97EE-6E81BEA5B09A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5CAF5E8-D8E7-4489-86A7-0A49354FBA23}" type="pres">
      <dgm:prSet presAssocID="{200C4E6F-093D-4066-97EE-6E81BEA5B09A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CFD85CF-63D2-4A28-AE04-76136DA468BE}" type="pres">
      <dgm:prSet presAssocID="{200C4E6F-093D-4066-97EE-6E81BEA5B09A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E1A0AA3-F7AF-487E-8482-F8590BD1C692}" type="pres">
      <dgm:prSet presAssocID="{200C4E6F-093D-4066-97EE-6E81BEA5B09A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1D35180-E103-455A-99FA-248CF40C76BE}" type="pres">
      <dgm:prSet presAssocID="{200C4E6F-093D-4066-97EE-6E81BEA5B09A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DA6C116-ADA9-4E9B-9692-A635D13E3E47}" type="pres">
      <dgm:prSet presAssocID="{200C4E6F-093D-4066-97EE-6E81BEA5B09A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8A08887-79E9-4B7D-8D73-956534AFA7F7}" type="pres">
      <dgm:prSet presAssocID="{200C4E6F-093D-4066-97EE-6E81BEA5B09A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007704D-2822-40ED-998D-4761619613F7}" type="pres">
      <dgm:prSet presAssocID="{200C4E6F-093D-4066-97EE-6E81BEA5B09A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9E65EFF-56CB-4F43-BA03-E4E24523D348}" type="pres">
      <dgm:prSet presAssocID="{200C4E6F-093D-4066-97EE-6E81BEA5B09A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6C6FC0B-0AAB-42B2-8C87-587AB7ECE039}" type="pres">
      <dgm:prSet presAssocID="{200C4E6F-093D-4066-97EE-6E81BEA5B09A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C51FA5C-3F74-4488-A9F9-5CEB7F779AAA}" srcId="{200C4E6F-093D-4066-97EE-6E81BEA5B09A}" destId="{0D9F1867-0B0F-4C91-A82E-BDDEE181D322}" srcOrd="0" destOrd="0" parTransId="{AFD65C2E-BE4D-4593-A47F-22BA32DB4E1B}" sibTransId="{4DAD62F7-1060-4E32-83DE-CE41EB50A494}"/>
    <dgm:cxn modelId="{CA210D10-5929-466A-A393-8883A224F11A}" type="presOf" srcId="{93C802BA-8C3F-40AA-BB6F-B564BC333D64}" destId="{41D35180-E103-455A-99FA-248CF40C76BE}" srcOrd="0" destOrd="0" presId="urn:microsoft.com/office/officeart/2005/8/layout/vProcess5"/>
    <dgm:cxn modelId="{1E7819F5-D9F1-4EAA-BA3E-E37D699F0A13}" type="presOf" srcId="{A4F3678E-C102-4512-9E2C-4547E37ACDDA}" destId="{3DA6C116-ADA9-4E9B-9692-A635D13E3E47}" srcOrd="0" destOrd="0" presId="urn:microsoft.com/office/officeart/2005/8/layout/vProcess5"/>
    <dgm:cxn modelId="{774E51BA-3B7B-4C8C-8CD8-6CAE56767D53}" type="presOf" srcId="{B68EC7BA-A861-49E4-BDDD-0AB24FBE45F1}" destId="{5007704D-2822-40ED-998D-4761619613F7}" srcOrd="1" destOrd="0" presId="urn:microsoft.com/office/officeart/2005/8/layout/vProcess5"/>
    <dgm:cxn modelId="{9603B4E8-9E17-4D7C-928E-8A9DC82735D8}" type="presOf" srcId="{4DAD62F7-1060-4E32-83DE-CE41EB50A494}" destId="{8E1A0AA3-F7AF-487E-8482-F8590BD1C692}" srcOrd="0" destOrd="0" presId="urn:microsoft.com/office/officeart/2005/8/layout/vProcess5"/>
    <dgm:cxn modelId="{84E72395-D0BE-4986-A69C-D7F2F44776D5}" type="presOf" srcId="{26FE3D48-F57E-42A8-B1C1-58A555142CDB}" destId="{B9E65EFF-56CB-4F43-BA03-E4E24523D348}" srcOrd="1" destOrd="0" presId="urn:microsoft.com/office/officeart/2005/8/layout/vProcess5"/>
    <dgm:cxn modelId="{ADD2BA89-26E6-4998-B630-3E86D2A23C6A}" type="presOf" srcId="{0D9F1867-0B0F-4C91-A82E-BDDEE181D322}" destId="{98A08887-79E9-4B7D-8D73-956534AFA7F7}" srcOrd="1" destOrd="0" presId="urn:microsoft.com/office/officeart/2005/8/layout/vProcess5"/>
    <dgm:cxn modelId="{00EF26FC-A395-40EA-8387-4E22FD49A1DA}" type="presOf" srcId="{26FE3D48-F57E-42A8-B1C1-58A555142CDB}" destId="{45CAF5E8-D8E7-4489-86A7-0A49354FBA23}" srcOrd="0" destOrd="0" presId="urn:microsoft.com/office/officeart/2005/8/layout/vProcess5"/>
    <dgm:cxn modelId="{77BFE1FB-3CD1-4E75-A960-7826A693F0A1}" srcId="{200C4E6F-093D-4066-97EE-6E81BEA5B09A}" destId="{B68EC7BA-A861-49E4-BDDD-0AB24FBE45F1}" srcOrd="1" destOrd="0" parTransId="{96326339-3C3F-43C2-8BF6-9C25363418D9}" sibTransId="{93C802BA-8C3F-40AA-BB6F-B564BC333D64}"/>
    <dgm:cxn modelId="{490A1537-DBE4-4345-857E-5B310CADEA69}" type="presOf" srcId="{0D9F1867-0B0F-4C91-A82E-BDDEE181D322}" destId="{13895B93-F8AC-4EC4-A691-7CF6CDD45946}" srcOrd="0" destOrd="0" presId="urn:microsoft.com/office/officeart/2005/8/layout/vProcess5"/>
    <dgm:cxn modelId="{1AAE336E-C581-488B-9D0E-BAA26CE65DB3}" type="presOf" srcId="{9EA01431-FA9A-4BC2-A34A-27B8175789D8}" destId="{1CFD85CF-63D2-4A28-AE04-76136DA468BE}" srcOrd="0" destOrd="0" presId="urn:microsoft.com/office/officeart/2005/8/layout/vProcess5"/>
    <dgm:cxn modelId="{D2E3BDB7-FECE-4A9C-A175-F6FFD86B7EDF}" type="presOf" srcId="{200C4E6F-093D-4066-97EE-6E81BEA5B09A}" destId="{B6418781-7C19-4460-8BC0-C053D4AE7C59}" srcOrd="0" destOrd="0" presId="urn:microsoft.com/office/officeart/2005/8/layout/vProcess5"/>
    <dgm:cxn modelId="{DE52C023-3DF4-4244-AD92-8D8EE8E6D603}" type="presOf" srcId="{B68EC7BA-A861-49E4-BDDD-0AB24FBE45F1}" destId="{DDD1688F-5209-47E2-8503-6F46CDB0B50A}" srcOrd="0" destOrd="0" presId="urn:microsoft.com/office/officeart/2005/8/layout/vProcess5"/>
    <dgm:cxn modelId="{57A4A218-4337-48AB-AEA7-DE62B6CA5897}" srcId="{200C4E6F-093D-4066-97EE-6E81BEA5B09A}" destId="{9EA01431-FA9A-4BC2-A34A-27B8175789D8}" srcOrd="3" destOrd="0" parTransId="{487C02A3-2A38-4D23-BBF5-90A601D6FF2A}" sibTransId="{9CEE9BA3-3D56-4E51-A404-66090ACADEE3}"/>
    <dgm:cxn modelId="{ACD0E3EA-DB12-4984-8DB0-B4651A988352}" type="presOf" srcId="{9EA01431-FA9A-4BC2-A34A-27B8175789D8}" destId="{56C6FC0B-0AAB-42B2-8C87-587AB7ECE039}" srcOrd="1" destOrd="0" presId="urn:microsoft.com/office/officeart/2005/8/layout/vProcess5"/>
    <dgm:cxn modelId="{9C6D261F-FD79-4C01-BAFE-39695CC4A121}" srcId="{200C4E6F-093D-4066-97EE-6E81BEA5B09A}" destId="{26FE3D48-F57E-42A8-B1C1-58A555142CDB}" srcOrd="2" destOrd="0" parTransId="{C44F39D9-C551-4C99-87E3-4CF9CF114CB4}" sibTransId="{A4F3678E-C102-4512-9E2C-4547E37ACDDA}"/>
    <dgm:cxn modelId="{0394494E-48B6-4FE6-98E0-5ED40A6848BD}" type="presParOf" srcId="{B6418781-7C19-4460-8BC0-C053D4AE7C59}" destId="{287C81FE-AC2A-4428-92D5-3E467EF1ECA3}" srcOrd="0" destOrd="0" presId="urn:microsoft.com/office/officeart/2005/8/layout/vProcess5"/>
    <dgm:cxn modelId="{E4764C0C-B4BF-4E90-B3DE-B54A7BF24D14}" type="presParOf" srcId="{B6418781-7C19-4460-8BC0-C053D4AE7C59}" destId="{13895B93-F8AC-4EC4-A691-7CF6CDD45946}" srcOrd="1" destOrd="0" presId="urn:microsoft.com/office/officeart/2005/8/layout/vProcess5"/>
    <dgm:cxn modelId="{60D5FEC8-FACF-4E5B-8432-E418EC57CF06}" type="presParOf" srcId="{B6418781-7C19-4460-8BC0-C053D4AE7C59}" destId="{DDD1688F-5209-47E2-8503-6F46CDB0B50A}" srcOrd="2" destOrd="0" presId="urn:microsoft.com/office/officeart/2005/8/layout/vProcess5"/>
    <dgm:cxn modelId="{12FAA509-883E-4ADC-8D15-5BDDE8B975FB}" type="presParOf" srcId="{B6418781-7C19-4460-8BC0-C053D4AE7C59}" destId="{45CAF5E8-D8E7-4489-86A7-0A49354FBA23}" srcOrd="3" destOrd="0" presId="urn:microsoft.com/office/officeart/2005/8/layout/vProcess5"/>
    <dgm:cxn modelId="{19DC9891-1C5D-4753-9AC7-DF10C4FF0B24}" type="presParOf" srcId="{B6418781-7C19-4460-8BC0-C053D4AE7C59}" destId="{1CFD85CF-63D2-4A28-AE04-76136DA468BE}" srcOrd="4" destOrd="0" presId="urn:microsoft.com/office/officeart/2005/8/layout/vProcess5"/>
    <dgm:cxn modelId="{213383CC-82F7-4BDB-8046-05A2C6EDFB00}" type="presParOf" srcId="{B6418781-7C19-4460-8BC0-C053D4AE7C59}" destId="{8E1A0AA3-F7AF-487E-8482-F8590BD1C692}" srcOrd="5" destOrd="0" presId="urn:microsoft.com/office/officeart/2005/8/layout/vProcess5"/>
    <dgm:cxn modelId="{1E75002F-A111-4101-8AE9-978193137BC8}" type="presParOf" srcId="{B6418781-7C19-4460-8BC0-C053D4AE7C59}" destId="{41D35180-E103-455A-99FA-248CF40C76BE}" srcOrd="6" destOrd="0" presId="urn:microsoft.com/office/officeart/2005/8/layout/vProcess5"/>
    <dgm:cxn modelId="{E5167B9E-51C6-4580-9B7A-C33945BA367D}" type="presParOf" srcId="{B6418781-7C19-4460-8BC0-C053D4AE7C59}" destId="{3DA6C116-ADA9-4E9B-9692-A635D13E3E47}" srcOrd="7" destOrd="0" presId="urn:microsoft.com/office/officeart/2005/8/layout/vProcess5"/>
    <dgm:cxn modelId="{7AB63FB8-97B9-4176-884F-C2B0AC1FBAA6}" type="presParOf" srcId="{B6418781-7C19-4460-8BC0-C053D4AE7C59}" destId="{98A08887-79E9-4B7D-8D73-956534AFA7F7}" srcOrd="8" destOrd="0" presId="urn:microsoft.com/office/officeart/2005/8/layout/vProcess5"/>
    <dgm:cxn modelId="{677421EE-FF79-4CCE-8EB4-FB5E9B88DF2C}" type="presParOf" srcId="{B6418781-7C19-4460-8BC0-C053D4AE7C59}" destId="{5007704D-2822-40ED-998D-4761619613F7}" srcOrd="9" destOrd="0" presId="urn:microsoft.com/office/officeart/2005/8/layout/vProcess5"/>
    <dgm:cxn modelId="{836EDBC6-578A-4AF3-8167-003C8D93F34F}" type="presParOf" srcId="{B6418781-7C19-4460-8BC0-C053D4AE7C59}" destId="{B9E65EFF-56CB-4F43-BA03-E4E24523D348}" srcOrd="10" destOrd="0" presId="urn:microsoft.com/office/officeart/2005/8/layout/vProcess5"/>
    <dgm:cxn modelId="{0358A349-5AF1-403F-A48A-C7A4C01A163D}" type="presParOf" srcId="{B6418781-7C19-4460-8BC0-C053D4AE7C59}" destId="{56C6FC0B-0AAB-42B2-8C87-587AB7ECE03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0C4E6F-093D-4066-97EE-6E81BEA5B09A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9F1867-0B0F-4C91-A82E-BDDEE181D322}">
      <dgm:prSet phldrT="[Text]" custT="1"/>
      <dgm:spPr/>
      <dgm:t>
        <a:bodyPr/>
        <a:lstStyle/>
        <a:p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Step 1: 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Unit cost estimation</a:t>
          </a:r>
        </a:p>
      </dgm:t>
    </dgm:pt>
    <dgm:pt modelId="{AFD65C2E-BE4D-4593-A47F-22BA32DB4E1B}" type="parTrans" cxnId="{0C51FA5C-3F74-4488-A9F9-5CEB7F779AAA}">
      <dgm:prSet/>
      <dgm:spPr/>
      <dgm:t>
        <a:bodyPr/>
        <a:lstStyle/>
        <a:p>
          <a:endParaRPr lang="en-US" sz="1800"/>
        </a:p>
      </dgm:t>
    </dgm:pt>
    <dgm:pt modelId="{4DAD62F7-1060-4E32-83DE-CE41EB50A494}" type="sibTrans" cxnId="{0C51FA5C-3F74-4488-A9F9-5CEB7F779AAA}">
      <dgm:prSet custT="1"/>
      <dgm:spPr/>
      <dgm:t>
        <a:bodyPr/>
        <a:lstStyle/>
        <a:p>
          <a:endParaRPr lang="en-US" sz="1800"/>
        </a:p>
      </dgm:t>
    </dgm:pt>
    <dgm:pt modelId="{B68EC7BA-A861-49E4-BDDD-0AB24FBE45F1}">
      <dgm:prSet custT="1"/>
      <dgm:spPr/>
      <dgm:t>
        <a:bodyPr/>
        <a:lstStyle/>
        <a:p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Step 2: 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Demand estimation</a:t>
          </a:r>
        </a:p>
      </dgm:t>
    </dgm:pt>
    <dgm:pt modelId="{96326339-3C3F-43C2-8BF6-9C25363418D9}" type="parTrans" cxnId="{77BFE1FB-3CD1-4E75-A960-7826A693F0A1}">
      <dgm:prSet/>
      <dgm:spPr/>
      <dgm:t>
        <a:bodyPr/>
        <a:lstStyle/>
        <a:p>
          <a:endParaRPr lang="en-US" sz="1800"/>
        </a:p>
      </dgm:t>
    </dgm:pt>
    <dgm:pt modelId="{93C802BA-8C3F-40AA-BB6F-B564BC333D64}" type="sibTrans" cxnId="{77BFE1FB-3CD1-4E75-A960-7826A693F0A1}">
      <dgm:prSet custT="1"/>
      <dgm:spPr/>
      <dgm:t>
        <a:bodyPr/>
        <a:lstStyle/>
        <a:p>
          <a:endParaRPr lang="en-US" sz="1800"/>
        </a:p>
      </dgm:t>
    </dgm:pt>
    <dgm:pt modelId="{26FE3D48-F57E-42A8-B1C1-58A555142CDB}">
      <dgm:prSet custT="1"/>
      <dgm:spPr/>
      <dgm:t>
        <a:bodyPr/>
        <a:lstStyle/>
        <a:p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Step 4: 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Total annual cost estimation for each EHSP</a:t>
          </a:r>
        </a:p>
      </dgm:t>
    </dgm:pt>
    <dgm:pt modelId="{C44F39D9-C551-4C99-87E3-4CF9CF114CB4}" type="parTrans" cxnId="{9C6D261F-FD79-4C01-BAFE-39695CC4A121}">
      <dgm:prSet/>
      <dgm:spPr/>
      <dgm:t>
        <a:bodyPr/>
        <a:lstStyle/>
        <a:p>
          <a:endParaRPr lang="en-US" sz="1800"/>
        </a:p>
      </dgm:t>
    </dgm:pt>
    <dgm:pt modelId="{A4F3678E-C102-4512-9E2C-4547E37ACDDA}" type="sibTrans" cxnId="{9C6D261F-FD79-4C01-BAFE-39695CC4A121}">
      <dgm:prSet custT="1"/>
      <dgm:spPr/>
      <dgm:t>
        <a:bodyPr/>
        <a:lstStyle/>
        <a:p>
          <a:endParaRPr lang="en-US" sz="1800"/>
        </a:p>
      </dgm:t>
    </dgm:pt>
    <dgm:pt modelId="{E401E114-336F-4C4E-960C-151F546FCD37}">
      <dgm:prSet custT="1"/>
      <dgm:spPr/>
      <dgm:t>
        <a:bodyPr/>
        <a:lstStyle/>
        <a:p>
          <a:r>
            <a: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Step 3:</a:t>
          </a:r>
          <a:r>
            <a: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Care Utilization Pattern</a:t>
          </a:r>
        </a:p>
      </dgm:t>
    </dgm:pt>
    <dgm:pt modelId="{C30FF625-ED66-4881-995F-CD8DA5E80952}" type="parTrans" cxnId="{1C36DAAC-217E-46B1-AB24-20E730FFAFCC}">
      <dgm:prSet/>
      <dgm:spPr/>
      <dgm:t>
        <a:bodyPr/>
        <a:lstStyle/>
        <a:p>
          <a:endParaRPr lang="en-US"/>
        </a:p>
      </dgm:t>
    </dgm:pt>
    <dgm:pt modelId="{5E2C7BA0-EB4D-4E90-A3CF-1E36F46BCF2A}" type="sibTrans" cxnId="{1C36DAAC-217E-46B1-AB24-20E730FFAFCC}">
      <dgm:prSet/>
      <dgm:spPr/>
      <dgm:t>
        <a:bodyPr/>
        <a:lstStyle/>
        <a:p>
          <a:endParaRPr lang="en-US"/>
        </a:p>
      </dgm:t>
    </dgm:pt>
    <dgm:pt modelId="{68DA5C21-7318-45D1-8229-A8AA282265F8}" type="pres">
      <dgm:prSet presAssocID="{200C4E6F-093D-4066-97EE-6E81BEA5B09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78521AB5-C1DC-4172-BC8C-B3BA83779727}" type="pres">
      <dgm:prSet presAssocID="{0D9F1867-0B0F-4C91-A82E-BDDEE181D322}" presName="composite" presStyleCnt="0"/>
      <dgm:spPr/>
    </dgm:pt>
    <dgm:pt modelId="{A5F11743-9418-496D-86BE-2220C53FEDAF}" type="pres">
      <dgm:prSet presAssocID="{0D9F1867-0B0F-4C91-A82E-BDDEE181D322}" presName="LShape" presStyleLbl="alignNode1" presStyleIdx="0" presStyleCnt="7"/>
      <dgm:spPr/>
    </dgm:pt>
    <dgm:pt modelId="{3E69C041-D84E-41B7-8CD6-01DF51C862BF}" type="pres">
      <dgm:prSet presAssocID="{0D9F1867-0B0F-4C91-A82E-BDDEE181D322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1D92D5B-1936-46A5-AF94-61445FC758D7}" type="pres">
      <dgm:prSet presAssocID="{0D9F1867-0B0F-4C91-A82E-BDDEE181D322}" presName="Triangle" presStyleLbl="alignNode1" presStyleIdx="1" presStyleCnt="7"/>
      <dgm:spPr/>
    </dgm:pt>
    <dgm:pt modelId="{B3B8BBC4-7613-4C3A-AA73-B93830C6AC99}" type="pres">
      <dgm:prSet presAssocID="{4DAD62F7-1060-4E32-83DE-CE41EB50A494}" presName="sibTrans" presStyleCnt="0"/>
      <dgm:spPr/>
    </dgm:pt>
    <dgm:pt modelId="{62AABF76-93A9-48AA-8715-6835A38A9E67}" type="pres">
      <dgm:prSet presAssocID="{4DAD62F7-1060-4E32-83DE-CE41EB50A494}" presName="space" presStyleCnt="0"/>
      <dgm:spPr/>
    </dgm:pt>
    <dgm:pt modelId="{4560E65E-E1E7-4688-BCB7-45AA7A0DB811}" type="pres">
      <dgm:prSet presAssocID="{B68EC7BA-A861-49E4-BDDD-0AB24FBE45F1}" presName="composite" presStyleCnt="0"/>
      <dgm:spPr/>
    </dgm:pt>
    <dgm:pt modelId="{622EF156-2FC7-4116-81FA-B0A2E757E244}" type="pres">
      <dgm:prSet presAssocID="{B68EC7BA-A861-49E4-BDDD-0AB24FBE45F1}" presName="LShape" presStyleLbl="alignNode1" presStyleIdx="2" presStyleCnt="7"/>
      <dgm:spPr/>
    </dgm:pt>
    <dgm:pt modelId="{6F56F45F-9056-4060-A3D1-FC5C7210F2C1}" type="pres">
      <dgm:prSet presAssocID="{B68EC7BA-A861-49E4-BDDD-0AB24FBE45F1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CFD0DC5-BAB5-40A4-A151-2794029527DD}" type="pres">
      <dgm:prSet presAssocID="{B68EC7BA-A861-49E4-BDDD-0AB24FBE45F1}" presName="Triangle" presStyleLbl="alignNode1" presStyleIdx="3" presStyleCnt="7"/>
      <dgm:spPr/>
    </dgm:pt>
    <dgm:pt modelId="{B8AFA934-DF55-4A5F-B78E-9EFB4968937C}" type="pres">
      <dgm:prSet presAssocID="{93C802BA-8C3F-40AA-BB6F-B564BC333D64}" presName="sibTrans" presStyleCnt="0"/>
      <dgm:spPr/>
    </dgm:pt>
    <dgm:pt modelId="{3223C4DB-3F9F-4CFE-9556-EE9582660CF4}" type="pres">
      <dgm:prSet presAssocID="{93C802BA-8C3F-40AA-BB6F-B564BC333D64}" presName="space" presStyleCnt="0"/>
      <dgm:spPr/>
    </dgm:pt>
    <dgm:pt modelId="{097F30F7-14F6-42B6-8E72-97AAFF2AC9CC}" type="pres">
      <dgm:prSet presAssocID="{E401E114-336F-4C4E-960C-151F546FCD37}" presName="composite" presStyleCnt="0"/>
      <dgm:spPr/>
    </dgm:pt>
    <dgm:pt modelId="{78D6F030-3596-4FEB-BABF-5C9D3EE4B793}" type="pres">
      <dgm:prSet presAssocID="{E401E114-336F-4C4E-960C-151F546FCD37}" presName="LShape" presStyleLbl="alignNode1" presStyleIdx="4" presStyleCnt="7"/>
      <dgm:spPr/>
    </dgm:pt>
    <dgm:pt modelId="{3FACC0E3-B816-4BDD-82AB-B2AB261AC065}" type="pres">
      <dgm:prSet presAssocID="{E401E114-336F-4C4E-960C-151F546FCD37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704A99C-A504-40A6-8236-D1694BD79499}" type="pres">
      <dgm:prSet presAssocID="{E401E114-336F-4C4E-960C-151F546FCD37}" presName="Triangle" presStyleLbl="alignNode1" presStyleIdx="5" presStyleCnt="7"/>
      <dgm:spPr/>
    </dgm:pt>
    <dgm:pt modelId="{1B9C49BB-DE21-4DDE-992F-3046B8DB5902}" type="pres">
      <dgm:prSet presAssocID="{5E2C7BA0-EB4D-4E90-A3CF-1E36F46BCF2A}" presName="sibTrans" presStyleCnt="0"/>
      <dgm:spPr/>
    </dgm:pt>
    <dgm:pt modelId="{1A4D0470-1FF3-455F-9EC9-E8C4FB8436C3}" type="pres">
      <dgm:prSet presAssocID="{5E2C7BA0-EB4D-4E90-A3CF-1E36F46BCF2A}" presName="space" presStyleCnt="0"/>
      <dgm:spPr/>
    </dgm:pt>
    <dgm:pt modelId="{558E7DFA-7D41-4266-A3A6-6CD892FC224B}" type="pres">
      <dgm:prSet presAssocID="{26FE3D48-F57E-42A8-B1C1-58A555142CDB}" presName="composite" presStyleCnt="0"/>
      <dgm:spPr/>
    </dgm:pt>
    <dgm:pt modelId="{F508C2E7-984A-4233-BD70-1E41DA0FBCE4}" type="pres">
      <dgm:prSet presAssocID="{26FE3D48-F57E-42A8-B1C1-58A555142CDB}" presName="LShape" presStyleLbl="alignNode1" presStyleIdx="6" presStyleCnt="7"/>
      <dgm:spPr/>
    </dgm:pt>
    <dgm:pt modelId="{6175CD6D-E831-43CA-83F7-9E90F55F83DF}" type="pres">
      <dgm:prSet presAssocID="{26FE3D48-F57E-42A8-B1C1-58A555142CDB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7BFE1FB-3CD1-4E75-A960-7826A693F0A1}" srcId="{200C4E6F-093D-4066-97EE-6E81BEA5B09A}" destId="{B68EC7BA-A861-49E4-BDDD-0AB24FBE45F1}" srcOrd="1" destOrd="0" parTransId="{96326339-3C3F-43C2-8BF6-9C25363418D9}" sibTransId="{93C802BA-8C3F-40AA-BB6F-B564BC333D64}"/>
    <dgm:cxn modelId="{9C6D261F-FD79-4C01-BAFE-39695CC4A121}" srcId="{200C4E6F-093D-4066-97EE-6E81BEA5B09A}" destId="{26FE3D48-F57E-42A8-B1C1-58A555142CDB}" srcOrd="3" destOrd="0" parTransId="{C44F39D9-C551-4C99-87E3-4CF9CF114CB4}" sibTransId="{A4F3678E-C102-4512-9E2C-4547E37ACDDA}"/>
    <dgm:cxn modelId="{7A9C6788-784C-4539-936C-0593D8A315B4}" type="presOf" srcId="{E401E114-336F-4C4E-960C-151F546FCD37}" destId="{3FACC0E3-B816-4BDD-82AB-B2AB261AC065}" srcOrd="0" destOrd="0" presId="urn:microsoft.com/office/officeart/2009/3/layout/StepUpProcess"/>
    <dgm:cxn modelId="{0054F6A4-7A0A-4070-9742-D2BD3544FB5B}" type="presOf" srcId="{200C4E6F-093D-4066-97EE-6E81BEA5B09A}" destId="{68DA5C21-7318-45D1-8229-A8AA282265F8}" srcOrd="0" destOrd="0" presId="urn:microsoft.com/office/officeart/2009/3/layout/StepUpProcess"/>
    <dgm:cxn modelId="{DEE5ED43-6C36-4ECC-ADCE-BE770661EE6B}" type="presOf" srcId="{26FE3D48-F57E-42A8-B1C1-58A555142CDB}" destId="{6175CD6D-E831-43CA-83F7-9E90F55F83DF}" srcOrd="0" destOrd="0" presId="urn:microsoft.com/office/officeart/2009/3/layout/StepUpProcess"/>
    <dgm:cxn modelId="{F51B9B50-B517-4A9A-BA2A-093A34068AE8}" type="presOf" srcId="{B68EC7BA-A861-49E4-BDDD-0AB24FBE45F1}" destId="{6F56F45F-9056-4060-A3D1-FC5C7210F2C1}" srcOrd="0" destOrd="0" presId="urn:microsoft.com/office/officeart/2009/3/layout/StepUpProcess"/>
    <dgm:cxn modelId="{1C36DAAC-217E-46B1-AB24-20E730FFAFCC}" srcId="{200C4E6F-093D-4066-97EE-6E81BEA5B09A}" destId="{E401E114-336F-4C4E-960C-151F546FCD37}" srcOrd="2" destOrd="0" parTransId="{C30FF625-ED66-4881-995F-CD8DA5E80952}" sibTransId="{5E2C7BA0-EB4D-4E90-A3CF-1E36F46BCF2A}"/>
    <dgm:cxn modelId="{8B0CF753-D0FD-4084-ABBF-48AC90047403}" type="presOf" srcId="{0D9F1867-0B0F-4C91-A82E-BDDEE181D322}" destId="{3E69C041-D84E-41B7-8CD6-01DF51C862BF}" srcOrd="0" destOrd="0" presId="urn:microsoft.com/office/officeart/2009/3/layout/StepUpProcess"/>
    <dgm:cxn modelId="{0C51FA5C-3F74-4488-A9F9-5CEB7F779AAA}" srcId="{200C4E6F-093D-4066-97EE-6E81BEA5B09A}" destId="{0D9F1867-0B0F-4C91-A82E-BDDEE181D322}" srcOrd="0" destOrd="0" parTransId="{AFD65C2E-BE4D-4593-A47F-22BA32DB4E1B}" sibTransId="{4DAD62F7-1060-4E32-83DE-CE41EB50A494}"/>
    <dgm:cxn modelId="{8D8555AD-073E-4853-A0F2-4B858B1EFB42}" type="presParOf" srcId="{68DA5C21-7318-45D1-8229-A8AA282265F8}" destId="{78521AB5-C1DC-4172-BC8C-B3BA83779727}" srcOrd="0" destOrd="0" presId="urn:microsoft.com/office/officeart/2009/3/layout/StepUpProcess"/>
    <dgm:cxn modelId="{6011DEE9-36CE-4A81-B1A1-9B6ED1E47FA6}" type="presParOf" srcId="{78521AB5-C1DC-4172-BC8C-B3BA83779727}" destId="{A5F11743-9418-496D-86BE-2220C53FEDAF}" srcOrd="0" destOrd="0" presId="urn:microsoft.com/office/officeart/2009/3/layout/StepUpProcess"/>
    <dgm:cxn modelId="{7D711290-D67A-46CE-B43A-5364729E7B5C}" type="presParOf" srcId="{78521AB5-C1DC-4172-BC8C-B3BA83779727}" destId="{3E69C041-D84E-41B7-8CD6-01DF51C862BF}" srcOrd="1" destOrd="0" presId="urn:microsoft.com/office/officeart/2009/3/layout/StepUpProcess"/>
    <dgm:cxn modelId="{3B636B2C-35FB-475D-9349-C4937C61E5E6}" type="presParOf" srcId="{78521AB5-C1DC-4172-BC8C-B3BA83779727}" destId="{51D92D5B-1936-46A5-AF94-61445FC758D7}" srcOrd="2" destOrd="0" presId="urn:microsoft.com/office/officeart/2009/3/layout/StepUpProcess"/>
    <dgm:cxn modelId="{D7F2FA5A-E653-4170-BC16-3700AEA74DA7}" type="presParOf" srcId="{68DA5C21-7318-45D1-8229-A8AA282265F8}" destId="{B3B8BBC4-7613-4C3A-AA73-B93830C6AC99}" srcOrd="1" destOrd="0" presId="urn:microsoft.com/office/officeart/2009/3/layout/StepUpProcess"/>
    <dgm:cxn modelId="{3F423402-5BBA-4A90-97A9-C77B0C8C84CD}" type="presParOf" srcId="{B3B8BBC4-7613-4C3A-AA73-B93830C6AC99}" destId="{62AABF76-93A9-48AA-8715-6835A38A9E67}" srcOrd="0" destOrd="0" presId="urn:microsoft.com/office/officeart/2009/3/layout/StepUpProcess"/>
    <dgm:cxn modelId="{373EBE8C-4050-45B4-A0FB-64F54F34C9C0}" type="presParOf" srcId="{68DA5C21-7318-45D1-8229-A8AA282265F8}" destId="{4560E65E-E1E7-4688-BCB7-45AA7A0DB811}" srcOrd="2" destOrd="0" presId="urn:microsoft.com/office/officeart/2009/3/layout/StepUpProcess"/>
    <dgm:cxn modelId="{9B752592-544B-4B3B-A71B-BD701D9F98B0}" type="presParOf" srcId="{4560E65E-E1E7-4688-BCB7-45AA7A0DB811}" destId="{622EF156-2FC7-4116-81FA-B0A2E757E244}" srcOrd="0" destOrd="0" presId="urn:microsoft.com/office/officeart/2009/3/layout/StepUpProcess"/>
    <dgm:cxn modelId="{9F0729C5-BF61-4B71-A2C3-E364149045A3}" type="presParOf" srcId="{4560E65E-E1E7-4688-BCB7-45AA7A0DB811}" destId="{6F56F45F-9056-4060-A3D1-FC5C7210F2C1}" srcOrd="1" destOrd="0" presId="urn:microsoft.com/office/officeart/2009/3/layout/StepUpProcess"/>
    <dgm:cxn modelId="{ACE29893-4262-40D6-9774-DFB773954550}" type="presParOf" srcId="{4560E65E-E1E7-4688-BCB7-45AA7A0DB811}" destId="{6CFD0DC5-BAB5-40A4-A151-2794029527DD}" srcOrd="2" destOrd="0" presId="urn:microsoft.com/office/officeart/2009/3/layout/StepUpProcess"/>
    <dgm:cxn modelId="{7DF5B82E-AC9C-4853-88C2-85D5294E6A44}" type="presParOf" srcId="{68DA5C21-7318-45D1-8229-A8AA282265F8}" destId="{B8AFA934-DF55-4A5F-B78E-9EFB4968937C}" srcOrd="3" destOrd="0" presId="urn:microsoft.com/office/officeart/2009/3/layout/StepUpProcess"/>
    <dgm:cxn modelId="{DF4E804B-A4E2-43AF-919D-730DA853C2C0}" type="presParOf" srcId="{B8AFA934-DF55-4A5F-B78E-9EFB4968937C}" destId="{3223C4DB-3F9F-4CFE-9556-EE9582660CF4}" srcOrd="0" destOrd="0" presId="urn:microsoft.com/office/officeart/2009/3/layout/StepUpProcess"/>
    <dgm:cxn modelId="{30802073-1F5B-40F9-80FC-D7EE4CFC7588}" type="presParOf" srcId="{68DA5C21-7318-45D1-8229-A8AA282265F8}" destId="{097F30F7-14F6-42B6-8E72-97AAFF2AC9CC}" srcOrd="4" destOrd="0" presId="urn:microsoft.com/office/officeart/2009/3/layout/StepUpProcess"/>
    <dgm:cxn modelId="{2C9B1182-A1F4-4AA8-91C6-646F7D38C7D1}" type="presParOf" srcId="{097F30F7-14F6-42B6-8E72-97AAFF2AC9CC}" destId="{78D6F030-3596-4FEB-BABF-5C9D3EE4B793}" srcOrd="0" destOrd="0" presId="urn:microsoft.com/office/officeart/2009/3/layout/StepUpProcess"/>
    <dgm:cxn modelId="{D353BADB-9F1C-49A0-AAF0-D563A486B59E}" type="presParOf" srcId="{097F30F7-14F6-42B6-8E72-97AAFF2AC9CC}" destId="{3FACC0E3-B816-4BDD-82AB-B2AB261AC065}" srcOrd="1" destOrd="0" presId="urn:microsoft.com/office/officeart/2009/3/layout/StepUpProcess"/>
    <dgm:cxn modelId="{E2D41B96-8DAD-4FAF-9CB3-3FC945CFC942}" type="presParOf" srcId="{097F30F7-14F6-42B6-8E72-97AAFF2AC9CC}" destId="{A704A99C-A504-40A6-8236-D1694BD79499}" srcOrd="2" destOrd="0" presId="urn:microsoft.com/office/officeart/2009/3/layout/StepUpProcess"/>
    <dgm:cxn modelId="{2B23D7F2-D574-4C46-879A-DF4CBC8709DE}" type="presParOf" srcId="{68DA5C21-7318-45D1-8229-A8AA282265F8}" destId="{1B9C49BB-DE21-4DDE-992F-3046B8DB5902}" srcOrd="5" destOrd="0" presId="urn:microsoft.com/office/officeart/2009/3/layout/StepUpProcess"/>
    <dgm:cxn modelId="{EA1A28A8-63AC-49D3-B301-B8B59D932426}" type="presParOf" srcId="{1B9C49BB-DE21-4DDE-992F-3046B8DB5902}" destId="{1A4D0470-1FF3-455F-9EC9-E8C4FB8436C3}" srcOrd="0" destOrd="0" presId="urn:microsoft.com/office/officeart/2009/3/layout/StepUpProcess"/>
    <dgm:cxn modelId="{39CC733C-B207-4EB9-A14A-F78CED8F0AB3}" type="presParOf" srcId="{68DA5C21-7318-45D1-8229-A8AA282265F8}" destId="{558E7DFA-7D41-4266-A3A6-6CD892FC224B}" srcOrd="6" destOrd="0" presId="urn:microsoft.com/office/officeart/2009/3/layout/StepUpProcess"/>
    <dgm:cxn modelId="{3D94DC48-E16C-4933-B42C-1A5C97CE0B8E}" type="presParOf" srcId="{558E7DFA-7D41-4266-A3A6-6CD892FC224B}" destId="{F508C2E7-984A-4233-BD70-1E41DA0FBCE4}" srcOrd="0" destOrd="0" presId="urn:microsoft.com/office/officeart/2009/3/layout/StepUpProcess"/>
    <dgm:cxn modelId="{25233564-1F89-428C-A395-A3864DF42D8A}" type="presParOf" srcId="{558E7DFA-7D41-4266-A3A6-6CD892FC224B}" destId="{6175CD6D-E831-43CA-83F7-9E90F55F83D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50F008-58A4-4243-9828-612A5A4B6EEE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A892E94-A0E6-4BBF-B1DC-D447FDF99C80}">
      <dgm:prSet phldrT="[Text]" custT="1"/>
      <dgm:spPr/>
      <dgm:t>
        <a:bodyPr/>
        <a:lstStyle/>
        <a:p>
          <a:r>
            <a:rPr lang="en-IN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Quantity</a:t>
          </a:r>
        </a:p>
      </dgm:t>
    </dgm:pt>
    <dgm:pt modelId="{663B0B89-9B21-4598-B5F9-0B16169DF7BA}" type="parTrans" cxnId="{9D1E13D2-39BF-4795-8588-B5B5252E7366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16C97A-6A58-4E29-85AF-E057B8C383D7}" type="sibTrans" cxnId="{9D1E13D2-39BF-4795-8588-B5B5252E7366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163361-F7BC-4B1A-8EF5-ABB9E8B73627}">
      <dgm:prSet phldrT="[Text]"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Human Resource: Type and time per service/procedure (in minutes)</a:t>
          </a:r>
        </a:p>
      </dgm:t>
    </dgm:pt>
    <dgm:pt modelId="{1F76B1BD-A974-4F80-A0FB-5042DBC054B4}" type="parTrans" cxnId="{25B2E09E-9033-49F9-8A21-5A95F9122700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361240-A534-4B35-8A6D-CFA910707A50}" type="sibTrans" cxnId="{25B2E09E-9033-49F9-8A21-5A95F9122700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280283-BA52-49F5-80F6-A659CB819B40}">
      <dgm:prSet phldrT="[Text]"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Drugs: Type and quantity of drugs used per episode treated</a:t>
          </a:r>
        </a:p>
      </dgm:t>
    </dgm:pt>
    <dgm:pt modelId="{85D6E2F8-4E77-4948-AFC9-A233078BB803}" type="parTrans" cxnId="{C107E08B-9CC6-49EF-885D-14A2058EA65D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80E49B-40DA-4294-8E9A-013B06E5B5B3}" type="sibTrans" cxnId="{C107E08B-9CC6-49EF-885D-14A2058EA65D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1102C7-DD8D-4F7D-91B2-13040DD12CF5}">
      <dgm:prSet phldrT="[Text]" custT="1"/>
      <dgm:spPr/>
      <dgm:t>
        <a:bodyPr/>
        <a:lstStyle/>
        <a:p>
          <a:r>
            <a:rPr lang="en-IN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Price/Wage</a:t>
          </a:r>
        </a:p>
      </dgm:t>
    </dgm:pt>
    <dgm:pt modelId="{87FE14AE-72A8-4C62-92F2-AA11BCFA7DD5}" type="parTrans" cxnId="{E521C436-44AD-406D-9570-18807180815B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D37B39-2854-434A-B76B-BB7061AA4A4A}" type="sibTrans" cxnId="{E521C436-44AD-406D-9570-18807180815B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2F6DEB-E7DF-4076-938B-25A84446400E}">
      <dgm:prSet phldrT="[Text]"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Wage per minute </a:t>
          </a:r>
        </a:p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(using monthly salary)</a:t>
          </a:r>
        </a:p>
      </dgm:t>
    </dgm:pt>
    <dgm:pt modelId="{4F5A48E4-15C2-4312-A294-EF5F5A244577}" type="parTrans" cxnId="{7979AB27-B864-4DCF-98E9-2469DD521483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1B5D27-0BB6-49BB-8B7A-22979BBA48C0}" type="sibTrans" cxnId="{7979AB27-B864-4DCF-98E9-2469DD521483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AF503C-B859-4006-AB9F-6D1827309000}">
      <dgm:prSet phldrT="[Text]"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Price per unit</a:t>
          </a:r>
        </a:p>
      </dgm:t>
    </dgm:pt>
    <dgm:pt modelId="{D7CC4336-75C6-4848-BE54-1A699BE73C9A}" type="parTrans" cxnId="{5EE6EE3F-96E1-480C-B184-9234CEBC28A4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A81F65-FE22-42D8-9D2A-B67A6F0A8B71}" type="sibTrans" cxnId="{5EE6EE3F-96E1-480C-B184-9234CEBC28A4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733651-0210-45DE-A21F-037AE0ED0CDD}">
      <dgm:prSet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Price per unit</a:t>
          </a:r>
        </a:p>
      </dgm:t>
    </dgm:pt>
    <dgm:pt modelId="{ADC24B4A-E771-4886-AD3A-6F187BE51668}" type="parTrans" cxnId="{E6241A39-B88B-41A0-B3FB-1A6F2EBE08B6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4FF9DF-54A0-4681-8637-AEFB8A09E672}" type="sibTrans" cxnId="{E6241A39-B88B-41A0-B3FB-1A6F2EBE08B6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05AB76-9D11-4BB6-9147-09991A0C764F}">
      <dgm:prSet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Consumables: Type and quantity of consumables used per episode treated</a:t>
          </a:r>
        </a:p>
      </dgm:t>
    </dgm:pt>
    <dgm:pt modelId="{AB7E64C7-490E-4D96-AAC4-841A1660BB98}" type="parTrans" cxnId="{FF8C236F-91FC-440D-8BA3-8E1E499849DE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5C20DA-4A60-466F-BB2B-305ECDCACCBA}" type="sibTrans" cxnId="{FF8C236F-91FC-440D-8BA3-8E1E499849DE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1A33EE-03B5-4E3B-8180-A318A0D9C7C2}">
      <dgm:prSet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Price per test</a:t>
          </a:r>
        </a:p>
      </dgm:t>
    </dgm:pt>
    <dgm:pt modelId="{86CFEDEA-2D55-4079-B5BF-473226361156}" type="parTrans" cxnId="{C1D125DD-05F7-461D-99BE-D0140186AE19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7E69F8-8B52-4FA1-A9A1-D9E6D99C2E09}" type="sibTrans" cxnId="{C1D125DD-05F7-461D-99BE-D0140186AE19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00B735-48F4-4075-8AE3-49C6EAF6EDF8}">
      <dgm:prSet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Diagnostic tests: Type and number of tests per episode treated</a:t>
          </a:r>
        </a:p>
      </dgm:t>
    </dgm:pt>
    <dgm:pt modelId="{2A8B8851-1546-4E81-A4CC-2D4EE8D3C2DC}" type="parTrans" cxnId="{292527C8-CE59-43C7-9B94-ECE03EFF318B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C3E430-0D13-498E-9E7A-7AC1C1D3193A}" type="sibTrans" cxnId="{292527C8-CE59-43C7-9B94-ECE03EFF318B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A454D3-38C5-488E-B871-B3BBBA11C02A}" type="pres">
      <dgm:prSet presAssocID="{3C50F008-58A4-4243-9828-612A5A4B6EE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A0DF5D10-31E5-41E4-BC43-0D0C58F8F0AA}" type="pres">
      <dgm:prSet presAssocID="{7A892E94-A0E6-4BBF-B1DC-D447FDF99C80}" presName="vertFlow" presStyleCnt="0"/>
      <dgm:spPr/>
    </dgm:pt>
    <dgm:pt modelId="{713265AD-2801-4F6E-A757-CDF201FE69DD}" type="pres">
      <dgm:prSet presAssocID="{7A892E94-A0E6-4BBF-B1DC-D447FDF99C80}" presName="header" presStyleLbl="node1" presStyleIdx="0" presStyleCnt="2"/>
      <dgm:spPr/>
      <dgm:t>
        <a:bodyPr/>
        <a:lstStyle/>
        <a:p>
          <a:endParaRPr lang="en-IN"/>
        </a:p>
      </dgm:t>
    </dgm:pt>
    <dgm:pt modelId="{722CFC94-E57D-445C-B8A9-6E7D0916FD70}" type="pres">
      <dgm:prSet presAssocID="{1F76B1BD-A974-4F80-A0FB-5042DBC054B4}" presName="parTrans" presStyleLbl="sibTrans2D1" presStyleIdx="0" presStyleCnt="8"/>
      <dgm:spPr/>
      <dgm:t>
        <a:bodyPr/>
        <a:lstStyle/>
        <a:p>
          <a:endParaRPr lang="en-IN"/>
        </a:p>
      </dgm:t>
    </dgm:pt>
    <dgm:pt modelId="{8DEDF206-3502-483C-8465-C99FA7A7A0C4}" type="pres">
      <dgm:prSet presAssocID="{A5163361-F7BC-4B1A-8EF5-ABB9E8B73627}" presName="child" presStyleLbl="alignAccFollow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B35CE82-3181-4E63-AE83-72346FD69351}" type="pres">
      <dgm:prSet presAssocID="{81361240-A534-4B35-8A6D-CFA910707A50}" presName="sibTrans" presStyleLbl="sibTrans2D1" presStyleIdx="1" presStyleCnt="8"/>
      <dgm:spPr/>
      <dgm:t>
        <a:bodyPr/>
        <a:lstStyle/>
        <a:p>
          <a:endParaRPr lang="en-IN"/>
        </a:p>
      </dgm:t>
    </dgm:pt>
    <dgm:pt modelId="{367DC992-FF28-41E6-B35E-56AB048FC119}" type="pres">
      <dgm:prSet presAssocID="{0E280283-BA52-49F5-80F6-A659CB819B40}" presName="child" presStyleLbl="alignAccFollow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403B597-C16F-4D74-9129-AD846385CEF6}" type="pres">
      <dgm:prSet presAssocID="{2780E49B-40DA-4294-8E9A-013B06E5B5B3}" presName="sibTrans" presStyleLbl="sibTrans2D1" presStyleIdx="2" presStyleCnt="8"/>
      <dgm:spPr/>
      <dgm:t>
        <a:bodyPr/>
        <a:lstStyle/>
        <a:p>
          <a:endParaRPr lang="en-IN"/>
        </a:p>
      </dgm:t>
    </dgm:pt>
    <dgm:pt modelId="{088CF10F-8470-4A28-A587-41A9750153D4}" type="pres">
      <dgm:prSet presAssocID="{A505AB76-9D11-4BB6-9147-09991A0C764F}" presName="child" presStyleLbl="alignAccFollow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40EEE17-4956-4B17-A499-478E99976316}" type="pres">
      <dgm:prSet presAssocID="{D15C20DA-4A60-466F-BB2B-305ECDCACCBA}" presName="sibTrans" presStyleLbl="sibTrans2D1" presStyleIdx="3" presStyleCnt="8"/>
      <dgm:spPr/>
      <dgm:t>
        <a:bodyPr/>
        <a:lstStyle/>
        <a:p>
          <a:endParaRPr lang="en-IN"/>
        </a:p>
      </dgm:t>
    </dgm:pt>
    <dgm:pt modelId="{E3891271-5FEB-43CD-96B2-B1314F8FED88}" type="pres">
      <dgm:prSet presAssocID="{4400B735-48F4-4075-8AE3-49C6EAF6EDF8}" presName="child" presStyleLbl="alignAccFollow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6E3D21F-280A-466F-8E12-7846F45F0882}" type="pres">
      <dgm:prSet presAssocID="{7A892E94-A0E6-4BBF-B1DC-D447FDF99C80}" presName="hSp" presStyleCnt="0"/>
      <dgm:spPr/>
    </dgm:pt>
    <dgm:pt modelId="{4C4A9723-DDD3-4C3C-9B06-65635B7A91FF}" type="pres">
      <dgm:prSet presAssocID="{A31102C7-DD8D-4F7D-91B2-13040DD12CF5}" presName="vertFlow" presStyleCnt="0"/>
      <dgm:spPr/>
    </dgm:pt>
    <dgm:pt modelId="{846B0FDE-BC9E-45AE-ADBE-151CB03E3B3C}" type="pres">
      <dgm:prSet presAssocID="{A31102C7-DD8D-4F7D-91B2-13040DD12CF5}" presName="header" presStyleLbl="node1" presStyleIdx="1" presStyleCnt="2"/>
      <dgm:spPr/>
      <dgm:t>
        <a:bodyPr/>
        <a:lstStyle/>
        <a:p>
          <a:endParaRPr lang="en-IN"/>
        </a:p>
      </dgm:t>
    </dgm:pt>
    <dgm:pt modelId="{86AD86ED-7E89-42C5-A375-B6A7ECB71466}" type="pres">
      <dgm:prSet presAssocID="{4F5A48E4-15C2-4312-A294-EF5F5A244577}" presName="parTrans" presStyleLbl="sibTrans2D1" presStyleIdx="4" presStyleCnt="8"/>
      <dgm:spPr/>
      <dgm:t>
        <a:bodyPr/>
        <a:lstStyle/>
        <a:p>
          <a:endParaRPr lang="en-IN"/>
        </a:p>
      </dgm:t>
    </dgm:pt>
    <dgm:pt modelId="{C06DD3F5-D694-4320-88E1-B17C21A3FEC7}" type="pres">
      <dgm:prSet presAssocID="{E02F6DEB-E7DF-4076-938B-25A84446400E}" presName="child" presStyleLbl="alignAccFollow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9198592-DB54-4DEC-93D9-828836391DB2}" type="pres">
      <dgm:prSet presAssocID="{D81B5D27-0BB6-49BB-8B7A-22979BBA48C0}" presName="sibTrans" presStyleLbl="sibTrans2D1" presStyleIdx="5" presStyleCnt="8"/>
      <dgm:spPr/>
      <dgm:t>
        <a:bodyPr/>
        <a:lstStyle/>
        <a:p>
          <a:endParaRPr lang="en-IN"/>
        </a:p>
      </dgm:t>
    </dgm:pt>
    <dgm:pt modelId="{12A13C1D-76F8-4C82-9914-73895497FD58}" type="pres">
      <dgm:prSet presAssocID="{22AF503C-B859-4006-AB9F-6D1827309000}" presName="child" presStyleLbl="alignAccFollow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331A29D-E620-4631-B28D-D05EA68CEAE4}" type="pres">
      <dgm:prSet presAssocID="{C9A81F65-FE22-42D8-9D2A-B67A6F0A8B71}" presName="sibTrans" presStyleLbl="sibTrans2D1" presStyleIdx="6" presStyleCnt="8"/>
      <dgm:spPr/>
      <dgm:t>
        <a:bodyPr/>
        <a:lstStyle/>
        <a:p>
          <a:endParaRPr lang="en-IN"/>
        </a:p>
      </dgm:t>
    </dgm:pt>
    <dgm:pt modelId="{F0F8BDE9-F6C9-4732-9366-6E75F0177046}" type="pres">
      <dgm:prSet presAssocID="{80733651-0210-45DE-A21F-037AE0ED0CDD}" presName="child" presStyleLbl="alignAccFollow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D4A1A86-4BC4-413C-BF6A-38C9B1E6A807}" type="pres">
      <dgm:prSet presAssocID="{2F4FF9DF-54A0-4681-8637-AEFB8A09E672}" presName="sibTrans" presStyleLbl="sibTrans2D1" presStyleIdx="7" presStyleCnt="8"/>
      <dgm:spPr/>
      <dgm:t>
        <a:bodyPr/>
        <a:lstStyle/>
        <a:p>
          <a:endParaRPr lang="en-IN"/>
        </a:p>
      </dgm:t>
    </dgm:pt>
    <dgm:pt modelId="{5CE5798C-8A18-43B5-9816-0F80C98460A7}" type="pres">
      <dgm:prSet presAssocID="{BA1A33EE-03B5-4E3B-8180-A318A0D9C7C2}" presName="child" presStyleLbl="alignAccFollow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C1D125DD-05F7-461D-99BE-D0140186AE19}" srcId="{A31102C7-DD8D-4F7D-91B2-13040DD12CF5}" destId="{BA1A33EE-03B5-4E3B-8180-A318A0D9C7C2}" srcOrd="3" destOrd="0" parTransId="{86CFEDEA-2D55-4079-B5BF-473226361156}" sibTransId="{157E69F8-8B52-4FA1-A9A1-D9E6D99C2E09}"/>
    <dgm:cxn modelId="{29BBE8DE-D36F-4C51-876F-D6C26C000871}" type="presOf" srcId="{BA1A33EE-03B5-4E3B-8180-A318A0D9C7C2}" destId="{5CE5798C-8A18-43B5-9816-0F80C98460A7}" srcOrd="0" destOrd="0" presId="urn:microsoft.com/office/officeart/2005/8/layout/lProcess1"/>
    <dgm:cxn modelId="{58767BBE-1EEE-4A68-8F64-D8B2860338E1}" type="presOf" srcId="{22AF503C-B859-4006-AB9F-6D1827309000}" destId="{12A13C1D-76F8-4C82-9914-73895497FD58}" srcOrd="0" destOrd="0" presId="urn:microsoft.com/office/officeart/2005/8/layout/lProcess1"/>
    <dgm:cxn modelId="{7979AB27-B864-4DCF-98E9-2469DD521483}" srcId="{A31102C7-DD8D-4F7D-91B2-13040DD12CF5}" destId="{E02F6DEB-E7DF-4076-938B-25A84446400E}" srcOrd="0" destOrd="0" parTransId="{4F5A48E4-15C2-4312-A294-EF5F5A244577}" sibTransId="{D81B5D27-0BB6-49BB-8B7A-22979BBA48C0}"/>
    <dgm:cxn modelId="{C43A8780-86C9-4DC3-B62A-55C44EA8ADFA}" type="presOf" srcId="{0E280283-BA52-49F5-80F6-A659CB819B40}" destId="{367DC992-FF28-41E6-B35E-56AB048FC119}" srcOrd="0" destOrd="0" presId="urn:microsoft.com/office/officeart/2005/8/layout/lProcess1"/>
    <dgm:cxn modelId="{6A16AC22-66BA-46E9-8A2A-EBA50EF596E9}" type="presOf" srcId="{2780E49B-40DA-4294-8E9A-013B06E5B5B3}" destId="{B403B597-C16F-4D74-9129-AD846385CEF6}" srcOrd="0" destOrd="0" presId="urn:microsoft.com/office/officeart/2005/8/layout/lProcess1"/>
    <dgm:cxn modelId="{0EC1AE55-17FC-4B2A-AFCF-A70CF8732A20}" type="presOf" srcId="{D81B5D27-0BB6-49BB-8B7A-22979BBA48C0}" destId="{A9198592-DB54-4DEC-93D9-828836391DB2}" srcOrd="0" destOrd="0" presId="urn:microsoft.com/office/officeart/2005/8/layout/lProcess1"/>
    <dgm:cxn modelId="{CE118C1D-1E65-4325-AB4C-7A56C015BA79}" type="presOf" srcId="{C9A81F65-FE22-42D8-9D2A-B67A6F0A8B71}" destId="{5331A29D-E620-4631-B28D-D05EA68CEAE4}" srcOrd="0" destOrd="0" presId="urn:microsoft.com/office/officeart/2005/8/layout/lProcess1"/>
    <dgm:cxn modelId="{D9598076-6D9D-4B36-83F2-1930EC82E4BC}" type="presOf" srcId="{3C50F008-58A4-4243-9828-612A5A4B6EEE}" destId="{99A454D3-38C5-488E-B871-B3BBBA11C02A}" srcOrd="0" destOrd="0" presId="urn:microsoft.com/office/officeart/2005/8/layout/lProcess1"/>
    <dgm:cxn modelId="{1EAEDE44-E4A2-4842-BE6B-74EDA10A3E82}" type="presOf" srcId="{4F5A48E4-15C2-4312-A294-EF5F5A244577}" destId="{86AD86ED-7E89-42C5-A375-B6A7ECB71466}" srcOrd="0" destOrd="0" presId="urn:microsoft.com/office/officeart/2005/8/layout/lProcess1"/>
    <dgm:cxn modelId="{292527C8-CE59-43C7-9B94-ECE03EFF318B}" srcId="{7A892E94-A0E6-4BBF-B1DC-D447FDF99C80}" destId="{4400B735-48F4-4075-8AE3-49C6EAF6EDF8}" srcOrd="3" destOrd="0" parTransId="{2A8B8851-1546-4E81-A4CC-2D4EE8D3C2DC}" sibTransId="{02C3E430-0D13-498E-9E7A-7AC1C1D3193A}"/>
    <dgm:cxn modelId="{412333D7-D852-4D85-A144-407860CAFB40}" type="presOf" srcId="{7A892E94-A0E6-4BBF-B1DC-D447FDF99C80}" destId="{713265AD-2801-4F6E-A757-CDF201FE69DD}" srcOrd="0" destOrd="0" presId="urn:microsoft.com/office/officeart/2005/8/layout/lProcess1"/>
    <dgm:cxn modelId="{23483B9A-35C9-4A3F-A6A5-CABEF583863D}" type="presOf" srcId="{80733651-0210-45DE-A21F-037AE0ED0CDD}" destId="{F0F8BDE9-F6C9-4732-9366-6E75F0177046}" srcOrd="0" destOrd="0" presId="urn:microsoft.com/office/officeart/2005/8/layout/lProcess1"/>
    <dgm:cxn modelId="{5EE6EE3F-96E1-480C-B184-9234CEBC28A4}" srcId="{A31102C7-DD8D-4F7D-91B2-13040DD12CF5}" destId="{22AF503C-B859-4006-AB9F-6D1827309000}" srcOrd="1" destOrd="0" parTransId="{D7CC4336-75C6-4848-BE54-1A699BE73C9A}" sibTransId="{C9A81F65-FE22-42D8-9D2A-B67A6F0A8B71}"/>
    <dgm:cxn modelId="{C107E08B-9CC6-49EF-885D-14A2058EA65D}" srcId="{7A892E94-A0E6-4BBF-B1DC-D447FDF99C80}" destId="{0E280283-BA52-49F5-80F6-A659CB819B40}" srcOrd="1" destOrd="0" parTransId="{85D6E2F8-4E77-4948-AFC9-A233078BB803}" sibTransId="{2780E49B-40DA-4294-8E9A-013B06E5B5B3}"/>
    <dgm:cxn modelId="{25B2E09E-9033-49F9-8A21-5A95F9122700}" srcId="{7A892E94-A0E6-4BBF-B1DC-D447FDF99C80}" destId="{A5163361-F7BC-4B1A-8EF5-ABB9E8B73627}" srcOrd="0" destOrd="0" parTransId="{1F76B1BD-A974-4F80-A0FB-5042DBC054B4}" sibTransId="{81361240-A534-4B35-8A6D-CFA910707A50}"/>
    <dgm:cxn modelId="{AAA902F3-DC8E-4A2F-8150-A43A4CBE4DC0}" type="presOf" srcId="{81361240-A534-4B35-8A6D-CFA910707A50}" destId="{7B35CE82-3181-4E63-AE83-72346FD69351}" srcOrd="0" destOrd="0" presId="urn:microsoft.com/office/officeart/2005/8/layout/lProcess1"/>
    <dgm:cxn modelId="{E36F4A79-E69C-4ADB-9149-CEF3A02FE9EA}" type="presOf" srcId="{2F4FF9DF-54A0-4681-8637-AEFB8A09E672}" destId="{6D4A1A86-4BC4-413C-BF6A-38C9B1E6A807}" srcOrd="0" destOrd="0" presId="urn:microsoft.com/office/officeart/2005/8/layout/lProcess1"/>
    <dgm:cxn modelId="{7A5FA00B-293C-4A98-98EF-FECFCFE1F2BF}" type="presOf" srcId="{A31102C7-DD8D-4F7D-91B2-13040DD12CF5}" destId="{846B0FDE-BC9E-45AE-ADBE-151CB03E3B3C}" srcOrd="0" destOrd="0" presId="urn:microsoft.com/office/officeart/2005/8/layout/lProcess1"/>
    <dgm:cxn modelId="{8BE8386A-56B0-41A8-A1C3-B31912D526FC}" type="presOf" srcId="{D15C20DA-4A60-466F-BB2B-305ECDCACCBA}" destId="{240EEE17-4956-4B17-A499-478E99976316}" srcOrd="0" destOrd="0" presId="urn:microsoft.com/office/officeart/2005/8/layout/lProcess1"/>
    <dgm:cxn modelId="{4A4ED4BB-3ED3-40F5-95CB-EE2AC4B7D7BA}" type="presOf" srcId="{1F76B1BD-A974-4F80-A0FB-5042DBC054B4}" destId="{722CFC94-E57D-445C-B8A9-6E7D0916FD70}" srcOrd="0" destOrd="0" presId="urn:microsoft.com/office/officeart/2005/8/layout/lProcess1"/>
    <dgm:cxn modelId="{74FEC73A-00AA-495A-B552-3BE9385B97F2}" type="presOf" srcId="{A5163361-F7BC-4B1A-8EF5-ABB9E8B73627}" destId="{8DEDF206-3502-483C-8465-C99FA7A7A0C4}" srcOrd="0" destOrd="0" presId="urn:microsoft.com/office/officeart/2005/8/layout/lProcess1"/>
    <dgm:cxn modelId="{61C07693-DF38-470A-8039-B5AC8E02773C}" type="presOf" srcId="{E02F6DEB-E7DF-4076-938B-25A84446400E}" destId="{C06DD3F5-D694-4320-88E1-B17C21A3FEC7}" srcOrd="0" destOrd="0" presId="urn:microsoft.com/office/officeart/2005/8/layout/lProcess1"/>
    <dgm:cxn modelId="{E521C436-44AD-406D-9570-18807180815B}" srcId="{3C50F008-58A4-4243-9828-612A5A4B6EEE}" destId="{A31102C7-DD8D-4F7D-91B2-13040DD12CF5}" srcOrd="1" destOrd="0" parTransId="{87FE14AE-72A8-4C62-92F2-AA11BCFA7DD5}" sibTransId="{4CD37B39-2854-434A-B76B-BB7061AA4A4A}"/>
    <dgm:cxn modelId="{382386B6-F394-4E5A-85D8-2FFB5EED3FF1}" type="presOf" srcId="{A505AB76-9D11-4BB6-9147-09991A0C764F}" destId="{088CF10F-8470-4A28-A587-41A9750153D4}" srcOrd="0" destOrd="0" presId="urn:microsoft.com/office/officeart/2005/8/layout/lProcess1"/>
    <dgm:cxn modelId="{E6241A39-B88B-41A0-B3FB-1A6F2EBE08B6}" srcId="{A31102C7-DD8D-4F7D-91B2-13040DD12CF5}" destId="{80733651-0210-45DE-A21F-037AE0ED0CDD}" srcOrd="2" destOrd="0" parTransId="{ADC24B4A-E771-4886-AD3A-6F187BE51668}" sibTransId="{2F4FF9DF-54A0-4681-8637-AEFB8A09E672}"/>
    <dgm:cxn modelId="{3F08CC73-8564-4CED-ABA1-6B4CF4F5090D}" type="presOf" srcId="{4400B735-48F4-4075-8AE3-49C6EAF6EDF8}" destId="{E3891271-5FEB-43CD-96B2-B1314F8FED88}" srcOrd="0" destOrd="0" presId="urn:microsoft.com/office/officeart/2005/8/layout/lProcess1"/>
    <dgm:cxn modelId="{9D1E13D2-39BF-4795-8588-B5B5252E7366}" srcId="{3C50F008-58A4-4243-9828-612A5A4B6EEE}" destId="{7A892E94-A0E6-4BBF-B1DC-D447FDF99C80}" srcOrd="0" destOrd="0" parTransId="{663B0B89-9B21-4598-B5F9-0B16169DF7BA}" sibTransId="{2916C97A-6A58-4E29-85AF-E057B8C383D7}"/>
    <dgm:cxn modelId="{FF8C236F-91FC-440D-8BA3-8E1E499849DE}" srcId="{7A892E94-A0E6-4BBF-B1DC-D447FDF99C80}" destId="{A505AB76-9D11-4BB6-9147-09991A0C764F}" srcOrd="2" destOrd="0" parTransId="{AB7E64C7-490E-4D96-AAC4-841A1660BB98}" sibTransId="{D15C20DA-4A60-466F-BB2B-305ECDCACCBA}"/>
    <dgm:cxn modelId="{0CAB1888-169A-404B-990D-825B59568B92}" type="presParOf" srcId="{99A454D3-38C5-488E-B871-B3BBBA11C02A}" destId="{A0DF5D10-31E5-41E4-BC43-0D0C58F8F0AA}" srcOrd="0" destOrd="0" presId="urn:microsoft.com/office/officeart/2005/8/layout/lProcess1"/>
    <dgm:cxn modelId="{C3995221-3415-455C-98DD-80F9D758B11C}" type="presParOf" srcId="{A0DF5D10-31E5-41E4-BC43-0D0C58F8F0AA}" destId="{713265AD-2801-4F6E-A757-CDF201FE69DD}" srcOrd="0" destOrd="0" presId="urn:microsoft.com/office/officeart/2005/8/layout/lProcess1"/>
    <dgm:cxn modelId="{97A9F1FC-FC7C-4E77-BE96-1F804D60BEEA}" type="presParOf" srcId="{A0DF5D10-31E5-41E4-BC43-0D0C58F8F0AA}" destId="{722CFC94-E57D-445C-B8A9-6E7D0916FD70}" srcOrd="1" destOrd="0" presId="urn:microsoft.com/office/officeart/2005/8/layout/lProcess1"/>
    <dgm:cxn modelId="{51983AD1-830F-447C-8ED4-7E2DD5376C6D}" type="presParOf" srcId="{A0DF5D10-31E5-41E4-BC43-0D0C58F8F0AA}" destId="{8DEDF206-3502-483C-8465-C99FA7A7A0C4}" srcOrd="2" destOrd="0" presId="urn:microsoft.com/office/officeart/2005/8/layout/lProcess1"/>
    <dgm:cxn modelId="{4A436BE6-677E-4778-AA9F-E243C2E71FFA}" type="presParOf" srcId="{A0DF5D10-31E5-41E4-BC43-0D0C58F8F0AA}" destId="{7B35CE82-3181-4E63-AE83-72346FD69351}" srcOrd="3" destOrd="0" presId="urn:microsoft.com/office/officeart/2005/8/layout/lProcess1"/>
    <dgm:cxn modelId="{243140BD-EF6E-4B5A-8EB9-B60AEB54EB42}" type="presParOf" srcId="{A0DF5D10-31E5-41E4-BC43-0D0C58F8F0AA}" destId="{367DC992-FF28-41E6-B35E-56AB048FC119}" srcOrd="4" destOrd="0" presId="urn:microsoft.com/office/officeart/2005/8/layout/lProcess1"/>
    <dgm:cxn modelId="{CCFE62CE-2A4A-4768-84AC-EDFB1F67E45C}" type="presParOf" srcId="{A0DF5D10-31E5-41E4-BC43-0D0C58F8F0AA}" destId="{B403B597-C16F-4D74-9129-AD846385CEF6}" srcOrd="5" destOrd="0" presId="urn:microsoft.com/office/officeart/2005/8/layout/lProcess1"/>
    <dgm:cxn modelId="{8B4B2F40-031D-4592-BBF0-A6FC5A1151F7}" type="presParOf" srcId="{A0DF5D10-31E5-41E4-BC43-0D0C58F8F0AA}" destId="{088CF10F-8470-4A28-A587-41A9750153D4}" srcOrd="6" destOrd="0" presId="urn:microsoft.com/office/officeart/2005/8/layout/lProcess1"/>
    <dgm:cxn modelId="{D729E073-F9EB-4795-8C97-C0E98ADB2703}" type="presParOf" srcId="{A0DF5D10-31E5-41E4-BC43-0D0C58F8F0AA}" destId="{240EEE17-4956-4B17-A499-478E99976316}" srcOrd="7" destOrd="0" presId="urn:microsoft.com/office/officeart/2005/8/layout/lProcess1"/>
    <dgm:cxn modelId="{6A45399B-071B-4C54-9D49-5DE710982110}" type="presParOf" srcId="{A0DF5D10-31E5-41E4-BC43-0D0C58F8F0AA}" destId="{E3891271-5FEB-43CD-96B2-B1314F8FED88}" srcOrd="8" destOrd="0" presId="urn:microsoft.com/office/officeart/2005/8/layout/lProcess1"/>
    <dgm:cxn modelId="{932A62BC-1A82-4B2A-A038-059EB4CD23AA}" type="presParOf" srcId="{99A454D3-38C5-488E-B871-B3BBBA11C02A}" destId="{76E3D21F-280A-466F-8E12-7846F45F0882}" srcOrd="1" destOrd="0" presId="urn:microsoft.com/office/officeart/2005/8/layout/lProcess1"/>
    <dgm:cxn modelId="{9B3FD63D-3EAC-47CD-9EA4-8861357E005B}" type="presParOf" srcId="{99A454D3-38C5-488E-B871-B3BBBA11C02A}" destId="{4C4A9723-DDD3-4C3C-9B06-65635B7A91FF}" srcOrd="2" destOrd="0" presId="urn:microsoft.com/office/officeart/2005/8/layout/lProcess1"/>
    <dgm:cxn modelId="{C421B6F6-C273-4EAC-AA73-1FBC1E49AD75}" type="presParOf" srcId="{4C4A9723-DDD3-4C3C-9B06-65635B7A91FF}" destId="{846B0FDE-BC9E-45AE-ADBE-151CB03E3B3C}" srcOrd="0" destOrd="0" presId="urn:microsoft.com/office/officeart/2005/8/layout/lProcess1"/>
    <dgm:cxn modelId="{F6414CE7-A0E8-49A0-B1E2-CC1C7D88B327}" type="presParOf" srcId="{4C4A9723-DDD3-4C3C-9B06-65635B7A91FF}" destId="{86AD86ED-7E89-42C5-A375-B6A7ECB71466}" srcOrd="1" destOrd="0" presId="urn:microsoft.com/office/officeart/2005/8/layout/lProcess1"/>
    <dgm:cxn modelId="{1E46AFE9-0070-4AC4-B2E0-3214945F00BC}" type="presParOf" srcId="{4C4A9723-DDD3-4C3C-9B06-65635B7A91FF}" destId="{C06DD3F5-D694-4320-88E1-B17C21A3FEC7}" srcOrd="2" destOrd="0" presId="urn:microsoft.com/office/officeart/2005/8/layout/lProcess1"/>
    <dgm:cxn modelId="{32951149-581A-4EC8-B3EB-6CE67E62FDE5}" type="presParOf" srcId="{4C4A9723-DDD3-4C3C-9B06-65635B7A91FF}" destId="{A9198592-DB54-4DEC-93D9-828836391DB2}" srcOrd="3" destOrd="0" presId="urn:microsoft.com/office/officeart/2005/8/layout/lProcess1"/>
    <dgm:cxn modelId="{B613EDBC-3882-468D-847A-3FD23C1C35A6}" type="presParOf" srcId="{4C4A9723-DDD3-4C3C-9B06-65635B7A91FF}" destId="{12A13C1D-76F8-4C82-9914-73895497FD58}" srcOrd="4" destOrd="0" presId="urn:microsoft.com/office/officeart/2005/8/layout/lProcess1"/>
    <dgm:cxn modelId="{D3C30944-1D84-4279-95B3-EC57AE0F6D0C}" type="presParOf" srcId="{4C4A9723-DDD3-4C3C-9B06-65635B7A91FF}" destId="{5331A29D-E620-4631-B28D-D05EA68CEAE4}" srcOrd="5" destOrd="0" presId="urn:microsoft.com/office/officeart/2005/8/layout/lProcess1"/>
    <dgm:cxn modelId="{7489282B-3BC9-409E-9733-4BCC1C462FB2}" type="presParOf" srcId="{4C4A9723-DDD3-4C3C-9B06-65635B7A91FF}" destId="{F0F8BDE9-F6C9-4732-9366-6E75F0177046}" srcOrd="6" destOrd="0" presId="urn:microsoft.com/office/officeart/2005/8/layout/lProcess1"/>
    <dgm:cxn modelId="{6C7510B6-1C79-4376-95D6-856F4792EA47}" type="presParOf" srcId="{4C4A9723-DDD3-4C3C-9B06-65635B7A91FF}" destId="{6D4A1A86-4BC4-413C-BF6A-38C9B1E6A807}" srcOrd="7" destOrd="0" presId="urn:microsoft.com/office/officeart/2005/8/layout/lProcess1"/>
    <dgm:cxn modelId="{ADA9C98E-D8F3-4DD4-90E5-B672537A4D6A}" type="presParOf" srcId="{4C4A9723-DDD3-4C3C-9B06-65635B7A91FF}" destId="{5CE5798C-8A18-43B5-9816-0F80C98460A7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50F008-58A4-4243-9828-612A5A4B6EEE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A892E94-A0E6-4BBF-B1DC-D447FDF99C80}">
      <dgm:prSet phldrT="[Text]" custT="1"/>
      <dgm:spPr/>
      <dgm:t>
        <a:bodyPr/>
        <a:lstStyle/>
        <a:p>
          <a:r>
            <a:rPr lang="en-IN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Cost</a:t>
          </a:r>
        </a:p>
      </dgm:t>
    </dgm:pt>
    <dgm:pt modelId="{663B0B89-9B21-4598-B5F9-0B16169DF7BA}" type="parTrans" cxnId="{9D1E13D2-39BF-4795-8588-B5B5252E7366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16C97A-6A58-4E29-85AF-E057B8C383D7}" type="sibTrans" cxnId="{9D1E13D2-39BF-4795-8588-B5B5252E7366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163361-F7BC-4B1A-8EF5-ABB9E8B73627}">
      <dgm:prSet phldrT="[Text]"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Human Resource Cost (X):</a:t>
          </a:r>
        </a:p>
        <a:p>
          <a:r>
            <a:rPr lang="en-IN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Time spent per service*Wage per minute</a:t>
          </a:r>
        </a:p>
      </dgm:t>
    </dgm:pt>
    <dgm:pt modelId="{1F76B1BD-A974-4F80-A0FB-5042DBC054B4}" type="parTrans" cxnId="{25B2E09E-9033-49F9-8A21-5A95F9122700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361240-A534-4B35-8A6D-CFA910707A50}" type="sibTrans" cxnId="{25B2E09E-9033-49F9-8A21-5A95F9122700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280283-BA52-49F5-80F6-A659CB819B40}">
      <dgm:prSet phldrT="[Text]"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Drugs Cost (Y):</a:t>
          </a:r>
        </a:p>
        <a:p>
          <a:r>
            <a:rPr lang="en-IN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Quantity of drug (s) used*Price per unit</a:t>
          </a:r>
        </a:p>
      </dgm:t>
    </dgm:pt>
    <dgm:pt modelId="{85D6E2F8-4E77-4948-AFC9-A233078BB803}" type="parTrans" cxnId="{C107E08B-9CC6-49EF-885D-14A2058EA65D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80E49B-40DA-4294-8E9A-013B06E5B5B3}" type="sibTrans" cxnId="{C107E08B-9CC6-49EF-885D-14A2058EA65D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05AB76-9D11-4BB6-9147-09991A0C764F}">
      <dgm:prSet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Consumables Cost (Z):</a:t>
          </a:r>
        </a:p>
        <a:p>
          <a:r>
            <a:rPr lang="en-IN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Quantity of consumable (s) used*Price per unit</a:t>
          </a:r>
        </a:p>
      </dgm:t>
    </dgm:pt>
    <dgm:pt modelId="{AB7E64C7-490E-4D96-AAC4-841A1660BB98}" type="parTrans" cxnId="{FF8C236F-91FC-440D-8BA3-8E1E499849DE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5C20DA-4A60-466F-BB2B-305ECDCACCBA}" type="sibTrans" cxnId="{FF8C236F-91FC-440D-8BA3-8E1E499849DE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00B735-48F4-4075-8AE3-49C6EAF6EDF8}">
      <dgm:prSet custT="1"/>
      <dgm:spPr/>
      <dgm:t>
        <a:bodyPr/>
        <a:lstStyle/>
        <a:p>
          <a:r>
            <a:rPr lang="en-IN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Diagnostics Cost (W):</a:t>
          </a:r>
        </a:p>
        <a:p>
          <a:r>
            <a:rPr lang="en-IN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Number of test (s) done*Price per test</a:t>
          </a:r>
        </a:p>
      </dgm:t>
    </dgm:pt>
    <dgm:pt modelId="{2A8B8851-1546-4E81-A4CC-2D4EE8D3C2DC}" type="parTrans" cxnId="{292527C8-CE59-43C7-9B94-ECE03EFF318B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C3E430-0D13-498E-9E7A-7AC1C1D3193A}" type="sibTrans" cxnId="{292527C8-CE59-43C7-9B94-ECE03EFF318B}">
      <dgm:prSet/>
      <dgm:spPr/>
      <dgm:t>
        <a:bodyPr/>
        <a:lstStyle/>
        <a:p>
          <a:endParaRPr lang="en-IN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ACA70E-B5F4-4229-9D3F-523E98E87DE8}">
      <dgm:prSet custT="1"/>
      <dgm:spPr/>
      <dgm:t>
        <a:bodyPr/>
        <a:lstStyle/>
        <a:p>
          <a:r>
            <a:rPr lang="en-IN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Unit cost (U): X+Y+Z+W</a:t>
          </a:r>
        </a:p>
      </dgm:t>
    </dgm:pt>
    <dgm:pt modelId="{0944CC0C-8015-428F-8260-AB4E63E0AF63}" type="parTrans" cxnId="{C283E727-A4B4-4358-B7E3-295D29B29D87}">
      <dgm:prSet/>
      <dgm:spPr/>
      <dgm:t>
        <a:bodyPr/>
        <a:lstStyle/>
        <a:p>
          <a:endParaRPr lang="en-IN"/>
        </a:p>
      </dgm:t>
    </dgm:pt>
    <dgm:pt modelId="{BED8D797-1019-473B-B7D2-D1B720C21435}" type="sibTrans" cxnId="{C283E727-A4B4-4358-B7E3-295D29B29D87}">
      <dgm:prSet/>
      <dgm:spPr/>
      <dgm:t>
        <a:bodyPr/>
        <a:lstStyle/>
        <a:p>
          <a:endParaRPr lang="en-IN"/>
        </a:p>
      </dgm:t>
    </dgm:pt>
    <dgm:pt modelId="{99A454D3-38C5-488E-B871-B3BBBA11C02A}" type="pres">
      <dgm:prSet presAssocID="{3C50F008-58A4-4243-9828-612A5A4B6EE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A0DF5D10-31E5-41E4-BC43-0D0C58F8F0AA}" type="pres">
      <dgm:prSet presAssocID="{7A892E94-A0E6-4BBF-B1DC-D447FDF99C80}" presName="vertFlow" presStyleCnt="0"/>
      <dgm:spPr/>
    </dgm:pt>
    <dgm:pt modelId="{713265AD-2801-4F6E-A757-CDF201FE69DD}" type="pres">
      <dgm:prSet presAssocID="{7A892E94-A0E6-4BBF-B1DC-D447FDF99C80}" presName="header" presStyleLbl="node1" presStyleIdx="0" presStyleCnt="1"/>
      <dgm:spPr/>
      <dgm:t>
        <a:bodyPr/>
        <a:lstStyle/>
        <a:p>
          <a:endParaRPr lang="en-IN"/>
        </a:p>
      </dgm:t>
    </dgm:pt>
    <dgm:pt modelId="{722CFC94-E57D-445C-B8A9-6E7D0916FD70}" type="pres">
      <dgm:prSet presAssocID="{1F76B1BD-A974-4F80-A0FB-5042DBC054B4}" presName="parTrans" presStyleLbl="sibTrans2D1" presStyleIdx="0" presStyleCnt="5"/>
      <dgm:spPr/>
      <dgm:t>
        <a:bodyPr/>
        <a:lstStyle/>
        <a:p>
          <a:endParaRPr lang="en-IN"/>
        </a:p>
      </dgm:t>
    </dgm:pt>
    <dgm:pt modelId="{8DEDF206-3502-483C-8465-C99FA7A7A0C4}" type="pres">
      <dgm:prSet presAssocID="{A5163361-F7BC-4B1A-8EF5-ABB9E8B73627}" presName="child" presStyleLbl="alignAccFollow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B35CE82-3181-4E63-AE83-72346FD69351}" type="pres">
      <dgm:prSet presAssocID="{81361240-A534-4B35-8A6D-CFA910707A50}" presName="sibTrans" presStyleLbl="sibTrans2D1" presStyleIdx="1" presStyleCnt="5"/>
      <dgm:spPr/>
      <dgm:t>
        <a:bodyPr/>
        <a:lstStyle/>
        <a:p>
          <a:endParaRPr lang="en-IN"/>
        </a:p>
      </dgm:t>
    </dgm:pt>
    <dgm:pt modelId="{367DC992-FF28-41E6-B35E-56AB048FC119}" type="pres">
      <dgm:prSet presAssocID="{0E280283-BA52-49F5-80F6-A659CB819B40}" presName="child" presStyleLbl="alignAccFollow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403B597-C16F-4D74-9129-AD846385CEF6}" type="pres">
      <dgm:prSet presAssocID="{2780E49B-40DA-4294-8E9A-013B06E5B5B3}" presName="sibTrans" presStyleLbl="sibTrans2D1" presStyleIdx="2" presStyleCnt="5"/>
      <dgm:spPr/>
      <dgm:t>
        <a:bodyPr/>
        <a:lstStyle/>
        <a:p>
          <a:endParaRPr lang="en-IN"/>
        </a:p>
      </dgm:t>
    </dgm:pt>
    <dgm:pt modelId="{088CF10F-8470-4A28-A587-41A9750153D4}" type="pres">
      <dgm:prSet presAssocID="{A505AB76-9D11-4BB6-9147-09991A0C764F}" presName="child" presStyleLbl="alignAccFollow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40EEE17-4956-4B17-A499-478E99976316}" type="pres">
      <dgm:prSet presAssocID="{D15C20DA-4A60-466F-BB2B-305ECDCACCBA}" presName="sibTrans" presStyleLbl="sibTrans2D1" presStyleIdx="3" presStyleCnt="5"/>
      <dgm:spPr/>
      <dgm:t>
        <a:bodyPr/>
        <a:lstStyle/>
        <a:p>
          <a:endParaRPr lang="en-IN"/>
        </a:p>
      </dgm:t>
    </dgm:pt>
    <dgm:pt modelId="{E3891271-5FEB-43CD-96B2-B1314F8FED88}" type="pres">
      <dgm:prSet presAssocID="{4400B735-48F4-4075-8AE3-49C6EAF6EDF8}" presName="child" presStyleLbl="alignAccFollow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0B325CE-EF98-429F-9B0E-65F852EFF812}" type="pres">
      <dgm:prSet presAssocID="{02C3E430-0D13-498E-9E7A-7AC1C1D3193A}" presName="sibTrans" presStyleLbl="sibTrans2D1" presStyleIdx="4" presStyleCnt="5"/>
      <dgm:spPr/>
      <dgm:t>
        <a:bodyPr/>
        <a:lstStyle/>
        <a:p>
          <a:endParaRPr lang="en-IN"/>
        </a:p>
      </dgm:t>
    </dgm:pt>
    <dgm:pt modelId="{21B19EC2-5058-457D-95C5-723AF9D96026}" type="pres">
      <dgm:prSet presAssocID="{E7ACA70E-B5F4-4229-9D3F-523E98E87DE8}" presName="child" presStyleLbl="alignAccFollow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A16AC22-66BA-46E9-8A2A-EBA50EF596E9}" type="presOf" srcId="{2780E49B-40DA-4294-8E9A-013B06E5B5B3}" destId="{B403B597-C16F-4D74-9129-AD846385CEF6}" srcOrd="0" destOrd="0" presId="urn:microsoft.com/office/officeart/2005/8/layout/lProcess1"/>
    <dgm:cxn modelId="{74FEC73A-00AA-495A-B552-3BE9385B97F2}" type="presOf" srcId="{A5163361-F7BC-4B1A-8EF5-ABB9E8B73627}" destId="{8DEDF206-3502-483C-8465-C99FA7A7A0C4}" srcOrd="0" destOrd="0" presId="urn:microsoft.com/office/officeart/2005/8/layout/lProcess1"/>
    <dgm:cxn modelId="{3F08CC73-8564-4CED-ABA1-6B4CF4F5090D}" type="presOf" srcId="{4400B735-48F4-4075-8AE3-49C6EAF6EDF8}" destId="{E3891271-5FEB-43CD-96B2-B1314F8FED88}" srcOrd="0" destOrd="0" presId="urn:microsoft.com/office/officeart/2005/8/layout/lProcess1"/>
    <dgm:cxn modelId="{C283E727-A4B4-4358-B7E3-295D29B29D87}" srcId="{7A892E94-A0E6-4BBF-B1DC-D447FDF99C80}" destId="{E7ACA70E-B5F4-4229-9D3F-523E98E87DE8}" srcOrd="4" destOrd="0" parTransId="{0944CC0C-8015-428F-8260-AB4E63E0AF63}" sibTransId="{BED8D797-1019-473B-B7D2-D1B720C21435}"/>
    <dgm:cxn modelId="{A8B3909B-B198-45C8-84C9-5CAFDCCF70DC}" type="presOf" srcId="{E7ACA70E-B5F4-4229-9D3F-523E98E87DE8}" destId="{21B19EC2-5058-457D-95C5-723AF9D96026}" srcOrd="0" destOrd="0" presId="urn:microsoft.com/office/officeart/2005/8/layout/lProcess1"/>
    <dgm:cxn modelId="{22D54F6D-FC18-49A3-8F4C-6B05AA75C433}" type="presOf" srcId="{02C3E430-0D13-498E-9E7A-7AC1C1D3193A}" destId="{80B325CE-EF98-429F-9B0E-65F852EFF812}" srcOrd="0" destOrd="0" presId="urn:microsoft.com/office/officeart/2005/8/layout/lProcess1"/>
    <dgm:cxn modelId="{FF8C236F-91FC-440D-8BA3-8E1E499849DE}" srcId="{7A892E94-A0E6-4BBF-B1DC-D447FDF99C80}" destId="{A505AB76-9D11-4BB6-9147-09991A0C764F}" srcOrd="2" destOrd="0" parTransId="{AB7E64C7-490E-4D96-AAC4-841A1660BB98}" sibTransId="{D15C20DA-4A60-466F-BB2B-305ECDCACCBA}"/>
    <dgm:cxn modelId="{C107E08B-9CC6-49EF-885D-14A2058EA65D}" srcId="{7A892E94-A0E6-4BBF-B1DC-D447FDF99C80}" destId="{0E280283-BA52-49F5-80F6-A659CB819B40}" srcOrd="1" destOrd="0" parTransId="{85D6E2F8-4E77-4948-AFC9-A233078BB803}" sibTransId="{2780E49B-40DA-4294-8E9A-013B06E5B5B3}"/>
    <dgm:cxn modelId="{9D1E13D2-39BF-4795-8588-B5B5252E7366}" srcId="{3C50F008-58A4-4243-9828-612A5A4B6EEE}" destId="{7A892E94-A0E6-4BBF-B1DC-D447FDF99C80}" srcOrd="0" destOrd="0" parTransId="{663B0B89-9B21-4598-B5F9-0B16169DF7BA}" sibTransId="{2916C97A-6A58-4E29-85AF-E057B8C383D7}"/>
    <dgm:cxn modelId="{8BE8386A-56B0-41A8-A1C3-B31912D526FC}" type="presOf" srcId="{D15C20DA-4A60-466F-BB2B-305ECDCACCBA}" destId="{240EEE17-4956-4B17-A499-478E99976316}" srcOrd="0" destOrd="0" presId="urn:microsoft.com/office/officeart/2005/8/layout/lProcess1"/>
    <dgm:cxn modelId="{C43A8780-86C9-4DC3-B62A-55C44EA8ADFA}" type="presOf" srcId="{0E280283-BA52-49F5-80F6-A659CB819B40}" destId="{367DC992-FF28-41E6-B35E-56AB048FC119}" srcOrd="0" destOrd="0" presId="urn:microsoft.com/office/officeart/2005/8/layout/lProcess1"/>
    <dgm:cxn modelId="{292527C8-CE59-43C7-9B94-ECE03EFF318B}" srcId="{7A892E94-A0E6-4BBF-B1DC-D447FDF99C80}" destId="{4400B735-48F4-4075-8AE3-49C6EAF6EDF8}" srcOrd="3" destOrd="0" parTransId="{2A8B8851-1546-4E81-A4CC-2D4EE8D3C2DC}" sibTransId="{02C3E430-0D13-498E-9E7A-7AC1C1D3193A}"/>
    <dgm:cxn modelId="{AAA902F3-DC8E-4A2F-8150-A43A4CBE4DC0}" type="presOf" srcId="{81361240-A534-4B35-8A6D-CFA910707A50}" destId="{7B35CE82-3181-4E63-AE83-72346FD69351}" srcOrd="0" destOrd="0" presId="urn:microsoft.com/office/officeart/2005/8/layout/lProcess1"/>
    <dgm:cxn modelId="{D9598076-6D9D-4B36-83F2-1930EC82E4BC}" type="presOf" srcId="{3C50F008-58A4-4243-9828-612A5A4B6EEE}" destId="{99A454D3-38C5-488E-B871-B3BBBA11C02A}" srcOrd="0" destOrd="0" presId="urn:microsoft.com/office/officeart/2005/8/layout/lProcess1"/>
    <dgm:cxn modelId="{412333D7-D852-4D85-A144-407860CAFB40}" type="presOf" srcId="{7A892E94-A0E6-4BBF-B1DC-D447FDF99C80}" destId="{713265AD-2801-4F6E-A757-CDF201FE69DD}" srcOrd="0" destOrd="0" presId="urn:microsoft.com/office/officeart/2005/8/layout/lProcess1"/>
    <dgm:cxn modelId="{382386B6-F394-4E5A-85D8-2FFB5EED3FF1}" type="presOf" srcId="{A505AB76-9D11-4BB6-9147-09991A0C764F}" destId="{088CF10F-8470-4A28-A587-41A9750153D4}" srcOrd="0" destOrd="0" presId="urn:microsoft.com/office/officeart/2005/8/layout/lProcess1"/>
    <dgm:cxn modelId="{25B2E09E-9033-49F9-8A21-5A95F9122700}" srcId="{7A892E94-A0E6-4BBF-B1DC-D447FDF99C80}" destId="{A5163361-F7BC-4B1A-8EF5-ABB9E8B73627}" srcOrd="0" destOrd="0" parTransId="{1F76B1BD-A974-4F80-A0FB-5042DBC054B4}" sibTransId="{81361240-A534-4B35-8A6D-CFA910707A50}"/>
    <dgm:cxn modelId="{4A4ED4BB-3ED3-40F5-95CB-EE2AC4B7D7BA}" type="presOf" srcId="{1F76B1BD-A974-4F80-A0FB-5042DBC054B4}" destId="{722CFC94-E57D-445C-B8A9-6E7D0916FD70}" srcOrd="0" destOrd="0" presId="urn:microsoft.com/office/officeart/2005/8/layout/lProcess1"/>
    <dgm:cxn modelId="{0CAB1888-169A-404B-990D-825B59568B92}" type="presParOf" srcId="{99A454D3-38C5-488E-B871-B3BBBA11C02A}" destId="{A0DF5D10-31E5-41E4-BC43-0D0C58F8F0AA}" srcOrd="0" destOrd="0" presId="urn:microsoft.com/office/officeart/2005/8/layout/lProcess1"/>
    <dgm:cxn modelId="{C3995221-3415-455C-98DD-80F9D758B11C}" type="presParOf" srcId="{A0DF5D10-31E5-41E4-BC43-0D0C58F8F0AA}" destId="{713265AD-2801-4F6E-A757-CDF201FE69DD}" srcOrd="0" destOrd="0" presId="urn:microsoft.com/office/officeart/2005/8/layout/lProcess1"/>
    <dgm:cxn modelId="{97A9F1FC-FC7C-4E77-BE96-1F804D60BEEA}" type="presParOf" srcId="{A0DF5D10-31E5-41E4-BC43-0D0C58F8F0AA}" destId="{722CFC94-E57D-445C-B8A9-6E7D0916FD70}" srcOrd="1" destOrd="0" presId="urn:microsoft.com/office/officeart/2005/8/layout/lProcess1"/>
    <dgm:cxn modelId="{51983AD1-830F-447C-8ED4-7E2DD5376C6D}" type="presParOf" srcId="{A0DF5D10-31E5-41E4-BC43-0D0C58F8F0AA}" destId="{8DEDF206-3502-483C-8465-C99FA7A7A0C4}" srcOrd="2" destOrd="0" presId="urn:microsoft.com/office/officeart/2005/8/layout/lProcess1"/>
    <dgm:cxn modelId="{4A436BE6-677E-4778-AA9F-E243C2E71FFA}" type="presParOf" srcId="{A0DF5D10-31E5-41E4-BC43-0D0C58F8F0AA}" destId="{7B35CE82-3181-4E63-AE83-72346FD69351}" srcOrd="3" destOrd="0" presId="urn:microsoft.com/office/officeart/2005/8/layout/lProcess1"/>
    <dgm:cxn modelId="{243140BD-EF6E-4B5A-8EB9-B60AEB54EB42}" type="presParOf" srcId="{A0DF5D10-31E5-41E4-BC43-0D0C58F8F0AA}" destId="{367DC992-FF28-41E6-B35E-56AB048FC119}" srcOrd="4" destOrd="0" presId="urn:microsoft.com/office/officeart/2005/8/layout/lProcess1"/>
    <dgm:cxn modelId="{CCFE62CE-2A4A-4768-84AC-EDFB1F67E45C}" type="presParOf" srcId="{A0DF5D10-31E5-41E4-BC43-0D0C58F8F0AA}" destId="{B403B597-C16F-4D74-9129-AD846385CEF6}" srcOrd="5" destOrd="0" presId="urn:microsoft.com/office/officeart/2005/8/layout/lProcess1"/>
    <dgm:cxn modelId="{8B4B2F40-031D-4592-BBF0-A6FC5A1151F7}" type="presParOf" srcId="{A0DF5D10-31E5-41E4-BC43-0D0C58F8F0AA}" destId="{088CF10F-8470-4A28-A587-41A9750153D4}" srcOrd="6" destOrd="0" presId="urn:microsoft.com/office/officeart/2005/8/layout/lProcess1"/>
    <dgm:cxn modelId="{D729E073-F9EB-4795-8C97-C0E98ADB2703}" type="presParOf" srcId="{A0DF5D10-31E5-41E4-BC43-0D0C58F8F0AA}" destId="{240EEE17-4956-4B17-A499-478E99976316}" srcOrd="7" destOrd="0" presId="urn:microsoft.com/office/officeart/2005/8/layout/lProcess1"/>
    <dgm:cxn modelId="{6A45399B-071B-4C54-9D49-5DE710982110}" type="presParOf" srcId="{A0DF5D10-31E5-41E4-BC43-0D0C58F8F0AA}" destId="{E3891271-5FEB-43CD-96B2-B1314F8FED88}" srcOrd="8" destOrd="0" presId="urn:microsoft.com/office/officeart/2005/8/layout/lProcess1"/>
    <dgm:cxn modelId="{A75B6984-2D6B-4170-B2D9-F84FD4E83A34}" type="presParOf" srcId="{A0DF5D10-31E5-41E4-BC43-0D0C58F8F0AA}" destId="{80B325CE-EF98-429F-9B0E-65F852EFF812}" srcOrd="9" destOrd="0" presId="urn:microsoft.com/office/officeart/2005/8/layout/lProcess1"/>
    <dgm:cxn modelId="{4BA83E1B-3F62-45B2-AC2F-E34733293F3D}" type="presParOf" srcId="{A0DF5D10-31E5-41E4-BC43-0D0C58F8F0AA}" destId="{21B19EC2-5058-457D-95C5-723AF9D96026}" srcOrd="1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F7C6369-66C6-4ACE-8180-D7582A184E95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A384B24E-5567-4907-9F4F-D0555CC8C0CF}">
      <dgm:prSet phldrT="[Text]" custT="1"/>
      <dgm:spPr/>
      <dgm:t>
        <a:bodyPr/>
        <a:lstStyle/>
        <a:p>
          <a:r>
            <a:rPr lang="en-IN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What we included for all services?</a:t>
          </a:r>
        </a:p>
      </dgm:t>
    </dgm:pt>
    <dgm:pt modelId="{E15FDD5F-6E78-4D40-AA2D-17A741A8EA6E}" type="parTrans" cxnId="{8A153AD4-3617-4D36-A381-3E9D8803E336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FCC467-F909-447A-9A7E-0A9B3EA74CF4}" type="sibTrans" cxnId="{8A153AD4-3617-4D36-A381-3E9D8803E336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FFB9B4-F319-4BCE-9E0D-7164F137B774}">
      <dgm:prSet phldrT="[Text]" custT="1"/>
      <dgm:spPr/>
      <dgm:t>
        <a:bodyPr/>
        <a:lstStyle/>
        <a:p>
          <a:pPr algn="l">
            <a:buFont typeface="Arial" panose="020B0604020202020204" pitchFamily="34" charset="0"/>
            <a:buNone/>
          </a:pPr>
          <a:r>
            <a:rPr lang="en-I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Human resource</a:t>
          </a:r>
        </a:p>
        <a:p>
          <a:pPr algn="l">
            <a:buFont typeface="Arial" panose="020B0604020202020204" pitchFamily="34" charset="0"/>
            <a:buNone/>
          </a:pPr>
          <a:r>
            <a:rPr lang="en-I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Drugs</a:t>
          </a:r>
        </a:p>
        <a:p>
          <a:pPr algn="l">
            <a:buFont typeface="Arial" panose="020B0604020202020204" pitchFamily="34" charset="0"/>
            <a:buNone/>
          </a:pPr>
          <a:r>
            <a:rPr lang="en-I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Consumables</a:t>
          </a:r>
        </a:p>
        <a:p>
          <a:pPr algn="l">
            <a:buFont typeface="Arial" panose="020B0604020202020204" pitchFamily="34" charset="0"/>
            <a:buNone/>
          </a:pPr>
          <a:r>
            <a:rPr lang="en-I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Diagnostics</a:t>
          </a:r>
        </a:p>
      </dgm:t>
    </dgm:pt>
    <dgm:pt modelId="{EA2DE901-86FC-4A9A-AD08-10AD12F449D6}" type="parTrans" cxnId="{0F6624FE-469A-41FA-BE51-591B4205D384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A78FA-1177-4B9C-80AE-B00B93EE2180}" type="sibTrans" cxnId="{0F6624FE-469A-41FA-BE51-591B4205D384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FE1FCB-533D-4867-8F19-25D083772426}">
      <dgm:prSet phldrT="[Text]" custT="1"/>
      <dgm:spPr/>
      <dgm:t>
        <a:bodyPr/>
        <a:lstStyle/>
        <a:p>
          <a:r>
            <a:rPr lang="en-IN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What was included additionally?</a:t>
          </a:r>
        </a:p>
      </dgm:t>
    </dgm:pt>
    <dgm:pt modelId="{3C1589F6-4D1D-4B0A-B988-BEF66E072B1E}" type="parTrans" cxnId="{EAA33AE4-0C5B-4F0D-BB08-28A1B28C3173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F95BA2-4CE4-4807-BF68-01FF6B0D590C}" type="sibTrans" cxnId="{EAA33AE4-0C5B-4F0D-BB08-28A1B28C3173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74F386-AAAC-46D9-BC58-2954BBCA1268}">
      <dgm:prSet phldrT="[Text]" custT="1"/>
      <dgm:spPr/>
      <dgm:t>
        <a:bodyPr/>
        <a:lstStyle/>
        <a:p>
          <a:pPr algn="l"/>
          <a:r>
            <a:rPr lang="en-IN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- Cost of program </a:t>
          </a:r>
          <a:r>
            <a:rPr lang="en-IN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administration and governance</a:t>
          </a:r>
          <a:endParaRPr lang="en-IN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DD1181-A0FB-41EE-8895-E9E7B5EC9B04}" type="parTrans" cxnId="{299F0D4A-9D4E-4CAC-87D4-C1578132D7D6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CAEA92-1734-4F08-A29A-B6615487F107}" type="sibTrans" cxnId="{299F0D4A-9D4E-4CAC-87D4-C1578132D7D6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3C726D-00B6-4342-BC26-8505B6EFEE7B}">
      <dgm:prSet phldrT="[Text]" custT="1"/>
      <dgm:spPr/>
      <dgm:t>
        <a:bodyPr/>
        <a:lstStyle/>
        <a:p>
          <a:r>
            <a:rPr lang="en-IN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What it does not include?</a:t>
          </a:r>
        </a:p>
      </dgm:t>
    </dgm:pt>
    <dgm:pt modelId="{EB5ADDE0-C66E-4E2B-91C4-5E3C7259F29E}" type="parTrans" cxnId="{1D9A3978-80DE-4B2F-A26F-1DB923005DC8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1DB31B-58E3-4E6C-9BF8-DFD07296EA6F}" type="sibTrans" cxnId="{1D9A3978-80DE-4B2F-A26F-1DB923005DC8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8D9ABF-5A12-477E-8B13-91FBED2EE579}">
      <dgm:prSet phldrT="[Text]" custT="1"/>
      <dgm:spPr/>
      <dgm:t>
        <a:bodyPr/>
        <a:lstStyle/>
        <a:p>
          <a:pPr algn="l"/>
          <a:r>
            <a:rPr lang="en-I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 Cost of augmentation of capital resources required for implementing EHSP </a:t>
          </a:r>
        </a:p>
        <a:p>
          <a:pPr algn="l"/>
          <a:r>
            <a:rPr lang="en-IN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-Value of existing capital resources</a:t>
          </a:r>
        </a:p>
      </dgm:t>
    </dgm:pt>
    <dgm:pt modelId="{A739DB42-372A-4B8E-B0D7-F763F0F66C41}" type="parTrans" cxnId="{5CBAEFED-1CD7-4950-987D-76D3097D3AE9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F237FA-66DA-4F1F-9802-11F8B0CBF0B2}" type="sibTrans" cxnId="{5CBAEFED-1CD7-4950-987D-76D3097D3AE9}">
      <dgm:prSet/>
      <dgm:spPr/>
      <dgm:t>
        <a:bodyPr/>
        <a:lstStyle/>
        <a:p>
          <a:endParaRPr lang="en-IN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A03274-5562-4E37-8D08-DC72D1691550}" type="pres">
      <dgm:prSet presAssocID="{5F7C6369-66C6-4ACE-8180-D7582A184E9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FC23A1A-E23E-43E6-9740-2E28A0B033F2}" type="pres">
      <dgm:prSet presAssocID="{A384B24E-5567-4907-9F4F-D0555CC8C0CF}" presName="compNode" presStyleCnt="0"/>
      <dgm:spPr/>
    </dgm:pt>
    <dgm:pt modelId="{0D57376F-DF08-4C15-8E3E-679B1C146163}" type="pres">
      <dgm:prSet presAssocID="{A384B24E-5567-4907-9F4F-D0555CC8C0CF}" presName="aNode" presStyleLbl="bgShp" presStyleIdx="0" presStyleCnt="3" custLinFactNeighborX="-38" custLinFactNeighborY="612"/>
      <dgm:spPr/>
      <dgm:t>
        <a:bodyPr/>
        <a:lstStyle/>
        <a:p>
          <a:endParaRPr lang="en-IN"/>
        </a:p>
      </dgm:t>
    </dgm:pt>
    <dgm:pt modelId="{BED0FED3-BBE2-4C60-8AA0-F4C0016121D1}" type="pres">
      <dgm:prSet presAssocID="{A384B24E-5567-4907-9F4F-D0555CC8C0CF}" presName="textNode" presStyleLbl="bgShp" presStyleIdx="0" presStyleCnt="3"/>
      <dgm:spPr/>
      <dgm:t>
        <a:bodyPr/>
        <a:lstStyle/>
        <a:p>
          <a:endParaRPr lang="en-IN"/>
        </a:p>
      </dgm:t>
    </dgm:pt>
    <dgm:pt modelId="{23AD28AA-FD35-4C47-BF29-61A6ABCC8D21}" type="pres">
      <dgm:prSet presAssocID="{A384B24E-5567-4907-9F4F-D0555CC8C0CF}" presName="compChildNode" presStyleCnt="0"/>
      <dgm:spPr/>
    </dgm:pt>
    <dgm:pt modelId="{02AB6795-9D47-4EE6-AEAA-B79A1473B1FE}" type="pres">
      <dgm:prSet presAssocID="{A384B24E-5567-4907-9F4F-D0555CC8C0CF}" presName="theInnerList" presStyleCnt="0"/>
      <dgm:spPr/>
    </dgm:pt>
    <dgm:pt modelId="{B70E2676-7D84-4E5E-8C35-E50390E20DC5}" type="pres">
      <dgm:prSet presAssocID="{5EFFB9B4-F319-4BCE-9E0D-7164F137B774}" presName="childNode" presStyleLbl="node1" presStyleIdx="0" presStyleCnt="3" custScaleY="11378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97FC11B-ED44-4971-B4D0-A94FC7C80C82}" type="pres">
      <dgm:prSet presAssocID="{A384B24E-5567-4907-9F4F-D0555CC8C0CF}" presName="aSpace" presStyleCnt="0"/>
      <dgm:spPr/>
    </dgm:pt>
    <dgm:pt modelId="{E905E4CE-CDD9-47AF-87C6-B33FA27E14E0}" type="pres">
      <dgm:prSet presAssocID="{67FE1FCB-533D-4867-8F19-25D083772426}" presName="compNode" presStyleCnt="0"/>
      <dgm:spPr/>
    </dgm:pt>
    <dgm:pt modelId="{1851F631-D263-4ED8-9008-B7BF50171526}" type="pres">
      <dgm:prSet presAssocID="{67FE1FCB-533D-4867-8F19-25D083772426}" presName="aNode" presStyleLbl="bgShp" presStyleIdx="1" presStyleCnt="3"/>
      <dgm:spPr/>
      <dgm:t>
        <a:bodyPr/>
        <a:lstStyle/>
        <a:p>
          <a:endParaRPr lang="en-IN"/>
        </a:p>
      </dgm:t>
    </dgm:pt>
    <dgm:pt modelId="{F98FCF8C-D519-4B7E-B7F3-B4755B5CF53A}" type="pres">
      <dgm:prSet presAssocID="{67FE1FCB-533D-4867-8F19-25D083772426}" presName="textNode" presStyleLbl="bgShp" presStyleIdx="1" presStyleCnt="3"/>
      <dgm:spPr/>
      <dgm:t>
        <a:bodyPr/>
        <a:lstStyle/>
        <a:p>
          <a:endParaRPr lang="en-IN"/>
        </a:p>
      </dgm:t>
    </dgm:pt>
    <dgm:pt modelId="{FC32E3AE-C4EF-4A9E-814F-6AE81980D342}" type="pres">
      <dgm:prSet presAssocID="{67FE1FCB-533D-4867-8F19-25D083772426}" presName="compChildNode" presStyleCnt="0"/>
      <dgm:spPr/>
    </dgm:pt>
    <dgm:pt modelId="{ADD108AC-CE96-42DC-B87E-A373F0FDA749}" type="pres">
      <dgm:prSet presAssocID="{67FE1FCB-533D-4867-8F19-25D083772426}" presName="theInnerList" presStyleCnt="0"/>
      <dgm:spPr/>
    </dgm:pt>
    <dgm:pt modelId="{A8FC71DD-9579-4434-B0C2-AFD303531C65}" type="pres">
      <dgm:prSet presAssocID="{AE74F386-AAAC-46D9-BC58-2954BBCA1268}" presName="childNode" presStyleLbl="node1" presStyleIdx="1" presStyleCnt="3" custScaleX="97660" custScaleY="10802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2F017C6-03A6-47AB-823A-CAA6EC457EE4}" type="pres">
      <dgm:prSet presAssocID="{67FE1FCB-533D-4867-8F19-25D083772426}" presName="aSpace" presStyleCnt="0"/>
      <dgm:spPr/>
    </dgm:pt>
    <dgm:pt modelId="{DE29C951-2A36-4B59-9111-3C6AD339720D}" type="pres">
      <dgm:prSet presAssocID="{053C726D-00B6-4342-BC26-8505B6EFEE7B}" presName="compNode" presStyleCnt="0"/>
      <dgm:spPr/>
    </dgm:pt>
    <dgm:pt modelId="{DC8B1A19-6D1B-4536-AED1-EB05FB485027}" type="pres">
      <dgm:prSet presAssocID="{053C726D-00B6-4342-BC26-8505B6EFEE7B}" presName="aNode" presStyleLbl="bgShp" presStyleIdx="2" presStyleCnt="3"/>
      <dgm:spPr/>
      <dgm:t>
        <a:bodyPr/>
        <a:lstStyle/>
        <a:p>
          <a:endParaRPr lang="en-IN"/>
        </a:p>
      </dgm:t>
    </dgm:pt>
    <dgm:pt modelId="{00735B47-3B39-4BA3-9EA2-D15FBCA54116}" type="pres">
      <dgm:prSet presAssocID="{053C726D-00B6-4342-BC26-8505B6EFEE7B}" presName="textNode" presStyleLbl="bgShp" presStyleIdx="2" presStyleCnt="3"/>
      <dgm:spPr/>
      <dgm:t>
        <a:bodyPr/>
        <a:lstStyle/>
        <a:p>
          <a:endParaRPr lang="en-IN"/>
        </a:p>
      </dgm:t>
    </dgm:pt>
    <dgm:pt modelId="{1F012067-617A-4960-9F11-8EE20539B3AF}" type="pres">
      <dgm:prSet presAssocID="{053C726D-00B6-4342-BC26-8505B6EFEE7B}" presName="compChildNode" presStyleCnt="0"/>
      <dgm:spPr/>
    </dgm:pt>
    <dgm:pt modelId="{EF733510-E8AE-4E33-9D8E-E5F54ABCBA7D}" type="pres">
      <dgm:prSet presAssocID="{053C726D-00B6-4342-BC26-8505B6EFEE7B}" presName="theInnerList" presStyleCnt="0"/>
      <dgm:spPr/>
    </dgm:pt>
    <dgm:pt modelId="{33FD50CE-96B2-4DA1-8A8C-AC9401BE3E40}" type="pres">
      <dgm:prSet presAssocID="{528D9ABF-5A12-477E-8B13-91FBED2EE579}" presName="childNode" presStyleLbl="node1" presStyleIdx="2" presStyleCnt="3" custScaleY="10108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F16653A-AEDF-4D39-AD8B-4A6591A54A6A}" type="presOf" srcId="{5F7C6369-66C6-4ACE-8180-D7582A184E95}" destId="{C5A03274-5562-4E37-8D08-DC72D1691550}" srcOrd="0" destOrd="0" presId="urn:microsoft.com/office/officeart/2005/8/layout/lProcess2"/>
    <dgm:cxn modelId="{86ADAAA2-6CA5-49F4-A647-5623C6164856}" type="presOf" srcId="{053C726D-00B6-4342-BC26-8505B6EFEE7B}" destId="{DC8B1A19-6D1B-4536-AED1-EB05FB485027}" srcOrd="0" destOrd="0" presId="urn:microsoft.com/office/officeart/2005/8/layout/lProcess2"/>
    <dgm:cxn modelId="{1D9A3978-80DE-4B2F-A26F-1DB923005DC8}" srcId="{5F7C6369-66C6-4ACE-8180-D7582A184E95}" destId="{053C726D-00B6-4342-BC26-8505B6EFEE7B}" srcOrd="2" destOrd="0" parTransId="{EB5ADDE0-C66E-4E2B-91C4-5E3C7259F29E}" sibTransId="{1F1DB31B-58E3-4E6C-9BF8-DFD07296EA6F}"/>
    <dgm:cxn modelId="{149ACFB2-D6E5-4D9D-BC97-468212A02BD0}" type="presOf" srcId="{A384B24E-5567-4907-9F4F-D0555CC8C0CF}" destId="{0D57376F-DF08-4C15-8E3E-679B1C146163}" srcOrd="0" destOrd="0" presId="urn:microsoft.com/office/officeart/2005/8/layout/lProcess2"/>
    <dgm:cxn modelId="{540D45CD-F1DF-457D-9AA8-CCBD48B3014F}" type="presOf" srcId="{528D9ABF-5A12-477E-8B13-91FBED2EE579}" destId="{33FD50CE-96B2-4DA1-8A8C-AC9401BE3E40}" srcOrd="0" destOrd="0" presId="urn:microsoft.com/office/officeart/2005/8/layout/lProcess2"/>
    <dgm:cxn modelId="{EAA33AE4-0C5B-4F0D-BB08-28A1B28C3173}" srcId="{5F7C6369-66C6-4ACE-8180-D7582A184E95}" destId="{67FE1FCB-533D-4867-8F19-25D083772426}" srcOrd="1" destOrd="0" parTransId="{3C1589F6-4D1D-4B0A-B988-BEF66E072B1E}" sibTransId="{68F95BA2-4CE4-4807-BF68-01FF6B0D590C}"/>
    <dgm:cxn modelId="{299F0D4A-9D4E-4CAC-87D4-C1578132D7D6}" srcId="{67FE1FCB-533D-4867-8F19-25D083772426}" destId="{AE74F386-AAAC-46D9-BC58-2954BBCA1268}" srcOrd="0" destOrd="0" parTransId="{54DD1181-A0FB-41EE-8895-E9E7B5EC9B04}" sibTransId="{63CAEA92-1734-4F08-A29A-B6615487F107}"/>
    <dgm:cxn modelId="{93C43D61-B4D4-4211-8B08-9CA6B75C2ECC}" type="presOf" srcId="{67FE1FCB-533D-4867-8F19-25D083772426}" destId="{F98FCF8C-D519-4B7E-B7F3-B4755B5CF53A}" srcOrd="1" destOrd="0" presId="urn:microsoft.com/office/officeart/2005/8/layout/lProcess2"/>
    <dgm:cxn modelId="{06E16BED-0FA3-48C0-AB9B-F71C53DAA776}" type="presOf" srcId="{A384B24E-5567-4907-9F4F-D0555CC8C0CF}" destId="{BED0FED3-BBE2-4C60-8AA0-F4C0016121D1}" srcOrd="1" destOrd="0" presId="urn:microsoft.com/office/officeart/2005/8/layout/lProcess2"/>
    <dgm:cxn modelId="{CBCB5FF8-AB09-456B-BE10-EE4A66714288}" type="presOf" srcId="{5EFFB9B4-F319-4BCE-9E0D-7164F137B774}" destId="{B70E2676-7D84-4E5E-8C35-E50390E20DC5}" srcOrd="0" destOrd="0" presId="urn:microsoft.com/office/officeart/2005/8/layout/lProcess2"/>
    <dgm:cxn modelId="{8A153AD4-3617-4D36-A381-3E9D8803E336}" srcId="{5F7C6369-66C6-4ACE-8180-D7582A184E95}" destId="{A384B24E-5567-4907-9F4F-D0555CC8C0CF}" srcOrd="0" destOrd="0" parTransId="{E15FDD5F-6E78-4D40-AA2D-17A741A8EA6E}" sibTransId="{41FCC467-F909-447A-9A7E-0A9B3EA74CF4}"/>
    <dgm:cxn modelId="{5CBAEFED-1CD7-4950-987D-76D3097D3AE9}" srcId="{053C726D-00B6-4342-BC26-8505B6EFEE7B}" destId="{528D9ABF-5A12-477E-8B13-91FBED2EE579}" srcOrd="0" destOrd="0" parTransId="{A739DB42-372A-4B8E-B0D7-F763F0F66C41}" sibTransId="{95F237FA-66DA-4F1F-9802-11F8B0CBF0B2}"/>
    <dgm:cxn modelId="{AB628AFF-92BF-422C-9636-02DE7ED38005}" type="presOf" srcId="{053C726D-00B6-4342-BC26-8505B6EFEE7B}" destId="{00735B47-3B39-4BA3-9EA2-D15FBCA54116}" srcOrd="1" destOrd="0" presId="urn:microsoft.com/office/officeart/2005/8/layout/lProcess2"/>
    <dgm:cxn modelId="{443E4E11-38F6-4A24-A1B6-3A8D4DF4F7A0}" type="presOf" srcId="{AE74F386-AAAC-46D9-BC58-2954BBCA1268}" destId="{A8FC71DD-9579-4434-B0C2-AFD303531C65}" srcOrd="0" destOrd="0" presId="urn:microsoft.com/office/officeart/2005/8/layout/lProcess2"/>
    <dgm:cxn modelId="{0F6624FE-469A-41FA-BE51-591B4205D384}" srcId="{A384B24E-5567-4907-9F4F-D0555CC8C0CF}" destId="{5EFFB9B4-F319-4BCE-9E0D-7164F137B774}" srcOrd="0" destOrd="0" parTransId="{EA2DE901-86FC-4A9A-AD08-10AD12F449D6}" sibTransId="{7A3A78FA-1177-4B9C-80AE-B00B93EE2180}"/>
    <dgm:cxn modelId="{0E0ED22D-95A3-46FB-BA4D-9E4D8422B8A4}" type="presOf" srcId="{67FE1FCB-533D-4867-8F19-25D083772426}" destId="{1851F631-D263-4ED8-9008-B7BF50171526}" srcOrd="0" destOrd="0" presId="urn:microsoft.com/office/officeart/2005/8/layout/lProcess2"/>
    <dgm:cxn modelId="{F9278BB1-B805-4D6E-9649-EDE0E90929DF}" type="presParOf" srcId="{C5A03274-5562-4E37-8D08-DC72D1691550}" destId="{DFC23A1A-E23E-43E6-9740-2E28A0B033F2}" srcOrd="0" destOrd="0" presId="urn:microsoft.com/office/officeart/2005/8/layout/lProcess2"/>
    <dgm:cxn modelId="{573061AA-4622-48D8-B21B-B72E75483766}" type="presParOf" srcId="{DFC23A1A-E23E-43E6-9740-2E28A0B033F2}" destId="{0D57376F-DF08-4C15-8E3E-679B1C146163}" srcOrd="0" destOrd="0" presId="urn:microsoft.com/office/officeart/2005/8/layout/lProcess2"/>
    <dgm:cxn modelId="{087CB693-55CE-46B8-8994-5AE3047895C0}" type="presParOf" srcId="{DFC23A1A-E23E-43E6-9740-2E28A0B033F2}" destId="{BED0FED3-BBE2-4C60-8AA0-F4C0016121D1}" srcOrd="1" destOrd="0" presId="urn:microsoft.com/office/officeart/2005/8/layout/lProcess2"/>
    <dgm:cxn modelId="{A5CC2DE4-A35E-4919-8B20-5A6D8FD15968}" type="presParOf" srcId="{DFC23A1A-E23E-43E6-9740-2E28A0B033F2}" destId="{23AD28AA-FD35-4C47-BF29-61A6ABCC8D21}" srcOrd="2" destOrd="0" presId="urn:microsoft.com/office/officeart/2005/8/layout/lProcess2"/>
    <dgm:cxn modelId="{9A8FA1C4-E199-4343-B382-3539A13F25E0}" type="presParOf" srcId="{23AD28AA-FD35-4C47-BF29-61A6ABCC8D21}" destId="{02AB6795-9D47-4EE6-AEAA-B79A1473B1FE}" srcOrd="0" destOrd="0" presId="urn:microsoft.com/office/officeart/2005/8/layout/lProcess2"/>
    <dgm:cxn modelId="{FFFE3B47-2BCE-439F-8853-19CEAA53FCF9}" type="presParOf" srcId="{02AB6795-9D47-4EE6-AEAA-B79A1473B1FE}" destId="{B70E2676-7D84-4E5E-8C35-E50390E20DC5}" srcOrd="0" destOrd="0" presId="urn:microsoft.com/office/officeart/2005/8/layout/lProcess2"/>
    <dgm:cxn modelId="{8BF20DCE-1F16-48F7-A5DC-7865C0981F09}" type="presParOf" srcId="{C5A03274-5562-4E37-8D08-DC72D1691550}" destId="{F97FC11B-ED44-4971-B4D0-A94FC7C80C82}" srcOrd="1" destOrd="0" presId="urn:microsoft.com/office/officeart/2005/8/layout/lProcess2"/>
    <dgm:cxn modelId="{DB878413-1181-43E2-B292-A87587DBB573}" type="presParOf" srcId="{C5A03274-5562-4E37-8D08-DC72D1691550}" destId="{E905E4CE-CDD9-47AF-87C6-B33FA27E14E0}" srcOrd="2" destOrd="0" presId="urn:microsoft.com/office/officeart/2005/8/layout/lProcess2"/>
    <dgm:cxn modelId="{A9289D49-2BA6-408C-AF48-EC5FE84AD09E}" type="presParOf" srcId="{E905E4CE-CDD9-47AF-87C6-B33FA27E14E0}" destId="{1851F631-D263-4ED8-9008-B7BF50171526}" srcOrd="0" destOrd="0" presId="urn:microsoft.com/office/officeart/2005/8/layout/lProcess2"/>
    <dgm:cxn modelId="{91BCA776-C251-4BDD-9C2D-D4A9685B9B77}" type="presParOf" srcId="{E905E4CE-CDD9-47AF-87C6-B33FA27E14E0}" destId="{F98FCF8C-D519-4B7E-B7F3-B4755B5CF53A}" srcOrd="1" destOrd="0" presId="urn:microsoft.com/office/officeart/2005/8/layout/lProcess2"/>
    <dgm:cxn modelId="{9E2DAFEB-D4A9-4B33-96A6-93A0C084D540}" type="presParOf" srcId="{E905E4CE-CDD9-47AF-87C6-B33FA27E14E0}" destId="{FC32E3AE-C4EF-4A9E-814F-6AE81980D342}" srcOrd="2" destOrd="0" presId="urn:microsoft.com/office/officeart/2005/8/layout/lProcess2"/>
    <dgm:cxn modelId="{D8705500-70DF-4CEE-A9B1-351D5B44FFB4}" type="presParOf" srcId="{FC32E3AE-C4EF-4A9E-814F-6AE81980D342}" destId="{ADD108AC-CE96-42DC-B87E-A373F0FDA749}" srcOrd="0" destOrd="0" presId="urn:microsoft.com/office/officeart/2005/8/layout/lProcess2"/>
    <dgm:cxn modelId="{3EA6CE43-3EBA-4ECA-89B7-4D89F5344983}" type="presParOf" srcId="{ADD108AC-CE96-42DC-B87E-A373F0FDA749}" destId="{A8FC71DD-9579-4434-B0C2-AFD303531C65}" srcOrd="0" destOrd="0" presId="urn:microsoft.com/office/officeart/2005/8/layout/lProcess2"/>
    <dgm:cxn modelId="{07C1CC24-E329-4859-9E65-813CBE571CCD}" type="presParOf" srcId="{C5A03274-5562-4E37-8D08-DC72D1691550}" destId="{F2F017C6-03A6-47AB-823A-CAA6EC457EE4}" srcOrd="3" destOrd="0" presId="urn:microsoft.com/office/officeart/2005/8/layout/lProcess2"/>
    <dgm:cxn modelId="{A713BCDC-E6E1-42AC-8D93-FB7F7F261922}" type="presParOf" srcId="{C5A03274-5562-4E37-8D08-DC72D1691550}" destId="{DE29C951-2A36-4B59-9111-3C6AD339720D}" srcOrd="4" destOrd="0" presId="urn:microsoft.com/office/officeart/2005/8/layout/lProcess2"/>
    <dgm:cxn modelId="{017B2D50-B5B9-48F7-8F6C-27713ACA6A4D}" type="presParOf" srcId="{DE29C951-2A36-4B59-9111-3C6AD339720D}" destId="{DC8B1A19-6D1B-4536-AED1-EB05FB485027}" srcOrd="0" destOrd="0" presId="urn:microsoft.com/office/officeart/2005/8/layout/lProcess2"/>
    <dgm:cxn modelId="{DBE99912-6FFC-4E6F-A494-4EA09111B12A}" type="presParOf" srcId="{DE29C951-2A36-4B59-9111-3C6AD339720D}" destId="{00735B47-3B39-4BA3-9EA2-D15FBCA54116}" srcOrd="1" destOrd="0" presId="urn:microsoft.com/office/officeart/2005/8/layout/lProcess2"/>
    <dgm:cxn modelId="{F398204A-92DE-4F87-B56B-357040CAD969}" type="presParOf" srcId="{DE29C951-2A36-4B59-9111-3C6AD339720D}" destId="{1F012067-617A-4960-9F11-8EE20539B3AF}" srcOrd="2" destOrd="0" presId="urn:microsoft.com/office/officeart/2005/8/layout/lProcess2"/>
    <dgm:cxn modelId="{65AF0AB9-A093-4273-8469-3D6D3DC5E7CC}" type="presParOf" srcId="{1F012067-617A-4960-9F11-8EE20539B3AF}" destId="{EF733510-E8AE-4E33-9D8E-E5F54ABCBA7D}" srcOrd="0" destOrd="0" presId="urn:microsoft.com/office/officeart/2005/8/layout/lProcess2"/>
    <dgm:cxn modelId="{0F320568-436F-4812-B09E-B3983BEDC286}" type="presParOf" srcId="{EF733510-E8AE-4E33-9D8E-E5F54ABCBA7D}" destId="{33FD50CE-96B2-4DA1-8A8C-AC9401BE3E40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F995E2-92A3-400A-A05E-3430E9092064}">
      <dsp:nvSpPr>
        <dsp:cNvPr id="0" name=""/>
        <dsp:cNvSpPr/>
      </dsp:nvSpPr>
      <dsp:spPr>
        <a:xfrm>
          <a:off x="298672" y="1091"/>
          <a:ext cx="9814718" cy="892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Primary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298672" y="1091"/>
        <a:ext cx="9814718" cy="892247"/>
      </dsp:txXfrm>
    </dsp:sp>
    <dsp:sp modelId="{F0AE4947-E91F-454C-938E-D51BAC082E8E}">
      <dsp:nvSpPr>
        <dsp:cNvPr id="0" name=""/>
        <dsp:cNvSpPr/>
      </dsp:nvSpPr>
      <dsp:spPr>
        <a:xfrm>
          <a:off x="866676" y="893339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2BDAC-B52D-475E-A57E-F418A764CA85}">
      <dsp:nvSpPr>
        <dsp:cNvPr id="0" name=""/>
        <dsp:cNvSpPr/>
      </dsp:nvSpPr>
      <dsp:spPr>
        <a:xfrm>
          <a:off x="2246189" y="893339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565642"/>
            <a:satOff val="-787"/>
            <a:lumOff val="-302"/>
            <a:alphaOff val="0"/>
          </a:schemeClr>
        </a:solidFill>
        <a:ln w="12700" cap="flat" cmpd="sng" algn="ctr">
          <a:solidFill>
            <a:schemeClr val="accent5">
              <a:hueOff val="-565642"/>
              <a:satOff val="-787"/>
              <a:lumOff val="-3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67197-3CEF-4255-BC67-2FBD5B2EF526}">
      <dsp:nvSpPr>
        <dsp:cNvPr id="0" name=""/>
        <dsp:cNvSpPr/>
      </dsp:nvSpPr>
      <dsp:spPr>
        <a:xfrm>
          <a:off x="3626793" y="893339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1131284"/>
            <a:satOff val="-1574"/>
            <a:lumOff val="-603"/>
            <a:alphaOff val="0"/>
          </a:schemeClr>
        </a:solidFill>
        <a:ln w="12700" cap="flat" cmpd="sng" algn="ctr">
          <a:solidFill>
            <a:schemeClr val="accent5">
              <a:hueOff val="-1131284"/>
              <a:satOff val="-1574"/>
              <a:lumOff val="-6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8F1580-A370-4CFD-BD30-9A67C1117962}">
      <dsp:nvSpPr>
        <dsp:cNvPr id="0" name=""/>
        <dsp:cNvSpPr/>
      </dsp:nvSpPr>
      <dsp:spPr>
        <a:xfrm>
          <a:off x="5006306" y="893339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1696926"/>
            <a:satOff val="-2360"/>
            <a:lumOff val="-905"/>
            <a:alphaOff val="0"/>
          </a:schemeClr>
        </a:solidFill>
        <a:ln w="12700" cap="flat" cmpd="sng" algn="ctr">
          <a:solidFill>
            <a:schemeClr val="accent5">
              <a:hueOff val="-1696926"/>
              <a:satOff val="-2360"/>
              <a:lumOff val="-9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E95D9-B083-45AA-A2A9-E76F28B4DA70}">
      <dsp:nvSpPr>
        <dsp:cNvPr id="0" name=""/>
        <dsp:cNvSpPr/>
      </dsp:nvSpPr>
      <dsp:spPr>
        <a:xfrm>
          <a:off x="6386910" y="893339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2262568"/>
            <a:satOff val="-3147"/>
            <a:lumOff val="-1207"/>
            <a:alphaOff val="0"/>
          </a:schemeClr>
        </a:solidFill>
        <a:ln w="12700" cap="flat" cmpd="sng" algn="ctr">
          <a:solidFill>
            <a:schemeClr val="accent5">
              <a:hueOff val="-2262568"/>
              <a:satOff val="-3147"/>
              <a:lumOff val="-1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4F1F3-5D70-495A-87AA-03C786FABD77}">
      <dsp:nvSpPr>
        <dsp:cNvPr id="0" name=""/>
        <dsp:cNvSpPr/>
      </dsp:nvSpPr>
      <dsp:spPr>
        <a:xfrm>
          <a:off x="7766423" y="893339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2828210"/>
            <a:satOff val="-3934"/>
            <a:lumOff val="-1508"/>
            <a:alphaOff val="0"/>
          </a:schemeClr>
        </a:solidFill>
        <a:ln w="12700" cap="flat" cmpd="sng" algn="ctr">
          <a:solidFill>
            <a:schemeClr val="accent5">
              <a:hueOff val="-2828210"/>
              <a:satOff val="-3934"/>
              <a:lumOff val="-1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5CC13-B1D3-42B0-96B8-8B1EA20A6DE9}">
      <dsp:nvSpPr>
        <dsp:cNvPr id="0" name=""/>
        <dsp:cNvSpPr/>
      </dsp:nvSpPr>
      <dsp:spPr>
        <a:xfrm>
          <a:off x="9147027" y="893339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3393851"/>
            <a:satOff val="-4721"/>
            <a:lumOff val="-1810"/>
            <a:alphaOff val="0"/>
          </a:schemeClr>
        </a:solidFill>
        <a:ln w="12700" cap="flat" cmpd="sng" algn="ctr">
          <a:solidFill>
            <a:schemeClr val="accent5">
              <a:hueOff val="-3393851"/>
              <a:satOff val="-4721"/>
              <a:lumOff val="-18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2FB15-4161-4FE2-A2D7-CD49F3AA0740}">
      <dsp:nvSpPr>
        <dsp:cNvPr id="0" name=""/>
        <dsp:cNvSpPr/>
      </dsp:nvSpPr>
      <dsp:spPr>
        <a:xfrm>
          <a:off x="298672" y="1075093"/>
          <a:ext cx="11078318" cy="1454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Estimate 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unit cost of individual core service packages which are part of EHSP</a:t>
          </a:r>
        </a:p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Assess 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total cost of EHSP implementation in Laos PDR under various scenarios of scale up. </a:t>
          </a:r>
        </a:p>
      </dsp:txBody>
      <dsp:txXfrm>
        <a:off x="298672" y="1075093"/>
        <a:ext cx="11078318" cy="1454032"/>
      </dsp:txXfrm>
    </dsp:sp>
    <dsp:sp modelId="{B713B9B8-0A79-404B-830B-75478ED694F6}">
      <dsp:nvSpPr>
        <dsp:cNvPr id="0" name=""/>
        <dsp:cNvSpPr/>
      </dsp:nvSpPr>
      <dsp:spPr>
        <a:xfrm>
          <a:off x="298672" y="2813490"/>
          <a:ext cx="9814718" cy="892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Secondary</a:t>
          </a:r>
        </a:p>
      </dsp:txBody>
      <dsp:txXfrm>
        <a:off x="298672" y="2813490"/>
        <a:ext cx="9814718" cy="892247"/>
      </dsp:txXfrm>
    </dsp:sp>
    <dsp:sp modelId="{6A983E9A-7D33-47C4-BE4C-998680E2CA07}">
      <dsp:nvSpPr>
        <dsp:cNvPr id="0" name=""/>
        <dsp:cNvSpPr/>
      </dsp:nvSpPr>
      <dsp:spPr>
        <a:xfrm>
          <a:off x="866676" y="3705737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3959493"/>
            <a:satOff val="-5507"/>
            <a:lumOff val="-2112"/>
            <a:alphaOff val="0"/>
          </a:schemeClr>
        </a:solidFill>
        <a:ln w="12700" cap="flat" cmpd="sng" algn="ctr">
          <a:solidFill>
            <a:schemeClr val="accent5">
              <a:hueOff val="-3959493"/>
              <a:satOff val="-5507"/>
              <a:lumOff val="-21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CF9C6-B66F-4CF5-9EBF-A811E7B6BF6A}">
      <dsp:nvSpPr>
        <dsp:cNvPr id="0" name=""/>
        <dsp:cNvSpPr/>
      </dsp:nvSpPr>
      <dsp:spPr>
        <a:xfrm>
          <a:off x="2246189" y="3705737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4525135"/>
            <a:satOff val="-6294"/>
            <a:lumOff val="-2414"/>
            <a:alphaOff val="0"/>
          </a:schemeClr>
        </a:solidFill>
        <a:ln w="12700" cap="flat" cmpd="sng" algn="ctr">
          <a:solidFill>
            <a:schemeClr val="accent5">
              <a:hueOff val="-4525135"/>
              <a:satOff val="-6294"/>
              <a:lumOff val="-24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496900-0F0A-4CD6-9926-E5A5477B1523}">
      <dsp:nvSpPr>
        <dsp:cNvPr id="0" name=""/>
        <dsp:cNvSpPr/>
      </dsp:nvSpPr>
      <dsp:spPr>
        <a:xfrm>
          <a:off x="3626793" y="3705737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5090777"/>
            <a:satOff val="-7081"/>
            <a:lumOff val="-2715"/>
            <a:alphaOff val="0"/>
          </a:schemeClr>
        </a:solidFill>
        <a:ln w="12700" cap="flat" cmpd="sng" algn="ctr">
          <a:solidFill>
            <a:schemeClr val="accent5">
              <a:hueOff val="-5090777"/>
              <a:satOff val="-7081"/>
              <a:lumOff val="-27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B9A5FF-E857-4880-A01F-9D2B63984AD3}">
      <dsp:nvSpPr>
        <dsp:cNvPr id="0" name=""/>
        <dsp:cNvSpPr/>
      </dsp:nvSpPr>
      <dsp:spPr>
        <a:xfrm>
          <a:off x="5006306" y="3705737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5656419"/>
            <a:satOff val="-7868"/>
            <a:lumOff val="-3017"/>
            <a:alphaOff val="0"/>
          </a:schemeClr>
        </a:solidFill>
        <a:ln w="12700" cap="flat" cmpd="sng" algn="ctr">
          <a:solidFill>
            <a:schemeClr val="accent5">
              <a:hueOff val="-5656419"/>
              <a:satOff val="-7868"/>
              <a:lumOff val="-30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E088C-1481-437C-BA2D-95066175E456}">
      <dsp:nvSpPr>
        <dsp:cNvPr id="0" name=""/>
        <dsp:cNvSpPr/>
      </dsp:nvSpPr>
      <dsp:spPr>
        <a:xfrm>
          <a:off x="6386910" y="3705737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6222061"/>
            <a:satOff val="-8654"/>
            <a:lumOff val="-3319"/>
            <a:alphaOff val="0"/>
          </a:schemeClr>
        </a:solidFill>
        <a:ln w="12700" cap="flat" cmpd="sng" algn="ctr">
          <a:solidFill>
            <a:schemeClr val="accent5">
              <a:hueOff val="-6222061"/>
              <a:satOff val="-8654"/>
              <a:lumOff val="-33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977FF-AB1D-49A2-9A43-00F04CC3EEBD}">
      <dsp:nvSpPr>
        <dsp:cNvPr id="0" name=""/>
        <dsp:cNvSpPr/>
      </dsp:nvSpPr>
      <dsp:spPr>
        <a:xfrm>
          <a:off x="7766423" y="3705737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6787703"/>
            <a:satOff val="-9441"/>
            <a:lumOff val="-3620"/>
            <a:alphaOff val="0"/>
          </a:schemeClr>
        </a:solidFill>
        <a:ln w="12700" cap="flat" cmpd="sng" algn="ctr">
          <a:solidFill>
            <a:schemeClr val="accent5">
              <a:hueOff val="-6787703"/>
              <a:satOff val="-9441"/>
              <a:lumOff val="-36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414FA8-D929-4E18-A28B-B0D67CCA4DA2}">
      <dsp:nvSpPr>
        <dsp:cNvPr id="0" name=""/>
        <dsp:cNvSpPr/>
      </dsp:nvSpPr>
      <dsp:spPr>
        <a:xfrm>
          <a:off x="9147027" y="3705737"/>
          <a:ext cx="2296644" cy="1817540"/>
        </a:xfrm>
        <a:prstGeom prst="chevron">
          <a:avLst>
            <a:gd name="adj" fmla="val 7061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E7108-5228-449F-99F9-9B0E17A32BD0}">
      <dsp:nvSpPr>
        <dsp:cNvPr id="0" name=""/>
        <dsp:cNvSpPr/>
      </dsp:nvSpPr>
      <dsp:spPr>
        <a:xfrm>
          <a:off x="298672" y="3887491"/>
          <a:ext cx="11078318" cy="1454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Compare 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normative and bottom-up cost estimates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Undertake Health Technology Assessment for interventions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8672" y="3887491"/>
        <a:ext cx="11078318" cy="1454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75311-1D69-44DC-81A9-A1794E49F40E}">
      <dsp:nvSpPr>
        <dsp:cNvPr id="0" name=""/>
        <dsp:cNvSpPr/>
      </dsp:nvSpPr>
      <dsp:spPr>
        <a:xfrm>
          <a:off x="0" y="0"/>
          <a:ext cx="7725134" cy="922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 1: 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Identification of core service package by level of service delivery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23" y="27023"/>
        <a:ext cx="6621582" cy="868596"/>
      </dsp:txXfrm>
    </dsp:sp>
    <dsp:sp modelId="{95341C57-AC00-4BF5-8B68-01B231B44D13}">
      <dsp:nvSpPr>
        <dsp:cNvPr id="0" name=""/>
        <dsp:cNvSpPr/>
      </dsp:nvSpPr>
      <dsp:spPr>
        <a:xfrm>
          <a:off x="576876" y="1050787"/>
          <a:ext cx="7725134" cy="922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 2: 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Identify individual services within the core service package, by level of service delivery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3899" y="1077810"/>
        <a:ext cx="6494493" cy="868596"/>
      </dsp:txXfrm>
    </dsp:sp>
    <dsp:sp modelId="{896731BB-5608-484E-BEAD-97A7A08720A8}">
      <dsp:nvSpPr>
        <dsp:cNvPr id="0" name=""/>
        <dsp:cNvSpPr/>
      </dsp:nvSpPr>
      <dsp:spPr>
        <a:xfrm>
          <a:off x="1153753" y="2101574"/>
          <a:ext cx="7725134" cy="922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 3: 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Collect data on the type and quantity of recurrent operational resources per service within the service package, by level of service delivery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0776" y="2128597"/>
        <a:ext cx="6494493" cy="868596"/>
      </dsp:txXfrm>
    </dsp:sp>
    <dsp:sp modelId="{B53195E6-8EE4-4F2C-A8A9-5CD37C1C8CA6}">
      <dsp:nvSpPr>
        <dsp:cNvPr id="0" name=""/>
        <dsp:cNvSpPr/>
      </dsp:nvSpPr>
      <dsp:spPr>
        <a:xfrm>
          <a:off x="1730630" y="3152361"/>
          <a:ext cx="7725134" cy="922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 4: </a:t>
          </a:r>
          <a:r>
            <a:rPr lang="en-US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Collect data on prices of each of the resource identified as per point no. 3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57653" y="3179384"/>
        <a:ext cx="6494493" cy="868596"/>
      </dsp:txXfrm>
    </dsp:sp>
    <dsp:sp modelId="{C6D27A7F-B26F-47FC-B94F-489987DA0CF4}">
      <dsp:nvSpPr>
        <dsp:cNvPr id="0" name=""/>
        <dsp:cNvSpPr/>
      </dsp:nvSpPr>
      <dsp:spPr>
        <a:xfrm>
          <a:off x="2307507" y="4203148"/>
          <a:ext cx="7725134" cy="922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Step 5: </a:t>
          </a:r>
          <a:r>
            <a: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Collect data on the expenditure of program management, at overall program level</a:t>
          </a:r>
        </a:p>
      </dsp:txBody>
      <dsp:txXfrm>
        <a:off x="2334530" y="4230171"/>
        <a:ext cx="6494493" cy="868596"/>
      </dsp:txXfrm>
    </dsp:sp>
    <dsp:sp modelId="{7CE65A7E-B610-43AF-B5C5-25452FB0E896}">
      <dsp:nvSpPr>
        <dsp:cNvPr id="0" name=""/>
        <dsp:cNvSpPr/>
      </dsp:nvSpPr>
      <dsp:spPr>
        <a:xfrm>
          <a:off x="7125416" y="674041"/>
          <a:ext cx="599717" cy="59971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7260352" y="674041"/>
        <a:ext cx="329845" cy="451287"/>
      </dsp:txXfrm>
    </dsp:sp>
    <dsp:sp modelId="{8DCD476F-D528-47D6-81B9-47420E84FF33}">
      <dsp:nvSpPr>
        <dsp:cNvPr id="0" name=""/>
        <dsp:cNvSpPr/>
      </dsp:nvSpPr>
      <dsp:spPr>
        <a:xfrm>
          <a:off x="7702293" y="1724828"/>
          <a:ext cx="599717" cy="59971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7837229" y="1724828"/>
        <a:ext cx="329845" cy="451287"/>
      </dsp:txXfrm>
    </dsp:sp>
    <dsp:sp modelId="{0B338A9F-1C88-4289-B957-1704F4CC2227}">
      <dsp:nvSpPr>
        <dsp:cNvPr id="0" name=""/>
        <dsp:cNvSpPr/>
      </dsp:nvSpPr>
      <dsp:spPr>
        <a:xfrm>
          <a:off x="8279170" y="2760238"/>
          <a:ext cx="599717" cy="59971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8414106" y="2760238"/>
        <a:ext cx="329845" cy="451287"/>
      </dsp:txXfrm>
    </dsp:sp>
    <dsp:sp modelId="{0E51B273-8F68-49E0-87B5-19E283397481}">
      <dsp:nvSpPr>
        <dsp:cNvPr id="0" name=""/>
        <dsp:cNvSpPr/>
      </dsp:nvSpPr>
      <dsp:spPr>
        <a:xfrm>
          <a:off x="8856047" y="3821277"/>
          <a:ext cx="599717" cy="599717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8990983" y="3821277"/>
        <a:ext cx="329845" cy="4512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95B93-F8AC-4EC4-A691-7CF6CDD45946}">
      <dsp:nvSpPr>
        <dsp:cNvPr id="0" name=""/>
        <dsp:cNvSpPr/>
      </dsp:nvSpPr>
      <dsp:spPr>
        <a:xfrm>
          <a:off x="0" y="0"/>
          <a:ext cx="8120558" cy="1031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Step 6: </a:t>
          </a: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Scale up of the normative unit cost identified vide 1-5, for resources not accounted</a:t>
          </a:r>
        </a:p>
      </dsp:txBody>
      <dsp:txXfrm>
        <a:off x="30207" y="30207"/>
        <a:ext cx="6920513" cy="970925"/>
      </dsp:txXfrm>
    </dsp:sp>
    <dsp:sp modelId="{DDD1688F-5209-47E2-8503-6F46CDB0B50A}">
      <dsp:nvSpPr>
        <dsp:cNvPr id="0" name=""/>
        <dsp:cNvSpPr/>
      </dsp:nvSpPr>
      <dsp:spPr>
        <a:xfrm>
          <a:off x="680096" y="1218856"/>
          <a:ext cx="8120558" cy="1031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 7: </a:t>
          </a: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Estimate the unit cost of individual core service packages under EHSP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0303" y="1249063"/>
        <a:ext cx="6709676" cy="970925"/>
      </dsp:txXfrm>
    </dsp:sp>
    <dsp:sp modelId="{45CAF5E8-D8E7-4489-86A7-0A49354FBA23}">
      <dsp:nvSpPr>
        <dsp:cNvPr id="0" name=""/>
        <dsp:cNvSpPr/>
      </dsp:nvSpPr>
      <dsp:spPr>
        <a:xfrm>
          <a:off x="1350042" y="2437712"/>
          <a:ext cx="8120558" cy="1031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 8: </a:t>
          </a: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Identify alternative scale up scenarios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80249" y="2467919"/>
        <a:ext cx="6719827" cy="970925"/>
      </dsp:txXfrm>
    </dsp:sp>
    <dsp:sp modelId="{1CFD85CF-63D2-4A28-AE04-76136DA468BE}">
      <dsp:nvSpPr>
        <dsp:cNvPr id="0" name=""/>
        <dsp:cNvSpPr/>
      </dsp:nvSpPr>
      <dsp:spPr>
        <a:xfrm>
          <a:off x="2030139" y="3656569"/>
          <a:ext cx="8120558" cy="10313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Step 9: </a:t>
          </a: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Assess the cost of implementation of alternative scale up scenarios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60346" y="3686776"/>
        <a:ext cx="6709676" cy="970925"/>
      </dsp:txXfrm>
    </dsp:sp>
    <dsp:sp modelId="{8E1A0AA3-F7AF-487E-8482-F8590BD1C692}">
      <dsp:nvSpPr>
        <dsp:cNvPr id="0" name=""/>
        <dsp:cNvSpPr/>
      </dsp:nvSpPr>
      <dsp:spPr>
        <a:xfrm>
          <a:off x="7450187" y="789912"/>
          <a:ext cx="670370" cy="67037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601020" y="789912"/>
        <a:ext cx="368704" cy="504453"/>
      </dsp:txXfrm>
    </dsp:sp>
    <dsp:sp modelId="{41D35180-E103-455A-99FA-248CF40C76BE}">
      <dsp:nvSpPr>
        <dsp:cNvPr id="0" name=""/>
        <dsp:cNvSpPr/>
      </dsp:nvSpPr>
      <dsp:spPr>
        <a:xfrm>
          <a:off x="8130284" y="2008769"/>
          <a:ext cx="670370" cy="67037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8281117" y="2008769"/>
        <a:ext cx="368704" cy="504453"/>
      </dsp:txXfrm>
    </dsp:sp>
    <dsp:sp modelId="{3DA6C116-ADA9-4E9B-9692-A635D13E3E47}">
      <dsp:nvSpPr>
        <dsp:cNvPr id="0" name=""/>
        <dsp:cNvSpPr/>
      </dsp:nvSpPr>
      <dsp:spPr>
        <a:xfrm>
          <a:off x="8800230" y="3227625"/>
          <a:ext cx="670370" cy="67037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8951063" y="3227625"/>
        <a:ext cx="368704" cy="5044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11743-9418-496D-86BE-2220C53FEDAF}">
      <dsp:nvSpPr>
        <dsp:cNvPr id="0" name=""/>
        <dsp:cNvSpPr/>
      </dsp:nvSpPr>
      <dsp:spPr>
        <a:xfrm rot="5400000">
          <a:off x="632275" y="1435686"/>
          <a:ext cx="1388256" cy="231002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9C041-D84E-41B7-8CD6-01DF51C862BF}">
      <dsp:nvSpPr>
        <dsp:cNvPr id="0" name=""/>
        <dsp:cNvSpPr/>
      </dsp:nvSpPr>
      <dsp:spPr>
        <a:xfrm>
          <a:off x="400540" y="2125887"/>
          <a:ext cx="2085505" cy="1828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Step 1: </a:t>
          </a: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Unit cost estimation</a:t>
          </a:r>
        </a:p>
      </dsp:txBody>
      <dsp:txXfrm>
        <a:off x="400540" y="2125887"/>
        <a:ext cx="2085505" cy="1828067"/>
      </dsp:txXfrm>
    </dsp:sp>
    <dsp:sp modelId="{51D92D5B-1936-46A5-AF94-61445FC758D7}">
      <dsp:nvSpPr>
        <dsp:cNvPr id="0" name=""/>
        <dsp:cNvSpPr/>
      </dsp:nvSpPr>
      <dsp:spPr>
        <a:xfrm>
          <a:off x="2092554" y="1265620"/>
          <a:ext cx="393491" cy="39349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EF156-2FC7-4116-81FA-B0A2E757E244}">
      <dsp:nvSpPr>
        <dsp:cNvPr id="0" name=""/>
        <dsp:cNvSpPr/>
      </dsp:nvSpPr>
      <dsp:spPr>
        <a:xfrm rot="5400000">
          <a:off x="3185340" y="803928"/>
          <a:ext cx="1388256" cy="231002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6F45F-9056-4060-A3D1-FC5C7210F2C1}">
      <dsp:nvSpPr>
        <dsp:cNvPr id="0" name=""/>
        <dsp:cNvSpPr/>
      </dsp:nvSpPr>
      <dsp:spPr>
        <a:xfrm>
          <a:off x="2953606" y="1494128"/>
          <a:ext cx="2085505" cy="1828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Step 2: </a:t>
          </a: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Demand estimation</a:t>
          </a:r>
        </a:p>
      </dsp:txBody>
      <dsp:txXfrm>
        <a:off x="2953606" y="1494128"/>
        <a:ext cx="2085505" cy="1828067"/>
      </dsp:txXfrm>
    </dsp:sp>
    <dsp:sp modelId="{6CFD0DC5-BAB5-40A4-A151-2794029527DD}">
      <dsp:nvSpPr>
        <dsp:cNvPr id="0" name=""/>
        <dsp:cNvSpPr/>
      </dsp:nvSpPr>
      <dsp:spPr>
        <a:xfrm>
          <a:off x="4645620" y="633861"/>
          <a:ext cx="393491" cy="39349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6F030-3596-4FEB-BABF-5C9D3EE4B793}">
      <dsp:nvSpPr>
        <dsp:cNvPr id="0" name=""/>
        <dsp:cNvSpPr/>
      </dsp:nvSpPr>
      <dsp:spPr>
        <a:xfrm rot="5400000">
          <a:off x="5738406" y="172169"/>
          <a:ext cx="1388256" cy="231002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ACC0E3-B816-4BDD-82AB-B2AB261AC065}">
      <dsp:nvSpPr>
        <dsp:cNvPr id="0" name=""/>
        <dsp:cNvSpPr/>
      </dsp:nvSpPr>
      <dsp:spPr>
        <a:xfrm>
          <a:off x="5506672" y="862369"/>
          <a:ext cx="2085505" cy="1828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Step 3:</a:t>
          </a: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Care Utilization Pattern</a:t>
          </a:r>
        </a:p>
      </dsp:txBody>
      <dsp:txXfrm>
        <a:off x="5506672" y="862369"/>
        <a:ext cx="2085505" cy="1828067"/>
      </dsp:txXfrm>
    </dsp:sp>
    <dsp:sp modelId="{A704A99C-A504-40A6-8236-D1694BD79499}">
      <dsp:nvSpPr>
        <dsp:cNvPr id="0" name=""/>
        <dsp:cNvSpPr/>
      </dsp:nvSpPr>
      <dsp:spPr>
        <a:xfrm>
          <a:off x="7198685" y="2102"/>
          <a:ext cx="393491" cy="39349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8C2E7-984A-4233-BD70-1E41DA0FBCE4}">
      <dsp:nvSpPr>
        <dsp:cNvPr id="0" name=""/>
        <dsp:cNvSpPr/>
      </dsp:nvSpPr>
      <dsp:spPr>
        <a:xfrm rot="5400000">
          <a:off x="8291472" y="-459589"/>
          <a:ext cx="1388256" cy="231002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5CD6D-E831-43CA-83F7-9E90F55F83DF}">
      <dsp:nvSpPr>
        <dsp:cNvPr id="0" name=""/>
        <dsp:cNvSpPr/>
      </dsp:nvSpPr>
      <dsp:spPr>
        <a:xfrm>
          <a:off x="8059737" y="230611"/>
          <a:ext cx="2085505" cy="1828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Step 4: </a:t>
          </a:r>
          <a:r>
            <a:rPr lang="en-US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Total annual cost estimation for each EHSP</a:t>
          </a:r>
        </a:p>
      </dsp:txBody>
      <dsp:txXfrm>
        <a:off x="8059737" y="230611"/>
        <a:ext cx="2085505" cy="18280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265AD-2801-4F6E-A757-CDF201FE69DD}">
      <dsp:nvSpPr>
        <dsp:cNvPr id="0" name=""/>
        <dsp:cNvSpPr/>
      </dsp:nvSpPr>
      <dsp:spPr>
        <a:xfrm>
          <a:off x="2863" y="227765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Quantity</a:t>
          </a:r>
        </a:p>
      </dsp:txBody>
      <dsp:txXfrm>
        <a:off x="20692" y="245594"/>
        <a:ext cx="2399221" cy="573061"/>
      </dsp:txXfrm>
    </dsp:sp>
    <dsp:sp modelId="{722CFC94-E57D-445C-B8A9-6E7D0916FD70}">
      <dsp:nvSpPr>
        <dsp:cNvPr id="0" name=""/>
        <dsp:cNvSpPr/>
      </dsp:nvSpPr>
      <dsp:spPr>
        <a:xfrm rot="5400000">
          <a:off x="1167040" y="889748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DF206-3502-483C-8465-C99FA7A7A0C4}">
      <dsp:nvSpPr>
        <dsp:cNvPr id="0" name=""/>
        <dsp:cNvSpPr/>
      </dsp:nvSpPr>
      <dsp:spPr>
        <a:xfrm>
          <a:off x="2863" y="1049537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Human Resource: Type and time per service/procedure (in minutes)</a:t>
          </a:r>
        </a:p>
      </dsp:txBody>
      <dsp:txXfrm>
        <a:off x="20692" y="1067366"/>
        <a:ext cx="2399221" cy="573061"/>
      </dsp:txXfrm>
    </dsp:sp>
    <dsp:sp modelId="{7B35CE82-3181-4E63-AE83-72346FD69351}">
      <dsp:nvSpPr>
        <dsp:cNvPr id="0" name=""/>
        <dsp:cNvSpPr/>
      </dsp:nvSpPr>
      <dsp:spPr>
        <a:xfrm rot="5400000">
          <a:off x="1167040" y="1711520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DC992-FF28-41E6-B35E-56AB048FC119}">
      <dsp:nvSpPr>
        <dsp:cNvPr id="0" name=""/>
        <dsp:cNvSpPr/>
      </dsp:nvSpPr>
      <dsp:spPr>
        <a:xfrm>
          <a:off x="2863" y="1871309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Drugs: Type and quantity of drugs used per episode treated</a:t>
          </a:r>
        </a:p>
      </dsp:txBody>
      <dsp:txXfrm>
        <a:off x="20692" y="1889138"/>
        <a:ext cx="2399221" cy="573061"/>
      </dsp:txXfrm>
    </dsp:sp>
    <dsp:sp modelId="{B403B597-C16F-4D74-9129-AD846385CEF6}">
      <dsp:nvSpPr>
        <dsp:cNvPr id="0" name=""/>
        <dsp:cNvSpPr/>
      </dsp:nvSpPr>
      <dsp:spPr>
        <a:xfrm rot="5400000">
          <a:off x="1167040" y="2533291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CF10F-8470-4A28-A587-41A9750153D4}">
      <dsp:nvSpPr>
        <dsp:cNvPr id="0" name=""/>
        <dsp:cNvSpPr/>
      </dsp:nvSpPr>
      <dsp:spPr>
        <a:xfrm>
          <a:off x="2863" y="2693080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Consumables: Type and quantity of consumables used per episode treated</a:t>
          </a:r>
        </a:p>
      </dsp:txBody>
      <dsp:txXfrm>
        <a:off x="20692" y="2710909"/>
        <a:ext cx="2399221" cy="573061"/>
      </dsp:txXfrm>
    </dsp:sp>
    <dsp:sp modelId="{240EEE17-4956-4B17-A499-478E99976316}">
      <dsp:nvSpPr>
        <dsp:cNvPr id="0" name=""/>
        <dsp:cNvSpPr/>
      </dsp:nvSpPr>
      <dsp:spPr>
        <a:xfrm rot="5400000">
          <a:off x="1167040" y="3355063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91271-5FEB-43CD-96B2-B1314F8FED88}">
      <dsp:nvSpPr>
        <dsp:cNvPr id="0" name=""/>
        <dsp:cNvSpPr/>
      </dsp:nvSpPr>
      <dsp:spPr>
        <a:xfrm>
          <a:off x="2863" y="3514852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Diagnostic tests: Type and number of tests per episode treated</a:t>
          </a:r>
        </a:p>
      </dsp:txBody>
      <dsp:txXfrm>
        <a:off x="20692" y="3532681"/>
        <a:ext cx="2399221" cy="573061"/>
      </dsp:txXfrm>
    </dsp:sp>
    <dsp:sp modelId="{846B0FDE-BC9E-45AE-ADBE-151CB03E3B3C}">
      <dsp:nvSpPr>
        <dsp:cNvPr id="0" name=""/>
        <dsp:cNvSpPr/>
      </dsp:nvSpPr>
      <dsp:spPr>
        <a:xfrm>
          <a:off x="2778626" y="227765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Price/Wage</a:t>
          </a:r>
        </a:p>
      </dsp:txBody>
      <dsp:txXfrm>
        <a:off x="2796455" y="245594"/>
        <a:ext cx="2399221" cy="573061"/>
      </dsp:txXfrm>
    </dsp:sp>
    <dsp:sp modelId="{86AD86ED-7E89-42C5-A375-B6A7ECB71466}">
      <dsp:nvSpPr>
        <dsp:cNvPr id="0" name=""/>
        <dsp:cNvSpPr/>
      </dsp:nvSpPr>
      <dsp:spPr>
        <a:xfrm rot="5400000">
          <a:off x="3942803" y="889748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DD3F5-D694-4320-88E1-B17C21A3FEC7}">
      <dsp:nvSpPr>
        <dsp:cNvPr id="0" name=""/>
        <dsp:cNvSpPr/>
      </dsp:nvSpPr>
      <dsp:spPr>
        <a:xfrm>
          <a:off x="2778626" y="1049537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Wage per minute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(using monthly salary)</a:t>
          </a:r>
        </a:p>
      </dsp:txBody>
      <dsp:txXfrm>
        <a:off x="2796455" y="1067366"/>
        <a:ext cx="2399221" cy="573061"/>
      </dsp:txXfrm>
    </dsp:sp>
    <dsp:sp modelId="{A9198592-DB54-4DEC-93D9-828836391DB2}">
      <dsp:nvSpPr>
        <dsp:cNvPr id="0" name=""/>
        <dsp:cNvSpPr/>
      </dsp:nvSpPr>
      <dsp:spPr>
        <a:xfrm rot="5400000">
          <a:off x="3942803" y="1711520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13C1D-76F8-4C82-9914-73895497FD58}">
      <dsp:nvSpPr>
        <dsp:cNvPr id="0" name=""/>
        <dsp:cNvSpPr/>
      </dsp:nvSpPr>
      <dsp:spPr>
        <a:xfrm>
          <a:off x="2778626" y="1871309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Price per unit</a:t>
          </a:r>
        </a:p>
      </dsp:txBody>
      <dsp:txXfrm>
        <a:off x="2796455" y="1889138"/>
        <a:ext cx="2399221" cy="573061"/>
      </dsp:txXfrm>
    </dsp:sp>
    <dsp:sp modelId="{5331A29D-E620-4631-B28D-D05EA68CEAE4}">
      <dsp:nvSpPr>
        <dsp:cNvPr id="0" name=""/>
        <dsp:cNvSpPr/>
      </dsp:nvSpPr>
      <dsp:spPr>
        <a:xfrm rot="5400000">
          <a:off x="3942803" y="2533291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F8BDE9-F6C9-4732-9366-6E75F0177046}">
      <dsp:nvSpPr>
        <dsp:cNvPr id="0" name=""/>
        <dsp:cNvSpPr/>
      </dsp:nvSpPr>
      <dsp:spPr>
        <a:xfrm>
          <a:off x="2778626" y="2693080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Price per unit</a:t>
          </a:r>
        </a:p>
      </dsp:txBody>
      <dsp:txXfrm>
        <a:off x="2796455" y="2710909"/>
        <a:ext cx="2399221" cy="573061"/>
      </dsp:txXfrm>
    </dsp:sp>
    <dsp:sp modelId="{6D4A1A86-4BC4-413C-BF6A-38C9B1E6A807}">
      <dsp:nvSpPr>
        <dsp:cNvPr id="0" name=""/>
        <dsp:cNvSpPr/>
      </dsp:nvSpPr>
      <dsp:spPr>
        <a:xfrm rot="5400000">
          <a:off x="3942803" y="3355063"/>
          <a:ext cx="106525" cy="10652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5798C-8A18-43B5-9816-0F80C98460A7}">
      <dsp:nvSpPr>
        <dsp:cNvPr id="0" name=""/>
        <dsp:cNvSpPr/>
      </dsp:nvSpPr>
      <dsp:spPr>
        <a:xfrm>
          <a:off x="2778626" y="3514852"/>
          <a:ext cx="2434879" cy="6087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Price per test</a:t>
          </a:r>
        </a:p>
      </dsp:txBody>
      <dsp:txXfrm>
        <a:off x="2796455" y="3532681"/>
        <a:ext cx="2399221" cy="5730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265AD-2801-4F6E-A757-CDF201FE69DD}">
      <dsp:nvSpPr>
        <dsp:cNvPr id="0" name=""/>
        <dsp:cNvSpPr/>
      </dsp:nvSpPr>
      <dsp:spPr>
        <a:xfrm>
          <a:off x="159970" y="2247"/>
          <a:ext cx="2373757" cy="5934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Cost</a:t>
          </a:r>
        </a:p>
      </dsp:txBody>
      <dsp:txXfrm>
        <a:off x="177351" y="19628"/>
        <a:ext cx="2338995" cy="558677"/>
      </dsp:txXfrm>
    </dsp:sp>
    <dsp:sp modelId="{722CFC94-E57D-445C-B8A9-6E7D0916FD70}">
      <dsp:nvSpPr>
        <dsp:cNvPr id="0" name=""/>
        <dsp:cNvSpPr/>
      </dsp:nvSpPr>
      <dsp:spPr>
        <a:xfrm rot="5400000">
          <a:off x="1294923" y="647613"/>
          <a:ext cx="103851" cy="10385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EDF206-3502-483C-8465-C99FA7A7A0C4}">
      <dsp:nvSpPr>
        <dsp:cNvPr id="0" name=""/>
        <dsp:cNvSpPr/>
      </dsp:nvSpPr>
      <dsp:spPr>
        <a:xfrm>
          <a:off x="159970" y="803390"/>
          <a:ext cx="2373757" cy="59343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Human Resource Cost (X):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Time spent per service*Wage per minute</a:t>
          </a:r>
        </a:p>
      </dsp:txBody>
      <dsp:txXfrm>
        <a:off x="177351" y="820771"/>
        <a:ext cx="2338995" cy="558677"/>
      </dsp:txXfrm>
    </dsp:sp>
    <dsp:sp modelId="{7B35CE82-3181-4E63-AE83-72346FD69351}">
      <dsp:nvSpPr>
        <dsp:cNvPr id="0" name=""/>
        <dsp:cNvSpPr/>
      </dsp:nvSpPr>
      <dsp:spPr>
        <a:xfrm rot="5400000">
          <a:off x="1294923" y="1448756"/>
          <a:ext cx="103851" cy="10385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DC992-FF28-41E6-B35E-56AB048FC119}">
      <dsp:nvSpPr>
        <dsp:cNvPr id="0" name=""/>
        <dsp:cNvSpPr/>
      </dsp:nvSpPr>
      <dsp:spPr>
        <a:xfrm>
          <a:off x="159970" y="1604533"/>
          <a:ext cx="2373757" cy="59343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Drugs Cost (Y):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Quantity of drug (s) used*Price per unit</a:t>
          </a:r>
        </a:p>
      </dsp:txBody>
      <dsp:txXfrm>
        <a:off x="177351" y="1621914"/>
        <a:ext cx="2338995" cy="558677"/>
      </dsp:txXfrm>
    </dsp:sp>
    <dsp:sp modelId="{B403B597-C16F-4D74-9129-AD846385CEF6}">
      <dsp:nvSpPr>
        <dsp:cNvPr id="0" name=""/>
        <dsp:cNvSpPr/>
      </dsp:nvSpPr>
      <dsp:spPr>
        <a:xfrm rot="5400000">
          <a:off x="1294923" y="2249899"/>
          <a:ext cx="103851" cy="10385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CF10F-8470-4A28-A587-41A9750153D4}">
      <dsp:nvSpPr>
        <dsp:cNvPr id="0" name=""/>
        <dsp:cNvSpPr/>
      </dsp:nvSpPr>
      <dsp:spPr>
        <a:xfrm>
          <a:off x="159970" y="2405676"/>
          <a:ext cx="2373757" cy="59343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Consumables Cost (Z):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Quantity of consumable (s) used*Price per unit</a:t>
          </a:r>
        </a:p>
      </dsp:txBody>
      <dsp:txXfrm>
        <a:off x="177351" y="2423057"/>
        <a:ext cx="2338995" cy="558677"/>
      </dsp:txXfrm>
    </dsp:sp>
    <dsp:sp modelId="{240EEE17-4956-4B17-A499-478E99976316}">
      <dsp:nvSpPr>
        <dsp:cNvPr id="0" name=""/>
        <dsp:cNvSpPr/>
      </dsp:nvSpPr>
      <dsp:spPr>
        <a:xfrm rot="5400000">
          <a:off x="1294923" y="3051042"/>
          <a:ext cx="103851" cy="10385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91271-5FEB-43CD-96B2-B1314F8FED88}">
      <dsp:nvSpPr>
        <dsp:cNvPr id="0" name=""/>
        <dsp:cNvSpPr/>
      </dsp:nvSpPr>
      <dsp:spPr>
        <a:xfrm>
          <a:off x="159970" y="3206819"/>
          <a:ext cx="2373757" cy="59343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Diagnostics Cost (W):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Number of test (s) done*Price per test</a:t>
          </a:r>
        </a:p>
      </dsp:txBody>
      <dsp:txXfrm>
        <a:off x="177351" y="3224200"/>
        <a:ext cx="2338995" cy="558677"/>
      </dsp:txXfrm>
    </dsp:sp>
    <dsp:sp modelId="{80B325CE-EF98-429F-9B0E-65F852EFF812}">
      <dsp:nvSpPr>
        <dsp:cNvPr id="0" name=""/>
        <dsp:cNvSpPr/>
      </dsp:nvSpPr>
      <dsp:spPr>
        <a:xfrm rot="5400000">
          <a:off x="1294923" y="3852185"/>
          <a:ext cx="103851" cy="103851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19EC2-5058-457D-95C5-723AF9D96026}">
      <dsp:nvSpPr>
        <dsp:cNvPr id="0" name=""/>
        <dsp:cNvSpPr/>
      </dsp:nvSpPr>
      <dsp:spPr>
        <a:xfrm>
          <a:off x="159970" y="4007962"/>
          <a:ext cx="2373757" cy="59343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Unit cost (U): X+Y+Z+W</a:t>
          </a:r>
        </a:p>
      </dsp:txBody>
      <dsp:txXfrm>
        <a:off x="177351" y="4025343"/>
        <a:ext cx="2338995" cy="5586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7376F-DF08-4C15-8E3E-679B1C146163}">
      <dsp:nvSpPr>
        <dsp:cNvPr id="0" name=""/>
        <dsp:cNvSpPr/>
      </dsp:nvSpPr>
      <dsp:spPr>
        <a:xfrm>
          <a:off x="15" y="0"/>
          <a:ext cx="3388422" cy="53293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What we included for all services?</a:t>
          </a:r>
        </a:p>
      </dsp:txBody>
      <dsp:txXfrm>
        <a:off x="15" y="0"/>
        <a:ext cx="3388422" cy="1598814"/>
      </dsp:txXfrm>
    </dsp:sp>
    <dsp:sp modelId="{B70E2676-7D84-4E5E-8C35-E50390E20DC5}">
      <dsp:nvSpPr>
        <dsp:cNvPr id="0" name=""/>
        <dsp:cNvSpPr/>
      </dsp:nvSpPr>
      <dsp:spPr>
        <a:xfrm>
          <a:off x="340145" y="1600598"/>
          <a:ext cx="2710738" cy="3460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Human resource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Drugs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Consumables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Diagnostics</a:t>
          </a:r>
        </a:p>
      </dsp:txBody>
      <dsp:txXfrm>
        <a:off x="419540" y="1679993"/>
        <a:ext cx="2551948" cy="3301738"/>
      </dsp:txXfrm>
    </dsp:sp>
    <dsp:sp modelId="{1851F631-D263-4ED8-9008-B7BF50171526}">
      <dsp:nvSpPr>
        <dsp:cNvPr id="0" name=""/>
        <dsp:cNvSpPr/>
      </dsp:nvSpPr>
      <dsp:spPr>
        <a:xfrm>
          <a:off x="3643857" y="0"/>
          <a:ext cx="3388422" cy="53293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What was included additionally?</a:t>
          </a:r>
        </a:p>
      </dsp:txBody>
      <dsp:txXfrm>
        <a:off x="3643857" y="0"/>
        <a:ext cx="3388422" cy="1598814"/>
      </dsp:txXfrm>
    </dsp:sp>
    <dsp:sp modelId="{A8FC71DD-9579-4434-B0C2-AFD303531C65}">
      <dsp:nvSpPr>
        <dsp:cNvPr id="0" name=""/>
        <dsp:cNvSpPr/>
      </dsp:nvSpPr>
      <dsp:spPr>
        <a:xfrm>
          <a:off x="4014415" y="1600510"/>
          <a:ext cx="2647306" cy="34607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Cost of program </a:t>
          </a:r>
          <a:r>
            <a:rPr lang="en-IN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administration and governance</a:t>
          </a:r>
          <a:endParaRPr lang="en-IN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1952" y="1678047"/>
        <a:ext cx="2492232" cy="3305629"/>
      </dsp:txXfrm>
    </dsp:sp>
    <dsp:sp modelId="{DC8B1A19-6D1B-4536-AED1-EB05FB485027}">
      <dsp:nvSpPr>
        <dsp:cNvPr id="0" name=""/>
        <dsp:cNvSpPr/>
      </dsp:nvSpPr>
      <dsp:spPr>
        <a:xfrm>
          <a:off x="7286412" y="0"/>
          <a:ext cx="3388422" cy="53293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What it does not include?</a:t>
          </a:r>
        </a:p>
      </dsp:txBody>
      <dsp:txXfrm>
        <a:off x="7286412" y="0"/>
        <a:ext cx="3388422" cy="1598814"/>
      </dsp:txXfrm>
    </dsp:sp>
    <dsp:sp modelId="{33FD50CE-96B2-4DA1-8A8C-AC9401BE3E40}">
      <dsp:nvSpPr>
        <dsp:cNvPr id="0" name=""/>
        <dsp:cNvSpPr/>
      </dsp:nvSpPr>
      <dsp:spPr>
        <a:xfrm>
          <a:off x="7625254" y="1598829"/>
          <a:ext cx="2710738" cy="3464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Cost of augmentation of capital resources required for implementing EHSP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-Value of existing capital resources</a:t>
          </a:r>
        </a:p>
      </dsp:txBody>
      <dsp:txXfrm>
        <a:off x="7704649" y="1678224"/>
        <a:ext cx="2551948" cy="3305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0.17091</cdr:x>
      <cdr:y>0.27041</cdr:y>
    </cdr:from>
    <cdr:to>
      <cdr:x>0.46656</cdr:x>
      <cdr:y>0.36848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xmlns="" id="{77B90ACA-14B0-4A48-9280-EE5F072054C8}"/>
            </a:ext>
          </a:extLst>
        </cdr:cNvPr>
        <cdr:cNvSpPr/>
      </cdr:nvSpPr>
      <cdr:spPr>
        <a:xfrm xmlns:a="http://schemas.openxmlformats.org/drawingml/2006/main">
          <a:off x="1797169" y="1176655"/>
          <a:ext cx="3108938" cy="42672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/>
            <a:t>Total Cost: 77 Billion Laos Kip</a:t>
          </a:r>
        </a:p>
      </cdr:txBody>
    </cdr:sp>
  </cdr:relSizeAnchor>
  <cdr:relSizeAnchor xmlns:cdr="http://schemas.openxmlformats.org/drawingml/2006/chartDrawing">
    <cdr:from>
      <cdr:x>0.62094</cdr:x>
      <cdr:y>0.02954</cdr:y>
    </cdr:from>
    <cdr:to>
      <cdr:x>0.91659</cdr:x>
      <cdr:y>0.12761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xmlns="" id="{77B90ACA-14B0-4A48-9280-EE5F072054C8}"/>
            </a:ext>
          </a:extLst>
        </cdr:cNvPr>
        <cdr:cNvSpPr/>
      </cdr:nvSpPr>
      <cdr:spPr>
        <a:xfrm xmlns:a="http://schemas.openxmlformats.org/drawingml/2006/main">
          <a:off x="6529559" y="128548"/>
          <a:ext cx="3108938" cy="42672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/>
            <a:t>Total Cost: 150 Billion Laos Kip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63C0D-BD3C-4280-B159-C5C7A6013990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AAB75-9721-4239-AF50-ED6E7DDE7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25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</a:t>
            </a:r>
            <a:r>
              <a:rPr lang="en-US" baseline="0" dirty="0"/>
              <a:t> marked in red </a:t>
            </a:r>
            <a:r>
              <a:rPr lang="en-US" baseline="0" dirty="0" err="1"/>
              <a:t>colour</a:t>
            </a:r>
            <a:r>
              <a:rPr lang="en-US" baseline="0" dirty="0"/>
              <a:t>: To highlight that we could not undertake the step due to lack of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67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 cutting services: There</a:t>
            </a:r>
            <a:r>
              <a:rPr lang="en-US" baseline="0" dirty="0"/>
              <a:t> are few services which belong to a particular disease area, however costs will be added to another. </a:t>
            </a:r>
            <a:r>
              <a:rPr lang="en-US" baseline="0" dirty="0" err="1"/>
              <a:t>Eg</a:t>
            </a:r>
            <a:r>
              <a:rPr lang="en-US" baseline="0" dirty="0"/>
              <a:t>. Referral of TB patients for HIV tests. In ESP this a service for TB patients, however as test is for HIV, cost of this service has been added to HIV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03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baseline="0" dirty="0"/>
              <a:t>Categories earlier and how they have been merged.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90B1B-7A49-4CD3-BD20-9D79AE1F080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27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baseline="0" dirty="0"/>
              <a:t>ES category which was earlier a lumped category was subsequently stratified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90B1B-7A49-4CD3-BD20-9D79AE1F080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75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77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07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Highest increase</a:t>
            </a:r>
            <a:r>
              <a:rPr lang="en-US" baseline="0" dirty="0"/>
              <a:t> in Health Centre level costs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02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95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59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Prices for</a:t>
            </a:r>
            <a:r>
              <a:rPr lang="en-US" baseline="0" dirty="0"/>
              <a:t> drugs have not been provided. So drug cost is 0. Share of HIV services in total cost will increase once drug prices are provided.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43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34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Grey:</a:t>
            </a:r>
            <a:r>
              <a:rPr lang="en-US" baseline="0" dirty="0"/>
              <a:t> Treatment interventions (61% of all services).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84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 increases abruptly from 2020 onwards as</a:t>
            </a:r>
            <a:r>
              <a:rPr lang="en-US" baseline="0" dirty="0"/>
              <a:t> government has committed to achieve high coverage targets 2020 onwards in national strategic document. Few examples: RDT for malaria cases will be three times 2021 onwards and microscopic confirmation will be for 10% of total cases instead of current (3.5%).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AAB75-9721-4239-AF50-ED6E7DDE764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79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79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1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55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1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78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1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0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3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8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48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BCF3CA-8E40-40DE-ACE3-866505075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FB25BAF-EFF3-4B4E-BC2C-DDB5650C3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1EC15F-4726-496C-9FFE-E923145FB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41E9EA-C791-4B05-B9C0-F80ADF644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444C928-D1BD-4C07-AEA5-7AE33BA6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53FB27-3F00-456C-AA2E-3F2B4DD0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76A569-A6E0-4C3E-ABD7-1A8062D17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7DB01F-A8B7-4B80-9DCD-0DACFBF8F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036D2CC-6E26-4E75-AC3D-37BACCBD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5293EB-DAC6-44BE-8F8C-150B339B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23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355945-2410-4BF7-A0F0-ABC51FAED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7A92370-E88A-49D3-BADF-8427605CE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AFD6F2-BA18-44A0-990C-459C85E8F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C8892C-A4CB-433B-9A67-EB9D8B1A7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2D75BD-7402-4896-90D2-ED8A587C4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66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55C099-D005-440C-9CCD-66669EDB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3A79DEE-34E1-480A-BC3E-08F51C3C5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5ED40E6-8F9F-4C37-86F7-A3CA7C464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BB46020-6DBE-4F32-BC14-6F3C8C179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6A30930-BCE0-44D9-A9FE-6C247EAE6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EA00460-31F5-41D4-AFC4-F774DB29B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13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F6A930-6D35-4555-8011-84A513D92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D624BD-EDF4-4DF5-A177-0B5B8D258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7399C93-DFB5-41B9-A273-0DE90B148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DF23CE2-F7F3-42D8-889B-EDE962BA5B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E563A9F-9922-4D77-B559-61B0F8E800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3E3F48E-429F-4047-AABE-1A2C80354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66632D0-FB80-44AE-A490-CE78473BE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6FDAD99-2ACB-4B9D-B086-591C5C7C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25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3EC654-65E1-4A1E-BFAF-BDE2C186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DEE88DA-8C2C-408B-BDD0-C02E587F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574A3C-5FD6-423A-83C8-9602591D7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E577657-BB14-47E6-B232-AF90C98CE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74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DADE778-C5DB-4701-85F4-ED78B2D07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F6B1E55-6506-404A-BB73-34881635B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80179D7-E604-4AD3-82F4-4F80F4BC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82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887BD1-3C34-4D5F-8DF7-CE86AF57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2D4A9E-69C5-4371-98AF-6BF9845D9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FD57916-4331-41AC-A9A7-0641FB98B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1956021-1E41-4F72-88ED-17C84AF5B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C72651C-B0BB-4054-98CA-926A0D712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7953D1E-7E5D-4EF6-A7EE-5CC8E95B2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C71FA1-149C-4529-9022-79AD835C6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D097312-9D0A-4C5A-BF10-1F745B376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4690EC0-4C67-4DEC-809E-3E64D4D7CC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951C216-1971-4994-9024-A8E9B0F8F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14B32D-6326-473A-A96D-801427D3D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185D2B-A778-4782-BEC5-DCE724C5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90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4A3355-8F56-408F-AC4F-80DEEC518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B3CE5E1-B2D4-434E-A915-A47542ECF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7BDF60-5D69-47A2-AF99-D48B849CF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8C5D3A-0431-4633-BC16-71483AE0B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709AB6-632D-4A27-9E8E-83119E7FE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26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265DFDD-8D6C-4006-AC87-A1FE71948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C562F95-9547-4EC7-BFAD-D108D2ED9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8ACEDA-D0D0-4E32-B5E5-7463D836D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A63B98-E175-452B-B8CC-479467F2B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70F99F-2FC8-4252-8707-9407C82D9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5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0B04A-A912-4CFE-A42F-4D2475379C9F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E2DBB-D331-40C6-9B0C-A4968E9FC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4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2037AD-4B52-473D-8C4B-B2E9F438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ECC05D-B100-4D20-91DB-F6F707B02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C3563EB-F965-47F6-8171-358BF40803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A5619-064A-46DF-B61A-EB687C2D68D7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7F2540-55B2-4881-940A-7F9E1D969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38647F-2867-4E68-8D4F-7BB0D164E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D59FD-8D52-4C2B-907C-6A1841324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8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375" y="1143001"/>
            <a:ext cx="12023002" cy="255986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Normative Costing of Essential Health Service Package in Laos PDR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886200"/>
            <a:ext cx="7696200" cy="1752600"/>
          </a:xfrm>
        </p:spPr>
        <p:txBody>
          <a:bodyPr>
            <a:normAutofit/>
          </a:bodyPr>
          <a:lstStyle/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Dr. Shankar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Prinja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World Bank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71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6702"/>
            <a:ext cx="10515600" cy="102866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447"/>
            <a:ext cx="10515600" cy="4721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Aims and Objectives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6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60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061"/>
            <a:ext cx="10515600" cy="47647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and implementation of an Essential Health Service Package (2018- 2020) initiated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important questions: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of delivering the services/package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feasibility given the fiscal capacity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whether there is any need or rationality in prioritization within the EHSP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the costs of delivering health interventions and the major cost drivers is critical to expanding access to health services.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6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80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Aims and Objectives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364431"/>
              </p:ext>
            </p:extLst>
          </p:nvPr>
        </p:nvGraphicFramePr>
        <p:xfrm>
          <a:off x="289711" y="1003179"/>
          <a:ext cx="11742344" cy="552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23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0304"/>
            <a:ext cx="10515600" cy="9787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Normative Financial Costing : Steps Involved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89977724"/>
              </p:ext>
            </p:extLst>
          </p:nvPr>
        </p:nvGraphicFramePr>
        <p:xfrm>
          <a:off x="1440287" y="1429556"/>
          <a:ext cx="10032642" cy="5125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50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9215"/>
            <a:ext cx="10515600" cy="819731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Normative Financial Costing : Steps Involved….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79384200"/>
              </p:ext>
            </p:extLst>
          </p:nvPr>
        </p:nvGraphicFramePr>
        <p:xfrm>
          <a:off x="1079679" y="1429556"/>
          <a:ext cx="10150698" cy="4687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11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940"/>
            <a:ext cx="10515600" cy="1037546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Adaptation of ESP for Costing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491" y="1571348"/>
            <a:ext cx="10982035" cy="4857161"/>
          </a:xfrm>
        </p:spPr>
        <p:txBody>
          <a:bodyPr>
            <a:no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 Document was very comprehensive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ESP categories for certain services were: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specific in terms of individual services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specific in terms of target population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consultation with program staff coordinated by the WHO and World Bank </a:t>
            </a: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 of ESP for costing was done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Stratification within certain ES categories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Merging of certain categories</a:t>
            </a:r>
          </a:p>
          <a:p>
            <a:pPr lvl="1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and Suitable allocation of Cross cutting services</a:t>
            </a:r>
          </a:p>
          <a:p>
            <a:pPr marL="457200" lvl="1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9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6626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1: Merging of ESP categories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173473"/>
              </p:ext>
            </p:extLst>
          </p:nvPr>
        </p:nvGraphicFramePr>
        <p:xfrm>
          <a:off x="788502" y="1775928"/>
          <a:ext cx="10671314" cy="401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56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356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69764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 ESP Categories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ESP for Costing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9764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16 Routine minimum ANC</a:t>
                      </a:r>
                      <a:r>
                        <a:rPr lang="en-IN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care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ANC Care Package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9764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22</a:t>
                      </a:r>
                      <a:r>
                        <a:rPr lang="en-IN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Provide </a:t>
                      </a:r>
                      <a:r>
                        <a:rPr lang="en-IN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deworming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9764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23 Daily iron</a:t>
                      </a:r>
                      <a:r>
                        <a:rPr lang="en-IN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folic acid tablets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9764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24 Td Vaccination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69764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25 Counselling on STI and HIV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40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6223"/>
            <a:ext cx="10515600" cy="843587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2: Stratification of ES categories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832577"/>
              </p:ext>
            </p:extLst>
          </p:nvPr>
        </p:nvGraphicFramePr>
        <p:xfrm>
          <a:off x="320689" y="1178030"/>
          <a:ext cx="5483086" cy="4002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7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43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6935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 ESP Categories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ESP for Costing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en-IN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46: Management of newborn with complications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Sepsis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Jaudice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asphyxia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Malformation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Seizure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Preterm birth complication management for newborn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60576"/>
              </p:ext>
            </p:extLst>
          </p:nvPr>
        </p:nvGraphicFramePr>
        <p:xfrm>
          <a:off x="5945074" y="1170137"/>
          <a:ext cx="6016488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1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053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5941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Old ESP Categories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ESP for Costing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</a:t>
                      </a:r>
                      <a:r>
                        <a:rPr lang="en-IN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60: IMNCI services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Infantile very severe disease/local bacterial infection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Jaundice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Feeding problem/low weight for age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diarrhea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Fever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Measles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Dengue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Ear problem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sore throat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anemia management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26" y="171068"/>
            <a:ext cx="10515600" cy="49776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736049"/>
              </p:ext>
            </p:extLst>
          </p:nvPr>
        </p:nvGraphicFramePr>
        <p:xfrm>
          <a:off x="463640" y="791192"/>
          <a:ext cx="11242586" cy="5685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97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40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755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32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75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Data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 of Measurement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Sources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Remarks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34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 Resource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HR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per service delivered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Wage rate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TWGs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STGs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Accounts department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Each of these data points were</a:t>
                      </a:r>
                      <a:r>
                        <a:rPr lang="en-US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elicited from the TGW members as per their clinical opinion or STG.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34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Drugs and Consumables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Quantity</a:t>
                      </a:r>
                      <a:r>
                        <a:rPr lang="en-US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used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service episode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TWGs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STGs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Procurement department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79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Diagnostics cost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diagnostic tests per service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 of diagnostic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TWG and STG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Price based on payment rates under national insurance scheme</a:t>
                      </a:r>
                    </a:p>
                  </a:txBody>
                  <a:tcPr marL="32085" marR="3208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31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</a:t>
                      </a:r>
                      <a:r>
                        <a:rPr lang="en-US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management expenditure cost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Expenditure on program management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division</a:t>
                      </a:r>
                    </a:p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 partner</a:t>
                      </a: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89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Overhead Cost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of total cost represented by overheads at each service delivery level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Bottom up and health facility costing analysis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779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Scaleup Factor (To be used only when the normative estimates are compared with bottom-up costing estimates) 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Proportion of total cost represented by building and space, non-medical &amp; medical equipment and non-clinical HR in health facility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Derived based on analysis of the bottom-up and health facility cost data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be coordinated with teams undertaking bottom-up and HF costing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334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Gaps in capital infrastructure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increase in number of health centres, district hospitals, provincial and central hospitals required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342900" marR="0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WHO report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085" marR="32085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32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Methods Deviation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IN" dirty="0" smtClean="0"/>
              <a:t>Program Management &amp; Governance: Scale-up using NHA estimates</a:t>
            </a:r>
          </a:p>
          <a:p>
            <a:pPr>
              <a:lnSpc>
                <a:spcPct val="250000"/>
              </a:lnSpc>
            </a:pPr>
            <a:r>
              <a:rPr lang="en-IN" dirty="0" smtClean="0"/>
              <a:t>Cost of Existing Capital: Not accounted</a:t>
            </a:r>
          </a:p>
          <a:p>
            <a:pPr>
              <a:lnSpc>
                <a:spcPct val="250000"/>
              </a:lnSpc>
            </a:pPr>
            <a:r>
              <a:rPr lang="en-IN" dirty="0" smtClean="0"/>
              <a:t>Cost of Additional Capital Resource Required: Not accounted</a:t>
            </a:r>
          </a:p>
          <a:p>
            <a:pPr>
              <a:lnSpc>
                <a:spcPct val="2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984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05327"/>
            <a:ext cx="10515600" cy="868871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Analytical Approach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1B3F6875-AA9B-4E45-8148-D591187029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7157409"/>
              </p:ext>
            </p:extLst>
          </p:nvPr>
        </p:nvGraphicFramePr>
        <p:xfrm>
          <a:off x="895927" y="2537624"/>
          <a:ext cx="10316633" cy="3955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370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6650"/>
            <a:ext cx="10515600" cy="68877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Cost Estimation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D130F2ED-6B38-4BBE-B75A-B42C0C4D08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259828"/>
              </p:ext>
            </p:extLst>
          </p:nvPr>
        </p:nvGraphicFramePr>
        <p:xfrm>
          <a:off x="474217" y="1945716"/>
          <a:ext cx="521637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xmlns="" id="{190BE696-C195-4ED6-BCE2-8EB8A4500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6737778"/>
              </p:ext>
            </p:extLst>
          </p:nvPr>
        </p:nvGraphicFramePr>
        <p:xfrm>
          <a:off x="7309284" y="2170012"/>
          <a:ext cx="2693698" cy="4603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24A7045-E772-4473-957D-A3EB9C2E11D1}"/>
              </a:ext>
            </a:extLst>
          </p:cNvPr>
          <p:cNvSpPr txBox="1"/>
          <p:nvPr/>
        </p:nvSpPr>
        <p:spPr>
          <a:xfrm>
            <a:off x="914400" y="1367161"/>
            <a:ext cx="396831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Inputs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FB46B8E-B7B1-4E99-B862-641B1604DA84}"/>
              </a:ext>
            </a:extLst>
          </p:cNvPr>
          <p:cNvSpPr txBox="1"/>
          <p:nvPr/>
        </p:nvSpPr>
        <p:spPr>
          <a:xfrm>
            <a:off x="7309284" y="1366885"/>
            <a:ext cx="268697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cost</a:t>
            </a:r>
          </a:p>
        </p:txBody>
      </p:sp>
    </p:spTree>
    <p:extLst>
      <p:ext uri="{BB962C8B-B14F-4D97-AF65-F5344CB8AC3E}">
        <p14:creationId xmlns:p14="http://schemas.microsoft.com/office/powerpoint/2010/main" val="35925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 of Annual Cost Estimation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31" b="1301"/>
          <a:stretch/>
        </p:blipFill>
        <p:spPr>
          <a:xfrm>
            <a:off x="933450" y="1809750"/>
            <a:ext cx="10344150" cy="43338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933450" y="6262687"/>
            <a:ext cx="4191000" cy="247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* Denotes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201490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097"/>
            <a:ext cx="10515600" cy="107179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General Framework of Annual Cost Estimation</a:t>
            </a: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886"/>
            <a:ext cx="12192000" cy="570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2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99C8BD-F3CE-4BD9-ADF4-F79B3DFF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605"/>
          </a:xfrm>
        </p:spPr>
        <p:txBody>
          <a:bodyPr>
            <a:normAutofit/>
          </a:bodyPr>
          <a:lstStyle/>
          <a:p>
            <a:pPr algn="ctr"/>
            <a:r>
              <a:rPr lang="e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Analysis at Glance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E5E8EC06-8D13-4699-B329-5D1E9E7DDD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16735"/>
              </p:ext>
            </p:extLst>
          </p:nvPr>
        </p:nvGraphicFramePr>
        <p:xfrm>
          <a:off x="838200" y="1413165"/>
          <a:ext cx="10676138" cy="5329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804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Results</a:t>
            </a:r>
          </a:p>
        </p:txBody>
      </p:sp>
    </p:spTree>
    <p:extLst>
      <p:ext uri="{BB962C8B-B14F-4D97-AF65-F5344CB8AC3E}">
        <p14:creationId xmlns:p14="http://schemas.microsoft.com/office/powerpoint/2010/main" val="317601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Total Cost* of EHSP (In billion Laos kip)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873D35E-36D5-4DFE-A122-BC339EB4E252}"/>
              </a:ext>
            </a:extLst>
          </p:cNvPr>
          <p:cNvSpPr/>
          <p:nvPr/>
        </p:nvSpPr>
        <p:spPr>
          <a:xfrm>
            <a:off x="1294228" y="6292592"/>
            <a:ext cx="9861452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881041"/>
              </p:ext>
            </p:extLst>
          </p:nvPr>
        </p:nvGraphicFramePr>
        <p:xfrm>
          <a:off x="838200" y="1839693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703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Financial Indicators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4752E22-2A93-4516-A494-4F43F87A7E63}"/>
              </a:ext>
            </a:extLst>
          </p:cNvPr>
          <p:cNvSpPr/>
          <p:nvPr/>
        </p:nvSpPr>
        <p:spPr>
          <a:xfrm>
            <a:off x="838200" y="6292592"/>
            <a:ext cx="10317480" cy="931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xmlns="" id="{6AB22059-A401-4CEB-832D-F71918745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791988"/>
              </p:ext>
            </p:extLst>
          </p:nvPr>
        </p:nvGraphicFramePr>
        <p:xfrm>
          <a:off x="90537" y="1050199"/>
          <a:ext cx="11905306" cy="5201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9938">
                  <a:extLst>
                    <a:ext uri="{9D8B030D-6E8A-4147-A177-3AD203B41FA5}">
                      <a16:colId xmlns:a16="http://schemas.microsoft.com/office/drawing/2014/main" xmlns="" val="3838365682"/>
                    </a:ext>
                  </a:extLst>
                </a:gridCol>
                <a:gridCol w="1702052">
                  <a:extLst>
                    <a:ext uri="{9D8B030D-6E8A-4147-A177-3AD203B41FA5}">
                      <a16:colId xmlns:a16="http://schemas.microsoft.com/office/drawing/2014/main" xmlns="" val="260321201"/>
                    </a:ext>
                  </a:extLst>
                </a:gridCol>
                <a:gridCol w="1871711">
                  <a:extLst>
                    <a:ext uri="{9D8B030D-6E8A-4147-A177-3AD203B41FA5}">
                      <a16:colId xmlns:a16="http://schemas.microsoft.com/office/drawing/2014/main" xmlns="" val="2662515538"/>
                    </a:ext>
                  </a:extLst>
                </a:gridCol>
                <a:gridCol w="1599355">
                  <a:extLst>
                    <a:ext uri="{9D8B030D-6E8A-4147-A177-3AD203B41FA5}">
                      <a16:colId xmlns:a16="http://schemas.microsoft.com/office/drawing/2014/main" xmlns="" val="3915930982"/>
                    </a:ext>
                  </a:extLst>
                </a:gridCol>
                <a:gridCol w="1662250">
                  <a:extLst>
                    <a:ext uri="{9D8B030D-6E8A-4147-A177-3AD203B41FA5}">
                      <a16:colId xmlns:a16="http://schemas.microsoft.com/office/drawing/2014/main" xmlns="" val="2173584104"/>
                    </a:ext>
                  </a:extLst>
                </a:gridCol>
              </a:tblGrid>
              <a:tr h="53013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9496001"/>
                  </a:ext>
                </a:extLst>
              </a:tr>
              <a:tr h="397599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extLst>
                  <a:ext uri="{0D108BD9-81ED-4DB2-BD59-A6C34878D82A}">
                    <a16:rowId xmlns:a16="http://schemas.microsoft.com/office/drawing/2014/main" xmlns="" val="2073684727"/>
                  </a:ext>
                </a:extLst>
              </a:tr>
              <a:tr h="6364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 expenditure as % of GDP#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2.40%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2.40%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extLst>
                  <a:ext uri="{0D108BD9-81ED-4DB2-BD59-A6C34878D82A}">
                    <a16:rowId xmlns:a16="http://schemas.microsoft.com/office/drawing/2014/main" xmlns="" val="1213951659"/>
                  </a:ext>
                </a:extLst>
              </a:tr>
              <a:tr h="6364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cost EHSP (In billion Laos kip)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1,276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2,029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extLst>
                  <a:ext uri="{0D108BD9-81ED-4DB2-BD59-A6C34878D82A}">
                    <a16:rowId xmlns:a16="http://schemas.microsoft.com/office/drawing/2014/main" xmlns="" val="2780660759"/>
                  </a:ext>
                </a:extLst>
              </a:tr>
              <a:tr h="8491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capita EHSP cost (In thousand Laos kip)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extLst>
                  <a:ext uri="{0D108BD9-81ED-4DB2-BD59-A6C34878D82A}">
                    <a16:rowId xmlns:a16="http://schemas.microsoft.com/office/drawing/2014/main" xmlns="" val="3451632990"/>
                  </a:ext>
                </a:extLst>
              </a:tr>
              <a:tr h="8827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>
                          <a:tab pos="1038225" algn="l"/>
                        </a:tabLst>
                        <a:defRPr/>
                      </a:pPr>
                      <a:r>
                        <a:rPr lang="en-US" sz="18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capita EHSP cost (USD)</a:t>
                      </a:r>
                      <a:endParaRPr lang="en-US" sz="1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62.6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</a:tr>
              <a:tr h="7241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EHSP Cost as % of Current Government Health Expenditure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37.8%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67.9%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98.5%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195%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</a:tr>
              <a:tr h="367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cost of EHSP as percentage of GDP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1.37%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2.47%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42" marR="53642" marT="745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9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16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Costs* (In Billion Laos kip), by Type of Services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9083488-64A5-4603-B8A5-DC64C8241A3B}"/>
              </a:ext>
            </a:extLst>
          </p:cNvPr>
          <p:cNvSpPr/>
          <p:nvPr/>
        </p:nvSpPr>
        <p:spPr>
          <a:xfrm>
            <a:off x="899160" y="6418214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507EF9EE-65CF-4445-BF86-ED001887EE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722455"/>
              </p:ext>
            </p:extLst>
          </p:nvPr>
        </p:nvGraphicFramePr>
        <p:xfrm>
          <a:off x="135802" y="1095475"/>
          <a:ext cx="11986787" cy="52238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93211">
                  <a:extLst>
                    <a:ext uri="{9D8B030D-6E8A-4147-A177-3AD203B41FA5}">
                      <a16:colId xmlns:a16="http://schemas.microsoft.com/office/drawing/2014/main" xmlns="" val="1157012685"/>
                    </a:ext>
                  </a:extLst>
                </a:gridCol>
                <a:gridCol w="1601927">
                  <a:extLst>
                    <a:ext uri="{9D8B030D-6E8A-4147-A177-3AD203B41FA5}">
                      <a16:colId xmlns:a16="http://schemas.microsoft.com/office/drawing/2014/main" xmlns="" val="57219259"/>
                    </a:ext>
                  </a:extLst>
                </a:gridCol>
                <a:gridCol w="1402286">
                  <a:extLst>
                    <a:ext uri="{9D8B030D-6E8A-4147-A177-3AD203B41FA5}">
                      <a16:colId xmlns:a16="http://schemas.microsoft.com/office/drawing/2014/main" xmlns="" val="968400187"/>
                    </a:ext>
                  </a:extLst>
                </a:gridCol>
                <a:gridCol w="1601927">
                  <a:extLst>
                    <a:ext uri="{9D8B030D-6E8A-4147-A177-3AD203B41FA5}">
                      <a16:colId xmlns:a16="http://schemas.microsoft.com/office/drawing/2014/main" xmlns="" val="2548570198"/>
                    </a:ext>
                  </a:extLst>
                </a:gridCol>
                <a:gridCol w="1301265">
                  <a:extLst>
                    <a:ext uri="{9D8B030D-6E8A-4147-A177-3AD203B41FA5}">
                      <a16:colId xmlns:a16="http://schemas.microsoft.com/office/drawing/2014/main" xmlns="" val="407637592"/>
                    </a:ext>
                  </a:extLst>
                </a:gridCol>
                <a:gridCol w="986171">
                  <a:extLst>
                    <a:ext uri="{9D8B030D-6E8A-4147-A177-3AD203B41FA5}">
                      <a16:colId xmlns:a16="http://schemas.microsoft.com/office/drawing/2014/main" xmlns="" val="620577168"/>
                    </a:ext>
                  </a:extLst>
                </a:gridCol>
              </a:tblGrid>
              <a:tr h="5481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Change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 anchor="ctr"/>
                </a:tc>
                <a:extLst>
                  <a:ext uri="{0D108BD9-81ED-4DB2-BD59-A6C34878D82A}">
                    <a16:rowId xmlns:a16="http://schemas.microsoft.com/office/drawing/2014/main" xmlns="" val="3265509411"/>
                  </a:ext>
                </a:extLst>
              </a:tr>
              <a:tr h="5005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up*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up#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up*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up#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1842320963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Family Planning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3272967498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Immunization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1438535731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Tuberculosis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1650464200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Non-communicable diseases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954950212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Malaria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919740097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HIV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386392581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Antenatal care services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3360328350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Abortion, intranatal and postnatal services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2354864810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DCDC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3357439830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Newborn  care services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974684793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Neonatal &amp; Child health services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919162287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Reproductive &amp; adolescent care services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3042100308"/>
                  </a:ext>
                </a:extLst>
              </a:tr>
              <a:tr h="3211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1,276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2,029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551" marR="59551" marT="8271" marB="0"/>
                </a:tc>
                <a:extLst>
                  <a:ext uri="{0D108BD9-81ED-4DB2-BD59-A6C34878D82A}">
                    <a16:rowId xmlns:a16="http://schemas.microsoft.com/office/drawing/2014/main" xmlns="" val="2344123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77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EHSP Cost by Service Domain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83C70AD1-9245-4F65-B3CE-DCB293ADFE8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6272510"/>
              </p:ext>
            </p:extLst>
          </p:nvPr>
        </p:nvGraphicFramePr>
        <p:xfrm>
          <a:off x="839788" y="1885071"/>
          <a:ext cx="5157787" cy="4304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A0BB049A-9781-43B6-B2E9-FD07D6C08C19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14468321"/>
              </p:ext>
            </p:extLst>
          </p:nvPr>
        </p:nvGraphicFramePr>
        <p:xfrm>
          <a:off x="6172200" y="1885071"/>
          <a:ext cx="5183188" cy="4304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994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ESP Cost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Nature of Service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10F62B7B-2046-4F68-813A-058CD9A35B9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66372052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xmlns="" id="{3F570682-291D-4698-8C05-05CC6E1193A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76346986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346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327" y="365125"/>
            <a:ext cx="11674764" cy="152833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ESP Cost,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place of service delivery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1A237F7-CEA1-4740-A418-E8552900D7AF}"/>
              </a:ext>
            </a:extLst>
          </p:cNvPr>
          <p:cNvSpPr/>
          <p:nvPr/>
        </p:nvSpPr>
        <p:spPr>
          <a:xfrm>
            <a:off x="1018903" y="5719898"/>
            <a:ext cx="9194241" cy="768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# Includes mobile and outreach services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573E4E55-C40E-405E-919F-CCB65EA559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002489"/>
              </p:ext>
            </p:extLst>
          </p:nvPr>
        </p:nvGraphicFramePr>
        <p:xfrm>
          <a:off x="1018903" y="1893455"/>
          <a:ext cx="10386383" cy="37493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5076">
                  <a:extLst>
                    <a:ext uri="{9D8B030D-6E8A-4147-A177-3AD203B41FA5}">
                      <a16:colId xmlns:a16="http://schemas.microsoft.com/office/drawing/2014/main" xmlns="" val="3621274722"/>
                    </a:ext>
                  </a:extLst>
                </a:gridCol>
                <a:gridCol w="1471833">
                  <a:extLst>
                    <a:ext uri="{9D8B030D-6E8A-4147-A177-3AD203B41FA5}">
                      <a16:colId xmlns:a16="http://schemas.microsoft.com/office/drawing/2014/main" xmlns="" val="3521091853"/>
                    </a:ext>
                  </a:extLst>
                </a:gridCol>
                <a:gridCol w="1472904">
                  <a:extLst>
                    <a:ext uri="{9D8B030D-6E8A-4147-A177-3AD203B41FA5}">
                      <a16:colId xmlns:a16="http://schemas.microsoft.com/office/drawing/2014/main" xmlns="" val="3407898662"/>
                    </a:ext>
                  </a:extLst>
                </a:gridCol>
                <a:gridCol w="1471833">
                  <a:extLst>
                    <a:ext uri="{9D8B030D-6E8A-4147-A177-3AD203B41FA5}">
                      <a16:colId xmlns:a16="http://schemas.microsoft.com/office/drawing/2014/main" xmlns="" val="4080721091"/>
                    </a:ext>
                  </a:extLst>
                </a:gridCol>
                <a:gridCol w="1472904">
                  <a:extLst>
                    <a:ext uri="{9D8B030D-6E8A-4147-A177-3AD203B41FA5}">
                      <a16:colId xmlns:a16="http://schemas.microsoft.com/office/drawing/2014/main" xmlns="" val="4092117521"/>
                    </a:ext>
                  </a:extLst>
                </a:gridCol>
                <a:gridCol w="1471833">
                  <a:extLst>
                    <a:ext uri="{9D8B030D-6E8A-4147-A177-3AD203B41FA5}">
                      <a16:colId xmlns:a16="http://schemas.microsoft.com/office/drawing/2014/main" xmlns="" val="2614903966"/>
                    </a:ext>
                  </a:extLst>
                </a:gridCol>
              </a:tblGrid>
              <a:tr h="7426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Change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xmlns="" val="1685956410"/>
                  </a:ext>
                </a:extLst>
              </a:tr>
              <a:tr h="5569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Change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908846287"/>
                  </a:ext>
                </a:extLst>
              </a:tr>
              <a:tr h="8833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 – Facility#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1045847091"/>
                  </a:ext>
                </a:extLst>
              </a:tr>
              <a:tr h="783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Facility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1696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090081086"/>
                  </a:ext>
                </a:extLst>
              </a:tr>
              <a:tr h="783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tabLst>
                          <a:tab pos="1038225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xmlns="" val="2014165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87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ESP Cost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place of service delivery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00000000-0008-0000-0500-000004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52550928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xmlns="" id="{00000000-0008-0000-0500-00000500000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3357344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33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17" y="365125"/>
            <a:ext cx="11102109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ESP Cost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Place of Service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Delivery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00000000-0008-0000-05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44251"/>
              </p:ext>
            </p:extLst>
          </p:nvPr>
        </p:nvGraphicFramePr>
        <p:xfrm>
          <a:off x="628075" y="1509712"/>
          <a:ext cx="11102108" cy="4829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C514CB-3F27-456E-85F4-6E1FC00F608C}"/>
              </a:ext>
            </a:extLst>
          </p:cNvPr>
          <p:cNvSpPr/>
          <p:nvPr/>
        </p:nvSpPr>
        <p:spPr>
          <a:xfrm>
            <a:off x="798319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336715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EHSP cost by Input Resources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xmlns="" id="{F6F29C64-81BC-4073-9594-AC5082F0BAA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8954692"/>
              </p:ext>
            </p:extLst>
          </p:nvPr>
        </p:nvGraphicFramePr>
        <p:xfrm>
          <a:off x="836612" y="1690688"/>
          <a:ext cx="5157787" cy="449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xmlns="" id="{464A9A45-FC29-4E10-9042-D09F3C58B9B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28370592"/>
              </p:ext>
            </p:extLst>
          </p:nvPr>
        </p:nvGraphicFramePr>
        <p:xfrm>
          <a:off x="6172200" y="1690688"/>
          <a:ext cx="5183188" cy="449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320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396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Service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Specific </a:t>
            </a: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Key Results</a:t>
            </a:r>
          </a:p>
        </p:txBody>
      </p:sp>
    </p:spTree>
    <p:extLst>
      <p:ext uri="{BB962C8B-B14F-4D97-AF65-F5344CB8AC3E}">
        <p14:creationId xmlns:p14="http://schemas.microsoft.com/office/powerpoint/2010/main" val="301517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65125"/>
            <a:ext cx="1202055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of RMNCH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Service Objective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12F56A9-C8AC-431E-B6B3-78088312B3D9}"/>
              </a:ext>
            </a:extLst>
          </p:cNvPr>
          <p:cNvSpPr/>
          <p:nvPr/>
        </p:nvSpPr>
        <p:spPr>
          <a:xfrm>
            <a:off x="912091" y="6222716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293669DA-36F1-4D76-985C-F55286F133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008972"/>
              </p:ext>
            </p:extLst>
          </p:nvPr>
        </p:nvGraphicFramePr>
        <p:xfrm>
          <a:off x="377072" y="1470580"/>
          <a:ext cx="11519556" cy="4801691"/>
        </p:xfrm>
        <a:graphic>
          <a:graphicData uri="http://schemas.openxmlformats.org/drawingml/2006/table">
            <a:tbl>
              <a:tblPr firstRow="1" firstCol="1" bandRow="1"/>
              <a:tblGrid>
                <a:gridCol w="2366641">
                  <a:extLst>
                    <a:ext uri="{9D8B030D-6E8A-4147-A177-3AD203B41FA5}">
                      <a16:colId xmlns:a16="http://schemas.microsoft.com/office/drawing/2014/main" xmlns="" val="3567312179"/>
                    </a:ext>
                  </a:extLst>
                </a:gridCol>
                <a:gridCol w="2007014">
                  <a:extLst>
                    <a:ext uri="{9D8B030D-6E8A-4147-A177-3AD203B41FA5}">
                      <a16:colId xmlns:a16="http://schemas.microsoft.com/office/drawing/2014/main" xmlns="" val="1981126343"/>
                    </a:ext>
                  </a:extLst>
                </a:gridCol>
                <a:gridCol w="2122645">
                  <a:extLst>
                    <a:ext uri="{9D8B030D-6E8A-4147-A177-3AD203B41FA5}">
                      <a16:colId xmlns:a16="http://schemas.microsoft.com/office/drawing/2014/main" xmlns="" val="2103558767"/>
                    </a:ext>
                  </a:extLst>
                </a:gridCol>
                <a:gridCol w="1965410">
                  <a:extLst>
                    <a:ext uri="{9D8B030D-6E8A-4147-A177-3AD203B41FA5}">
                      <a16:colId xmlns:a16="http://schemas.microsoft.com/office/drawing/2014/main" xmlns="" val="1011859177"/>
                    </a:ext>
                  </a:extLst>
                </a:gridCol>
                <a:gridCol w="1689185">
                  <a:extLst>
                    <a:ext uri="{9D8B030D-6E8A-4147-A177-3AD203B41FA5}">
                      <a16:colId xmlns:a16="http://schemas.microsoft.com/office/drawing/2014/main" xmlns="" val="3762787608"/>
                    </a:ext>
                  </a:extLst>
                </a:gridCol>
                <a:gridCol w="1368661">
                  <a:extLst>
                    <a:ext uri="{9D8B030D-6E8A-4147-A177-3AD203B41FA5}">
                      <a16:colId xmlns:a16="http://schemas.microsoft.com/office/drawing/2014/main" xmlns="" val="3923543419"/>
                    </a:ext>
                  </a:extLst>
                </a:gridCol>
              </a:tblGrid>
              <a:tr h="343715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Cost, Billion Laos kip (USD)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Change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5092268"/>
                  </a:ext>
                </a:extLst>
              </a:tr>
              <a:tr h="2247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7702972"/>
                  </a:ext>
                </a:extLst>
              </a:tr>
              <a:tr h="757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Scale 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Scale 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0584316"/>
                  </a:ext>
                </a:extLst>
              </a:tr>
              <a:tr h="57464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(0.00)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(0.00)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(0.00)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(0.00)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861037"/>
                  </a:ext>
                </a:extLst>
              </a:tr>
              <a:tr h="57464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(0.02)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 (0.03)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5073471"/>
                  </a:ext>
                </a:extLst>
              </a:tr>
              <a:tr h="56927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(0.02)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490421"/>
                  </a:ext>
                </a:extLst>
              </a:tr>
              <a:tr h="56927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(0.00)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(0.00)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(0.00)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7181724"/>
                  </a:ext>
                </a:extLst>
              </a:tr>
              <a:tr h="56927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 (0.04)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(0.06)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7356606"/>
                  </a:ext>
                </a:extLst>
              </a:tr>
              <a:tr h="56927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(0.01)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 (0.02)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703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35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RMNCH Cost by Service Objective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xmlns="" id="{F04611C4-2833-4D2B-A30F-AECF71DEE4A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4733354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02B6724A-B3E8-42CF-8B18-E3388DDCD00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37886183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66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39450" cy="14605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Routine Immunization: Scenario Analysis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00000000-0008-0000-A500-000006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4475654"/>
              </p:ext>
            </p:extLst>
          </p:nvPr>
        </p:nvGraphicFramePr>
        <p:xfrm>
          <a:off x="838200" y="1825624"/>
          <a:ext cx="10515600" cy="478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284962B-3101-4B5A-8A44-2DACA72AD67C}"/>
              </a:ext>
            </a:extLst>
          </p:cNvPr>
          <p:cNvSpPr/>
          <p:nvPr/>
        </p:nvSpPr>
        <p:spPr>
          <a:xfrm>
            <a:off x="1239794" y="6492875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295788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2091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Routine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Immunisation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2019-2025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286417"/>
              </p:ext>
            </p:extLst>
          </p:nvPr>
        </p:nvGraphicFramePr>
        <p:xfrm>
          <a:off x="838200" y="1285103"/>
          <a:ext cx="10515600" cy="4584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549113F-AC01-432E-9B35-218D7DD75C3F}"/>
              </a:ext>
            </a:extLst>
          </p:cNvPr>
          <p:cNvSpPr/>
          <p:nvPr/>
        </p:nvSpPr>
        <p:spPr>
          <a:xfrm>
            <a:off x="912091" y="6222716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66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691" y="365125"/>
            <a:ext cx="1156364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Input-wise distribution of cost of Immunization, 2019-2025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xmlns="" id="{00000000-0008-0000-A200-00000A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933483"/>
              </p:ext>
            </p:extLst>
          </p:nvPr>
        </p:nvGraphicFramePr>
        <p:xfrm>
          <a:off x="351691" y="1690688"/>
          <a:ext cx="11563643" cy="4802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60EA59B-9AB1-41E0-9147-CC94F1617260}"/>
              </a:ext>
            </a:extLst>
          </p:cNvPr>
          <p:cNvSpPr/>
          <p:nvPr/>
        </p:nvSpPr>
        <p:spPr>
          <a:xfrm>
            <a:off x="1277306" y="6492875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66723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56636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Routine Immunization: Scenario Analysis</a:t>
            </a:r>
            <a:endParaRPr lang="en-US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DB1517D-2216-41C1-AF83-32BE846D6CDF}"/>
              </a:ext>
            </a:extLst>
          </p:cNvPr>
          <p:cNvSpPr/>
          <p:nvPr/>
        </p:nvSpPr>
        <p:spPr>
          <a:xfrm>
            <a:off x="912091" y="6222716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00000000-0008-0000-A9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0637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051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Total Cost of Routine Immunization, 2019-2025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00000000-0008-0000-A400-000009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5271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E84DC42-95F4-4957-8C97-06D34D423A9F}"/>
              </a:ext>
            </a:extLst>
          </p:cNvPr>
          <p:cNvSpPr/>
          <p:nvPr/>
        </p:nvSpPr>
        <p:spPr>
          <a:xfrm>
            <a:off x="1277306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29275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8FEB4A-B667-4E56-B498-53C7AEE7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82" y="681037"/>
            <a:ext cx="11628582" cy="1009651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Total Cost of Routine Immunization by Level, 2019 – 2025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B510CAA7-C8A0-4D9D-B813-09CD656EA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36923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A2FD3AF-8FC6-43DB-9C3E-D74E285C35BE}"/>
              </a:ext>
            </a:extLst>
          </p:cNvPr>
          <p:cNvSpPr/>
          <p:nvPr/>
        </p:nvSpPr>
        <p:spPr>
          <a:xfrm>
            <a:off x="1277306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345141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HIV services, 2019- 2025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AACB592-9E63-4745-9CEF-673A2B2389F1}"/>
              </a:ext>
            </a:extLst>
          </p:cNvPr>
          <p:cNvSpPr/>
          <p:nvPr/>
        </p:nvSpPr>
        <p:spPr>
          <a:xfrm>
            <a:off x="912091" y="6222716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5FD84A14-9A59-4834-BBC0-6F8AEA0B20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70436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914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HIV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services,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level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xmlns="" id="{535B08D2-D487-4BFA-8642-25EE0FAD17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614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CBEF61B-A682-4572-9ACD-1A698259DB5B}"/>
              </a:ext>
            </a:extLst>
          </p:cNvPr>
          <p:cNvSpPr/>
          <p:nvPr/>
        </p:nvSpPr>
        <p:spPr>
          <a:xfrm>
            <a:off x="1277306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315077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32509" y="365125"/>
            <a:ext cx="11665527" cy="14605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HIV Cost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Input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00000000-0008-0000-0200-000004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26856821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xmlns="" id="{00000000-0008-0000-0200-00000500000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5385951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4348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036" y="365125"/>
            <a:ext cx="11425382" cy="138054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Cost by Type of HIV Services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xmlns="" id="{3F2EDF91-51F8-4B1B-B31C-76903ECDD70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9216358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xmlns="" id="{DCB84F0F-0F2B-4925-A0D8-6E662770F6D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10032948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2981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NCD Services, by Level, 2019-2025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05426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DB034C2-A423-450D-AD69-17E2D14326F2}"/>
              </a:ext>
            </a:extLst>
          </p:cNvPr>
          <p:cNvSpPr/>
          <p:nvPr/>
        </p:nvSpPr>
        <p:spPr>
          <a:xfrm>
            <a:off x="912091" y="6222716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74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7017" y="365125"/>
            <a:ext cx="11794837" cy="1269711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NCD Services, by Level, 2019-2025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xmlns="" id="{7A99115A-E8F8-46B6-B8E9-64C4E71921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532780"/>
              </p:ext>
            </p:extLst>
          </p:nvPr>
        </p:nvGraphicFramePr>
        <p:xfrm>
          <a:off x="157017" y="1394234"/>
          <a:ext cx="11938413" cy="4870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DC45DBD-85B4-45BB-8E50-86063B459992}"/>
              </a:ext>
            </a:extLst>
          </p:cNvPr>
          <p:cNvSpPr/>
          <p:nvPr/>
        </p:nvSpPr>
        <p:spPr>
          <a:xfrm>
            <a:off x="1277306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206748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09" y="365126"/>
            <a:ext cx="11896436" cy="132513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Proportional Distribution of NCD Service Cost, 2019 - 2025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xmlns="" id="{52A0DB34-0734-4148-A9D5-3BF3EDB6C6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81111"/>
              </p:ext>
            </p:extLst>
          </p:nvPr>
        </p:nvGraphicFramePr>
        <p:xfrm>
          <a:off x="277091" y="1588655"/>
          <a:ext cx="11582399" cy="508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1272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45" y="365125"/>
            <a:ext cx="11693237" cy="1343602"/>
          </a:xfrm>
        </p:spPr>
        <p:txBody>
          <a:bodyPr/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NCD Services, by Type of Service, 2019-2025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xmlns="" id="{A8050B5E-F1B1-4292-8B61-35376E6EC5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8000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CD4AA87-4CE7-43AF-A9BF-F9713D5248CE}"/>
              </a:ext>
            </a:extLst>
          </p:cNvPr>
          <p:cNvSpPr/>
          <p:nvPr/>
        </p:nvSpPr>
        <p:spPr>
          <a:xfrm>
            <a:off x="1277306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91511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Tuberculosis Service Delivery, 2019-25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708042"/>
              </p:ext>
            </p:extLst>
          </p:nvPr>
        </p:nvGraphicFramePr>
        <p:xfrm>
          <a:off x="838200" y="2057399"/>
          <a:ext cx="10515600" cy="411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69E7C3F-37FD-4BD0-9925-03C3711645D5}"/>
              </a:ext>
            </a:extLst>
          </p:cNvPr>
          <p:cNvSpPr/>
          <p:nvPr/>
        </p:nvSpPr>
        <p:spPr>
          <a:xfrm>
            <a:off x="912091" y="6222716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07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73" y="365125"/>
            <a:ext cx="11652069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Tuberculosis Service Delivery, by Level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794382B8-2768-4351-B6A2-5A55A92BC3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9647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A61A06F-4A27-4E6F-A2A6-C35E400F7387}"/>
              </a:ext>
            </a:extLst>
          </p:cNvPr>
          <p:cNvSpPr/>
          <p:nvPr/>
        </p:nvSpPr>
        <p:spPr>
          <a:xfrm>
            <a:off x="1277306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388199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Malaria Service Delivery, 2019-25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4557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47B1FE7-5F2A-42DC-A1EF-DD7C611C4118}"/>
              </a:ext>
            </a:extLst>
          </p:cNvPr>
          <p:cNvSpPr/>
          <p:nvPr/>
        </p:nvSpPr>
        <p:spPr>
          <a:xfrm>
            <a:off x="912091" y="6222716"/>
            <a:ext cx="10306593" cy="54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# Scale up is done for Program management, Governance and Administration expenses.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44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263" y="365125"/>
            <a:ext cx="10883537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Annual Cost of Malaria Service Delivery, by Level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D0F8EC23-2C52-4467-91BE-89686C5050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45957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2BAC925-87EF-42B8-B640-5CC1963FD3CC}"/>
              </a:ext>
            </a:extLst>
          </p:cNvPr>
          <p:cNvSpPr/>
          <p:nvPr/>
        </p:nvSpPr>
        <p:spPr>
          <a:xfrm>
            <a:off x="1277306" y="6339179"/>
            <a:ext cx="9712411" cy="307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*Estimates of cost are representative of value of recurrent resources that would be required.</a:t>
            </a:r>
          </a:p>
        </p:txBody>
      </p:sp>
    </p:spTree>
    <p:extLst>
      <p:ext uri="{BB962C8B-B14F-4D97-AF65-F5344CB8AC3E}">
        <p14:creationId xmlns:p14="http://schemas.microsoft.com/office/powerpoint/2010/main" val="41157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Limitations – Dat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Availability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1402080"/>
            <a:ext cx="11390812" cy="532964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Use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details (Example: Surgical and Dental)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use (Drugs for Cancer treatment, procedure for dental ailments)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information of drugs/ consumables/ tests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wise details of service utilization (consultations, admissions, procedures, tests) by level of facility was not available.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Eliciting the data from the TWG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Costs such as administrative, program management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Guidelines</a:t>
            </a:r>
          </a:p>
          <a:p>
            <a:pPr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181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 &amp; Way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public spending on health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 Costing Analysis could be used for developing Sector-wise Plans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MIS system which enables updating of cost analysis in future.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Prioritize ESP package by identifying scale-up of cost-effective interventions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94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07072" y="2571532"/>
            <a:ext cx="6781800" cy="1325563"/>
          </a:xfrm>
        </p:spPr>
        <p:txBody>
          <a:bodyPr>
            <a:noAutofit/>
          </a:bodyPr>
          <a:lstStyle/>
          <a:p>
            <a:pPr algn="ctr"/>
            <a:r>
              <a:rPr lang="en-US" sz="17300" dirty="0" smtClean="0">
                <a:latin typeface="Monotype Corsiva" panose="03010101010201010101" pitchFamily="66" charset="0"/>
              </a:rPr>
              <a:t>Thanks</a:t>
            </a:r>
            <a:endParaRPr lang="en-US" sz="173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7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</TotalTime>
  <Words>2445</Words>
  <Application>Microsoft Office PowerPoint</Application>
  <PresentationFormat>Widescreen</PresentationFormat>
  <Paragraphs>505</Paragraphs>
  <Slides>50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Calibri Light</vt:lpstr>
      <vt:lpstr>Monotype Corsiva</vt:lpstr>
      <vt:lpstr>Symbol</vt:lpstr>
      <vt:lpstr>Times New Roman</vt:lpstr>
      <vt:lpstr>Office Theme</vt:lpstr>
      <vt:lpstr>Custom Design</vt:lpstr>
      <vt:lpstr>  Normative Costing of Essential Health Service Package in Laos PDR </vt:lpstr>
      <vt:lpstr>Outline</vt:lpstr>
      <vt:lpstr>Background</vt:lpstr>
      <vt:lpstr>Aims and Objectives </vt:lpstr>
      <vt:lpstr> Normative Financial Costing : Steps Involved </vt:lpstr>
      <vt:lpstr> Normative Financial Costing : Steps Involved…. </vt:lpstr>
      <vt:lpstr>Adaptation of ESP for Costing</vt:lpstr>
      <vt:lpstr>Illustration 1: Merging of ESP categories</vt:lpstr>
      <vt:lpstr>Illustration 2: Stratification of ES categories</vt:lpstr>
      <vt:lpstr> Data collection </vt:lpstr>
      <vt:lpstr>Methods Deviation</vt:lpstr>
      <vt:lpstr>Analytical Approach</vt:lpstr>
      <vt:lpstr> Unit Cost Estimation </vt:lpstr>
      <vt:lpstr>General Framework of Annual Cost Estimation</vt:lpstr>
      <vt:lpstr>    General Framework of Annual Cost Estimation</vt:lpstr>
      <vt:lpstr>Analysis at Glance</vt:lpstr>
      <vt:lpstr>Key Results</vt:lpstr>
      <vt:lpstr>Total Cost* of EHSP (In billion Laos kip)</vt:lpstr>
      <vt:lpstr>Key Financial Indicators</vt:lpstr>
      <vt:lpstr>Costs* (In Billion Laos kip), by Type of Services</vt:lpstr>
      <vt:lpstr>Annual EHSP Cost by Service Domain</vt:lpstr>
      <vt:lpstr>Annual ESP Cost by Nature of Service</vt:lpstr>
      <vt:lpstr>Annual ESP Cost, by place of service delivery</vt:lpstr>
      <vt:lpstr>Annual ESP Cost by place of service delivery</vt:lpstr>
      <vt:lpstr>Annual ESP Cost by Place of Service Delivery</vt:lpstr>
      <vt:lpstr>Annual EHSP cost by Input Resources</vt:lpstr>
      <vt:lpstr>Service Specific Key Results</vt:lpstr>
      <vt:lpstr>Annual Cost* of RMNCH by Service Objective </vt:lpstr>
      <vt:lpstr>Distribution of RMNCH Cost by Service Objective</vt:lpstr>
      <vt:lpstr>Annual Cost of Routine Immunization: Scenario Analysis</vt:lpstr>
      <vt:lpstr>Annual Cost of Routine Immunisation, 2019-2025 </vt:lpstr>
      <vt:lpstr>Input-wise distribution of cost of Immunization, 2019-2025</vt:lpstr>
      <vt:lpstr>Annual Cost of Routine Immunization: Scenario Analysis</vt:lpstr>
      <vt:lpstr>Total Cost of Routine Immunization, 2019-2025 </vt:lpstr>
      <vt:lpstr>Total Cost of Routine Immunization by Level, 2019 – 2025 </vt:lpstr>
      <vt:lpstr>Annual Cost of HIV services, 2019- 2025</vt:lpstr>
      <vt:lpstr>Annual Cost of HIV services, by level</vt:lpstr>
      <vt:lpstr>Annual HIV Cost by Input resources</vt:lpstr>
      <vt:lpstr>Distribution of Cost by Type of HIV Services</vt:lpstr>
      <vt:lpstr>Annual Cost of NCD Services, by Level, 2019-2025</vt:lpstr>
      <vt:lpstr>Annual Cost of NCD Services, by Level, 2019-2025</vt:lpstr>
      <vt:lpstr>Proportional Distribution of NCD Service Cost, 2019 - 2025</vt:lpstr>
      <vt:lpstr>Annual Cost of NCD Services, by Type of Service, 2019-2025</vt:lpstr>
      <vt:lpstr>Annual Cost of Tuberculosis Service Delivery, 2019-25</vt:lpstr>
      <vt:lpstr>Annual Cost of Tuberculosis Service Delivery, by Level</vt:lpstr>
      <vt:lpstr>Annual Cost of Malaria Service Delivery, 2019-25</vt:lpstr>
      <vt:lpstr>Annual Cost of Malaria Service Delivery, by Level</vt:lpstr>
      <vt:lpstr>Limitations – Data Availability</vt:lpstr>
      <vt:lpstr>Recommendations &amp; Way Forward</vt:lpstr>
      <vt:lpstr>Thanks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Demonstrator Health Economics</dc:creator>
  <cp:lastModifiedBy>Dr Shankar Prinja</cp:lastModifiedBy>
  <cp:revision>241</cp:revision>
  <dcterms:created xsi:type="dcterms:W3CDTF">2020-01-29T08:49:07Z</dcterms:created>
  <dcterms:modified xsi:type="dcterms:W3CDTF">2020-06-23T17:54:26Z</dcterms:modified>
</cp:coreProperties>
</file>