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78" r:id="rId3"/>
    <p:sldId id="285" r:id="rId4"/>
    <p:sldId id="279" r:id="rId5"/>
    <p:sldId id="280" r:id="rId6"/>
    <p:sldId id="259" r:id="rId7"/>
    <p:sldId id="260" r:id="rId8"/>
    <p:sldId id="261" r:id="rId9"/>
    <p:sldId id="258" r:id="rId10"/>
    <p:sldId id="257" r:id="rId11"/>
    <p:sldId id="281" r:id="rId12"/>
    <p:sldId id="262" r:id="rId13"/>
    <p:sldId id="263" r:id="rId14"/>
    <p:sldId id="264" r:id="rId15"/>
    <p:sldId id="282" r:id="rId16"/>
    <p:sldId id="265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83" r:id="rId26"/>
    <p:sldId id="284" r:id="rId27"/>
    <p:sldId id="267" r:id="rId28"/>
    <p:sldId id="277" r:id="rId29"/>
    <p:sldId id="276" r:id="rId3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346" y="-11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Yameogo" userId="cbc29a40966e8a90" providerId="LiveId" clId="{0010BE50-A119-4DC1-960A-C71451167F7D}"/>
    <pc:docChg chg="undo redo custSel addSld modSld">
      <pc:chgData name="Pierre Yameogo" userId="cbc29a40966e8a90" providerId="LiveId" clId="{0010BE50-A119-4DC1-960A-C71451167F7D}" dt="2018-02-22T00:48:23.576" v="2678" actId="26606"/>
      <pc:docMkLst>
        <pc:docMk/>
      </pc:docMkLst>
      <pc:sldChg chg="addSp delSp modSp mod setBg">
        <pc:chgData name="Pierre Yameogo" userId="cbc29a40966e8a90" providerId="LiveId" clId="{0010BE50-A119-4DC1-960A-C71451167F7D}" dt="2018-02-22T00:33:42.225" v="2637" actId="26606"/>
        <pc:sldMkLst>
          <pc:docMk/>
          <pc:sldMk cId="1276560559" sldId="256"/>
        </pc:sldMkLst>
        <pc:spChg chg="mod">
          <ac:chgData name="Pierre Yameogo" userId="cbc29a40966e8a90" providerId="LiveId" clId="{0010BE50-A119-4DC1-960A-C71451167F7D}" dt="2018-02-22T00:33:42.225" v="2637" actId="26606"/>
          <ac:spMkLst>
            <pc:docMk/>
            <pc:sldMk cId="1276560559" sldId="256"/>
            <ac:spMk id="2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33:42.225" v="2637" actId="26606"/>
          <ac:spMkLst>
            <pc:docMk/>
            <pc:sldMk cId="1276560559" sldId="256"/>
            <ac:spMk id="3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33:42.225" v="2637" actId="26606"/>
          <ac:spMkLst>
            <pc:docMk/>
            <pc:sldMk cId="1276560559" sldId="256"/>
            <ac:spMk id="4" creationId="{CB99CE3E-12F4-43E2-BD33-C8BE50CB5C94}"/>
          </ac:spMkLst>
        </pc:spChg>
        <pc:spChg chg="mod">
          <ac:chgData name="Pierre Yameogo" userId="cbc29a40966e8a90" providerId="LiveId" clId="{0010BE50-A119-4DC1-960A-C71451167F7D}" dt="2018-02-22T00:33:42.225" v="2637" actId="26606"/>
          <ac:spMkLst>
            <pc:docMk/>
            <pc:sldMk cId="1276560559" sldId="256"/>
            <ac:spMk id="5" creationId="{7AF3E53D-350F-4A38-81DD-A711808339B7}"/>
          </ac:spMkLst>
        </pc:spChg>
        <pc:spChg chg="mod">
          <ac:chgData name="Pierre Yameogo" userId="cbc29a40966e8a90" providerId="LiveId" clId="{0010BE50-A119-4DC1-960A-C71451167F7D}" dt="2018-02-22T00:33:42.225" v="2637" actId="26606"/>
          <ac:spMkLst>
            <pc:docMk/>
            <pc:sldMk cId="1276560559" sldId="256"/>
            <ac:spMk id="6" creationId="{6E8B193B-BE6B-4D99-AF8A-8AE9AD68C04F}"/>
          </ac:spMkLst>
        </pc:spChg>
        <pc:spChg chg="add del">
          <ac:chgData name="Pierre Yameogo" userId="cbc29a40966e8a90" providerId="LiveId" clId="{0010BE50-A119-4DC1-960A-C71451167F7D}" dt="2018-02-22T00:33:04.083" v="2634" actId="26606"/>
          <ac:spMkLst>
            <pc:docMk/>
            <pc:sldMk cId="1276560559" sldId="256"/>
            <ac:spMk id="71" creationId="{D6CF29CD-38B8-4924-BA11-6D60517487EF}"/>
          </ac:spMkLst>
        </pc:spChg>
        <pc:spChg chg="add del">
          <ac:chgData name="Pierre Yameogo" userId="cbc29a40966e8a90" providerId="LiveId" clId="{0010BE50-A119-4DC1-960A-C71451167F7D}" dt="2018-02-22T00:33:42.178" v="2636" actId="26606"/>
          <ac:spMkLst>
            <pc:docMk/>
            <pc:sldMk cId="1276560559" sldId="256"/>
            <ac:spMk id="1029" creationId="{66BCEC1B-9617-4EF1-9B03-4BD43D100B8A}"/>
          </ac:spMkLst>
        </pc:spChg>
        <pc:spChg chg="add del">
          <ac:chgData name="Pierre Yameogo" userId="cbc29a40966e8a90" providerId="LiveId" clId="{0010BE50-A119-4DC1-960A-C71451167F7D}" dt="2018-02-22T00:33:42.178" v="2636" actId="26606"/>
          <ac:spMkLst>
            <pc:docMk/>
            <pc:sldMk cId="1276560559" sldId="256"/>
            <ac:spMk id="1030" creationId="{CCBFD80B-276C-4775-A363-20693A7CF95E}"/>
          </ac:spMkLst>
        </pc:spChg>
        <pc:spChg chg="add">
          <ac:chgData name="Pierre Yameogo" userId="cbc29a40966e8a90" providerId="LiveId" clId="{0010BE50-A119-4DC1-960A-C71451167F7D}" dt="2018-02-22T00:33:42.225" v="2637" actId="26606"/>
          <ac:spMkLst>
            <pc:docMk/>
            <pc:sldMk cId="1276560559" sldId="256"/>
            <ac:spMk id="1032" creationId="{765F4110-C0FC-4D61-ACD2-A7C950EAE908}"/>
          </ac:spMkLst>
        </pc:spChg>
        <pc:picChg chg="add mod ord">
          <ac:chgData name="Pierre Yameogo" userId="cbc29a40966e8a90" providerId="LiveId" clId="{0010BE50-A119-4DC1-960A-C71451167F7D}" dt="2018-02-22T00:33:42.225" v="2637" actId="26606"/>
          <ac:picMkLst>
            <pc:docMk/>
            <pc:sldMk cId="1276560559" sldId="256"/>
            <ac:picMk id="9" creationId="{99EE069D-E592-4EDE-8A77-4F6096304A11}"/>
          </ac:picMkLst>
        </pc:picChg>
        <pc:picChg chg="add mod ord">
          <ac:chgData name="Pierre Yameogo" userId="cbc29a40966e8a90" providerId="LiveId" clId="{0010BE50-A119-4DC1-960A-C71451167F7D}" dt="2018-02-22T00:33:42.225" v="2637" actId="26606"/>
          <ac:picMkLst>
            <pc:docMk/>
            <pc:sldMk cId="1276560559" sldId="256"/>
            <ac:picMk id="1026" creationId="{F1C5BE4F-5EF5-45C0-B29F-6A37A0B4B005}"/>
          </ac:picMkLst>
        </pc:picChg>
        <pc:picChg chg="add del">
          <ac:chgData name="Pierre Yameogo" userId="cbc29a40966e8a90" providerId="LiveId" clId="{0010BE50-A119-4DC1-960A-C71451167F7D}" dt="2018-02-22T00:31:01.809" v="2627"/>
          <ac:picMkLst>
            <pc:docMk/>
            <pc:sldMk cId="1276560559" sldId="256"/>
            <ac:picMk id="1028" creationId="{1C42F6E1-8D63-48F6-9E10-D7220B7CF5AB}"/>
          </ac:picMkLst>
        </pc:picChg>
        <pc:cxnChg chg="add del">
          <ac:chgData name="Pierre Yameogo" userId="cbc29a40966e8a90" providerId="LiveId" clId="{0010BE50-A119-4DC1-960A-C71451167F7D}" dt="2018-02-22T00:33:04.083" v="2634" actId="26606"/>
          <ac:cxnSpMkLst>
            <pc:docMk/>
            <pc:sldMk cId="1276560559" sldId="256"/>
            <ac:cxnSpMk id="73" creationId="{3D83F26F-C55B-4A92-9AFF-4894D14E27C5}"/>
          </ac:cxnSpMkLst>
        </pc:cxnChg>
        <pc:cxnChg chg="add">
          <ac:chgData name="Pierre Yameogo" userId="cbc29a40966e8a90" providerId="LiveId" clId="{0010BE50-A119-4DC1-960A-C71451167F7D}" dt="2018-02-22T00:33:42.225" v="2637" actId="26606"/>
          <ac:cxnSpMkLst>
            <pc:docMk/>
            <pc:sldMk cId="1276560559" sldId="256"/>
            <ac:cxnSpMk id="1033" creationId="{CC94CBDB-A76C-499E-95AB-C0A049E3154E}"/>
          </ac:cxnSpMkLst>
        </pc:cxnChg>
      </pc:sldChg>
      <pc:sldChg chg="addSp delSp modSp mod setBg setClrOvrMap">
        <pc:chgData name="Pierre Yameogo" userId="cbc29a40966e8a90" providerId="LiveId" clId="{0010BE50-A119-4DC1-960A-C71451167F7D}" dt="2018-02-22T00:46:45.882" v="2674" actId="26606"/>
        <pc:sldMkLst>
          <pc:docMk/>
          <pc:sldMk cId="986451126" sldId="257"/>
        </pc:sldMkLst>
        <pc:spChg chg="mod">
          <ac:chgData name="Pierre Yameogo" userId="cbc29a40966e8a90" providerId="LiveId" clId="{0010BE50-A119-4DC1-960A-C71451167F7D}" dt="2018-02-22T00:46:45.882" v="2673" actId="26606"/>
          <ac:spMkLst>
            <pc:docMk/>
            <pc:sldMk cId="986451126" sldId="257"/>
            <ac:spMk id="2" creationId="{00000000-0000-0000-0000-000000000000}"/>
          </ac:spMkLst>
        </pc:spChg>
        <pc:spChg chg="add del mod">
          <ac:chgData name="Pierre Yameogo" userId="cbc29a40966e8a90" providerId="LiveId" clId="{0010BE50-A119-4DC1-960A-C71451167F7D}" dt="2018-02-22T00:46:45.882" v="2674" actId="26606"/>
          <ac:spMkLst>
            <pc:docMk/>
            <pc:sldMk cId="986451126" sldId="257"/>
            <ac:spMk id="3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46:45.882" v="2673" actId="26606"/>
          <ac:spMkLst>
            <pc:docMk/>
            <pc:sldMk cId="986451126" sldId="257"/>
            <ac:spMk id="4" creationId="{3725080A-8408-4015-B9F3-F8B59A1B33FB}"/>
          </ac:spMkLst>
        </pc:spChg>
        <pc:spChg chg="mod">
          <ac:chgData name="Pierre Yameogo" userId="cbc29a40966e8a90" providerId="LiveId" clId="{0010BE50-A119-4DC1-960A-C71451167F7D}" dt="2018-02-22T00:46:45.882" v="2673" actId="26606"/>
          <ac:spMkLst>
            <pc:docMk/>
            <pc:sldMk cId="986451126" sldId="257"/>
            <ac:spMk id="5" creationId="{2385443F-FCC6-44CB-A182-71F49EA431CC}"/>
          </ac:spMkLst>
        </pc:spChg>
        <pc:spChg chg="mod">
          <ac:chgData name="Pierre Yameogo" userId="cbc29a40966e8a90" providerId="LiveId" clId="{0010BE50-A119-4DC1-960A-C71451167F7D}" dt="2018-02-22T00:46:45.882" v="2673" actId="26606"/>
          <ac:spMkLst>
            <pc:docMk/>
            <pc:sldMk cId="986451126" sldId="257"/>
            <ac:spMk id="6" creationId="{976AD610-92E5-4403-8215-BFE7DFD7DE62}"/>
          </ac:spMkLst>
        </pc:spChg>
        <pc:spChg chg="add del">
          <ac:chgData name="Pierre Yameogo" userId="cbc29a40966e8a90" providerId="LiveId" clId="{0010BE50-A119-4DC1-960A-C71451167F7D}" dt="2018-02-22T00:46:45.882" v="2673" actId="26606"/>
          <ac:spMkLst>
            <pc:docMk/>
            <pc:sldMk cId="986451126" sldId="257"/>
            <ac:spMk id="13" creationId="{3B0DF90E-6BAD-4E82-8FDF-717C9A357378}"/>
          </ac:spMkLst>
        </pc:spChg>
        <pc:spChg chg="add del">
          <ac:chgData name="Pierre Yameogo" userId="cbc29a40966e8a90" providerId="LiveId" clId="{0010BE50-A119-4DC1-960A-C71451167F7D}" dt="2018-02-22T00:46:45.882" v="2673" actId="26606"/>
          <ac:spMkLst>
            <pc:docMk/>
            <pc:sldMk cId="986451126" sldId="257"/>
            <ac:spMk id="15" creationId="{13DCC859-0434-4BB8-B6C5-09C88AE698FB}"/>
          </ac:spMkLst>
        </pc:spChg>
        <pc:spChg chg="add del">
          <ac:chgData name="Pierre Yameogo" userId="cbc29a40966e8a90" providerId="LiveId" clId="{0010BE50-A119-4DC1-960A-C71451167F7D}" dt="2018-02-22T00:46:45.882" v="2673" actId="26606"/>
          <ac:spMkLst>
            <pc:docMk/>
            <pc:sldMk cId="986451126" sldId="257"/>
            <ac:spMk id="17" creationId="{08E7ACFB-B791-4C23-8B17-013FEDC09A89}"/>
          </ac:spMkLst>
        </pc:spChg>
        <pc:graphicFrameChg chg="add del mod">
          <ac:chgData name="Pierre Yameogo" userId="cbc29a40966e8a90" providerId="LiveId" clId="{0010BE50-A119-4DC1-960A-C71451167F7D}" dt="2018-02-22T00:46:45.882" v="2673" actId="26606"/>
          <ac:graphicFrameMkLst>
            <pc:docMk/>
            <pc:sldMk cId="986451126" sldId="257"/>
            <ac:graphicFrameMk id="8" creationId="{00000000-0000-0000-0000-000000000000}"/>
          </ac:graphicFrameMkLst>
        </pc:graphicFrameChg>
      </pc:sldChg>
      <pc:sldChg chg="addSp modSp mod setBg">
        <pc:chgData name="Pierre Yameogo" userId="cbc29a40966e8a90" providerId="LiveId" clId="{0010BE50-A119-4DC1-960A-C71451167F7D}" dt="2018-02-22T00:45:19.922" v="2669" actId="1076"/>
        <pc:sldMkLst>
          <pc:docMk/>
          <pc:sldMk cId="3752311136" sldId="258"/>
        </pc:sldMkLst>
        <pc:spChg chg="mod">
          <ac:chgData name="Pierre Yameogo" userId="cbc29a40966e8a90" providerId="LiveId" clId="{0010BE50-A119-4DC1-960A-C71451167F7D}" dt="2018-02-22T00:45:19.922" v="2669" actId="1076"/>
          <ac:spMkLst>
            <pc:docMk/>
            <pc:sldMk cId="3752311136" sldId="258"/>
            <ac:spMk id="2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43:54.041" v="2666" actId="26606"/>
          <ac:spMkLst>
            <pc:docMk/>
            <pc:sldMk cId="3752311136" sldId="258"/>
            <ac:spMk id="3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43:54.041" v="2666" actId="26606"/>
          <ac:spMkLst>
            <pc:docMk/>
            <pc:sldMk cId="3752311136" sldId="258"/>
            <ac:spMk id="4" creationId="{B6A9ED6B-E2C7-4C5B-814B-51B7796FD084}"/>
          </ac:spMkLst>
        </pc:spChg>
        <pc:spChg chg="mod">
          <ac:chgData name="Pierre Yameogo" userId="cbc29a40966e8a90" providerId="LiveId" clId="{0010BE50-A119-4DC1-960A-C71451167F7D}" dt="2018-02-22T00:43:54.041" v="2666" actId="26606"/>
          <ac:spMkLst>
            <pc:docMk/>
            <pc:sldMk cId="3752311136" sldId="258"/>
            <ac:spMk id="5" creationId="{715CFADE-E987-4B76-B114-26CAC2316811}"/>
          </ac:spMkLst>
        </pc:spChg>
        <pc:spChg chg="mod">
          <ac:chgData name="Pierre Yameogo" userId="cbc29a40966e8a90" providerId="LiveId" clId="{0010BE50-A119-4DC1-960A-C71451167F7D}" dt="2018-02-22T00:43:54.041" v="2666" actId="26606"/>
          <ac:spMkLst>
            <pc:docMk/>
            <pc:sldMk cId="3752311136" sldId="258"/>
            <ac:spMk id="6" creationId="{3D927BE4-5533-4CD9-983B-83BE95633768}"/>
          </ac:spMkLst>
        </pc:spChg>
        <pc:spChg chg="add">
          <ac:chgData name="Pierre Yameogo" userId="cbc29a40966e8a90" providerId="LiveId" clId="{0010BE50-A119-4DC1-960A-C71451167F7D}" dt="2018-02-22T00:43:54.041" v="2666" actId="26606"/>
          <ac:spMkLst>
            <pc:docMk/>
            <pc:sldMk cId="3752311136" sldId="258"/>
            <ac:spMk id="11" creationId="{8CE06232-69FD-453D-8EB2-706087A9021A}"/>
          </ac:spMkLst>
        </pc:spChg>
      </pc:sldChg>
      <pc:sldChg chg="addSp delSp modSp mod setBg delAnim">
        <pc:chgData name="Pierre Yameogo" userId="cbc29a40966e8a90" providerId="LiveId" clId="{0010BE50-A119-4DC1-960A-C71451167F7D}" dt="2018-02-22T00:43:35.802" v="2665" actId="14100"/>
        <pc:sldMkLst>
          <pc:docMk/>
          <pc:sldMk cId="3495587702" sldId="259"/>
        </pc:sldMkLst>
        <pc:spChg chg="mod">
          <ac:chgData name="Pierre Yameogo" userId="cbc29a40966e8a90" providerId="LiveId" clId="{0010BE50-A119-4DC1-960A-C71451167F7D}" dt="2018-02-22T00:43:35.802" v="2665" actId="14100"/>
          <ac:spMkLst>
            <pc:docMk/>
            <pc:sldMk cId="3495587702" sldId="259"/>
            <ac:spMk id="2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43:29.765" v="2664" actId="26606"/>
          <ac:spMkLst>
            <pc:docMk/>
            <pc:sldMk cId="3495587702" sldId="259"/>
            <ac:spMk id="3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43:29.765" v="2664" actId="26606"/>
          <ac:spMkLst>
            <pc:docMk/>
            <pc:sldMk cId="3495587702" sldId="259"/>
            <ac:spMk id="5" creationId="{9D3F0A22-593C-42C5-AF20-607271394EDF}"/>
          </ac:spMkLst>
        </pc:spChg>
        <pc:spChg chg="mod">
          <ac:chgData name="Pierre Yameogo" userId="cbc29a40966e8a90" providerId="LiveId" clId="{0010BE50-A119-4DC1-960A-C71451167F7D}" dt="2018-02-22T00:43:29.765" v="2664" actId="26606"/>
          <ac:spMkLst>
            <pc:docMk/>
            <pc:sldMk cId="3495587702" sldId="259"/>
            <ac:spMk id="6" creationId="{A8C1CC9B-644D-43F9-84BC-E9CA9209787D}"/>
          </ac:spMkLst>
        </pc:spChg>
        <pc:spChg chg="mod">
          <ac:chgData name="Pierre Yameogo" userId="cbc29a40966e8a90" providerId="LiveId" clId="{0010BE50-A119-4DC1-960A-C71451167F7D}" dt="2018-02-22T00:43:29.765" v="2664" actId="26606"/>
          <ac:spMkLst>
            <pc:docMk/>
            <pc:sldMk cId="3495587702" sldId="259"/>
            <ac:spMk id="7" creationId="{00000000-0000-0000-0000-000000000000}"/>
          </ac:spMkLst>
        </pc:spChg>
        <pc:spChg chg="add">
          <ac:chgData name="Pierre Yameogo" userId="cbc29a40966e8a90" providerId="LiveId" clId="{0010BE50-A119-4DC1-960A-C71451167F7D}" dt="2018-02-22T00:43:29.765" v="2664" actId="26606"/>
          <ac:spMkLst>
            <pc:docMk/>
            <pc:sldMk cId="3495587702" sldId="259"/>
            <ac:spMk id="12" creationId="{8CE06232-69FD-453D-8EB2-706087A9021A}"/>
          </ac:spMkLst>
        </pc:spChg>
        <pc:picChg chg="del">
          <ac:chgData name="Pierre Yameogo" userId="cbc29a40966e8a90" providerId="LiveId" clId="{0010BE50-A119-4DC1-960A-C71451167F7D}" dt="2018-02-21T23:34:34.125" v="1009" actId="478"/>
          <ac:picMkLst>
            <pc:docMk/>
            <pc:sldMk cId="3495587702" sldId="259"/>
            <ac:picMk id="4" creationId="{00000000-0000-0000-0000-000000000000}"/>
          </ac:picMkLst>
        </pc:picChg>
      </pc:sldChg>
      <pc:sldChg chg="addSp delSp modSp mod setBg setClrOvrMap">
        <pc:chgData name="Pierre Yameogo" userId="cbc29a40966e8a90" providerId="LiveId" clId="{0010BE50-A119-4DC1-960A-C71451167F7D}" dt="2018-02-22T00:48:23.576" v="2678" actId="26606"/>
        <pc:sldMkLst>
          <pc:docMk/>
          <pc:sldMk cId="2353647586" sldId="262"/>
        </pc:sldMkLst>
        <pc:spChg chg="mod">
          <ac:chgData name="Pierre Yameogo" userId="cbc29a40966e8a90" providerId="LiveId" clId="{0010BE50-A119-4DC1-960A-C71451167F7D}" dt="2018-02-22T00:48:23.576" v="2677" actId="26606"/>
          <ac:spMkLst>
            <pc:docMk/>
            <pc:sldMk cId="2353647586" sldId="262"/>
            <ac:spMk id="2" creationId="{00000000-0000-0000-0000-000000000000}"/>
          </ac:spMkLst>
        </pc:spChg>
        <pc:spChg chg="add del mod">
          <ac:chgData name="Pierre Yameogo" userId="cbc29a40966e8a90" providerId="LiveId" clId="{0010BE50-A119-4DC1-960A-C71451167F7D}" dt="2018-02-22T00:48:23.576" v="2678" actId="26606"/>
          <ac:spMkLst>
            <pc:docMk/>
            <pc:sldMk cId="2353647586" sldId="262"/>
            <ac:spMk id="3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48:23.576" v="2677" actId="26606"/>
          <ac:spMkLst>
            <pc:docMk/>
            <pc:sldMk cId="2353647586" sldId="262"/>
            <ac:spMk id="4" creationId="{B9EFAA9F-EA0D-4FCA-89E2-D53CF4C1F783}"/>
          </ac:spMkLst>
        </pc:spChg>
        <pc:spChg chg="mod">
          <ac:chgData name="Pierre Yameogo" userId="cbc29a40966e8a90" providerId="LiveId" clId="{0010BE50-A119-4DC1-960A-C71451167F7D}" dt="2018-02-22T00:48:23.576" v="2677" actId="26606"/>
          <ac:spMkLst>
            <pc:docMk/>
            <pc:sldMk cId="2353647586" sldId="262"/>
            <ac:spMk id="5" creationId="{03595ED3-F102-460B-B71A-379D88F3FBEE}"/>
          </ac:spMkLst>
        </pc:spChg>
        <pc:spChg chg="mod">
          <ac:chgData name="Pierre Yameogo" userId="cbc29a40966e8a90" providerId="LiveId" clId="{0010BE50-A119-4DC1-960A-C71451167F7D}" dt="2018-02-22T00:48:23.576" v="2677" actId="26606"/>
          <ac:spMkLst>
            <pc:docMk/>
            <pc:sldMk cId="2353647586" sldId="262"/>
            <ac:spMk id="6" creationId="{F94A59BD-7652-4578-9974-52A8A85ABC58}"/>
          </ac:spMkLst>
        </pc:spChg>
        <pc:spChg chg="add del">
          <ac:chgData name="Pierre Yameogo" userId="cbc29a40966e8a90" providerId="LiveId" clId="{0010BE50-A119-4DC1-960A-C71451167F7D}" dt="2018-02-22T00:48:23.576" v="2677" actId="26606"/>
          <ac:spMkLst>
            <pc:docMk/>
            <pc:sldMk cId="2353647586" sldId="262"/>
            <ac:spMk id="13" creationId="{3B0DF90E-6BAD-4E82-8FDF-717C9A357378}"/>
          </ac:spMkLst>
        </pc:spChg>
        <pc:spChg chg="add del">
          <ac:chgData name="Pierre Yameogo" userId="cbc29a40966e8a90" providerId="LiveId" clId="{0010BE50-A119-4DC1-960A-C71451167F7D}" dt="2018-02-22T00:48:23.576" v="2677" actId="26606"/>
          <ac:spMkLst>
            <pc:docMk/>
            <pc:sldMk cId="2353647586" sldId="262"/>
            <ac:spMk id="15" creationId="{13DCC859-0434-4BB8-B6C5-09C88AE698FB}"/>
          </ac:spMkLst>
        </pc:spChg>
        <pc:spChg chg="add del">
          <ac:chgData name="Pierre Yameogo" userId="cbc29a40966e8a90" providerId="LiveId" clId="{0010BE50-A119-4DC1-960A-C71451167F7D}" dt="2018-02-22T00:48:23.576" v="2677" actId="26606"/>
          <ac:spMkLst>
            <pc:docMk/>
            <pc:sldMk cId="2353647586" sldId="262"/>
            <ac:spMk id="17" creationId="{08E7ACFB-B791-4C23-8B17-013FEDC09A89}"/>
          </ac:spMkLst>
        </pc:spChg>
        <pc:graphicFrameChg chg="add del">
          <ac:chgData name="Pierre Yameogo" userId="cbc29a40966e8a90" providerId="LiveId" clId="{0010BE50-A119-4DC1-960A-C71451167F7D}" dt="2018-02-22T00:48:23.576" v="2677" actId="26606"/>
          <ac:graphicFrameMkLst>
            <pc:docMk/>
            <pc:sldMk cId="2353647586" sldId="262"/>
            <ac:graphicFrameMk id="8" creationId="{00000000-0000-0000-0000-000000000000}"/>
          </ac:graphicFrameMkLst>
        </pc:graphicFrameChg>
      </pc:sldChg>
      <pc:sldChg chg="addSp delSp modSp">
        <pc:chgData name="Pierre Yameogo" userId="cbc29a40966e8a90" providerId="LiveId" clId="{0010BE50-A119-4DC1-960A-C71451167F7D}" dt="2018-02-21T23:52:54.072" v="1895"/>
        <pc:sldMkLst>
          <pc:docMk/>
          <pc:sldMk cId="665106881" sldId="263"/>
        </pc:sldMkLst>
        <pc:spChg chg="del">
          <ac:chgData name="Pierre Yameogo" userId="cbc29a40966e8a90" providerId="LiveId" clId="{0010BE50-A119-4DC1-960A-C71451167F7D}" dt="2018-02-21T23:52:49.671" v="1893" actId="478"/>
          <ac:spMkLst>
            <pc:docMk/>
            <pc:sldMk cId="665106881" sldId="263"/>
            <ac:spMk id="2" creationId="{00000000-0000-0000-0000-000000000000}"/>
          </ac:spMkLst>
        </pc:spChg>
        <pc:spChg chg="add del mod">
          <ac:chgData name="Pierre Yameogo" userId="cbc29a40966e8a90" providerId="LiveId" clId="{0010BE50-A119-4DC1-960A-C71451167F7D}" dt="2018-02-21T23:52:52.911" v="1894" actId="478"/>
          <ac:spMkLst>
            <pc:docMk/>
            <pc:sldMk cId="665106881" sldId="263"/>
            <ac:spMk id="8" creationId="{79C042C7-BF02-4100-B4BC-3151E909926F}"/>
          </ac:spMkLst>
        </pc:spChg>
        <pc:spChg chg="add">
          <ac:chgData name="Pierre Yameogo" userId="cbc29a40966e8a90" providerId="LiveId" clId="{0010BE50-A119-4DC1-960A-C71451167F7D}" dt="2018-02-21T23:52:54.072" v="1895"/>
          <ac:spMkLst>
            <pc:docMk/>
            <pc:sldMk cId="665106881" sldId="263"/>
            <ac:spMk id="9" creationId="{AE109101-FD1C-4A8A-849D-DB9600EA06B9}"/>
          </ac:spMkLst>
        </pc:spChg>
      </pc:sldChg>
      <pc:sldChg chg="addSp delSp modSp">
        <pc:chgData name="Pierre Yameogo" userId="cbc29a40966e8a90" providerId="LiveId" clId="{0010BE50-A119-4DC1-960A-C71451167F7D}" dt="2018-02-21T23:53:06.750" v="1898"/>
        <pc:sldMkLst>
          <pc:docMk/>
          <pc:sldMk cId="1877937274" sldId="264"/>
        </pc:sldMkLst>
        <pc:spChg chg="del">
          <ac:chgData name="Pierre Yameogo" userId="cbc29a40966e8a90" providerId="LiveId" clId="{0010BE50-A119-4DC1-960A-C71451167F7D}" dt="2018-02-21T23:53:01.248" v="1896" actId="478"/>
          <ac:spMkLst>
            <pc:docMk/>
            <pc:sldMk cId="1877937274" sldId="264"/>
            <ac:spMk id="2" creationId="{00000000-0000-0000-0000-000000000000}"/>
          </ac:spMkLst>
        </pc:spChg>
        <pc:spChg chg="add del mod">
          <ac:chgData name="Pierre Yameogo" userId="cbc29a40966e8a90" providerId="LiveId" clId="{0010BE50-A119-4DC1-960A-C71451167F7D}" dt="2018-02-21T23:53:05.070" v="1897" actId="478"/>
          <ac:spMkLst>
            <pc:docMk/>
            <pc:sldMk cId="1877937274" sldId="264"/>
            <ac:spMk id="8" creationId="{15591A87-51F3-4D4B-84BE-021D8A3DB9FC}"/>
          </ac:spMkLst>
        </pc:spChg>
        <pc:spChg chg="add">
          <ac:chgData name="Pierre Yameogo" userId="cbc29a40966e8a90" providerId="LiveId" clId="{0010BE50-A119-4DC1-960A-C71451167F7D}" dt="2018-02-21T23:53:06.750" v="1898"/>
          <ac:spMkLst>
            <pc:docMk/>
            <pc:sldMk cId="1877937274" sldId="264"/>
            <ac:spMk id="9" creationId="{6EDE1C98-B9FE-46F6-8A04-7FA7F761EB97}"/>
          </ac:spMkLst>
        </pc:spChg>
      </pc:sldChg>
      <pc:sldChg chg="addSp delSp modSp mod setBg setClrOvrMap">
        <pc:chgData name="Pierre Yameogo" userId="cbc29a40966e8a90" providerId="LiveId" clId="{0010BE50-A119-4DC1-960A-C71451167F7D}" dt="2018-02-22T00:42:42.983" v="2663" actId="26606"/>
        <pc:sldMkLst>
          <pc:docMk/>
          <pc:sldMk cId="843202909" sldId="265"/>
        </pc:sldMkLst>
        <pc:spChg chg="mod">
          <ac:chgData name="Pierre Yameogo" userId="cbc29a40966e8a90" providerId="LiveId" clId="{0010BE50-A119-4DC1-960A-C71451167F7D}" dt="2018-02-22T00:42:42.983" v="2662" actId="26606"/>
          <ac:spMkLst>
            <pc:docMk/>
            <pc:sldMk cId="843202909" sldId="265"/>
            <ac:spMk id="2" creationId="{00000000-0000-0000-0000-000000000000}"/>
          </ac:spMkLst>
        </pc:spChg>
        <pc:spChg chg="add del mod">
          <ac:chgData name="Pierre Yameogo" userId="cbc29a40966e8a90" providerId="LiveId" clId="{0010BE50-A119-4DC1-960A-C71451167F7D}" dt="2018-02-22T00:42:42.983" v="2663" actId="26606"/>
          <ac:spMkLst>
            <pc:docMk/>
            <pc:sldMk cId="843202909" sldId="265"/>
            <ac:spMk id="3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42:42.983" v="2662" actId="26606"/>
          <ac:spMkLst>
            <pc:docMk/>
            <pc:sldMk cId="843202909" sldId="265"/>
            <ac:spMk id="4" creationId="{F5DDB3D9-D0F7-4B7C-8185-D527CDD26CDA}"/>
          </ac:spMkLst>
        </pc:spChg>
        <pc:spChg chg="mod">
          <ac:chgData name="Pierre Yameogo" userId="cbc29a40966e8a90" providerId="LiveId" clId="{0010BE50-A119-4DC1-960A-C71451167F7D}" dt="2018-02-22T00:42:42.983" v="2662" actId="26606"/>
          <ac:spMkLst>
            <pc:docMk/>
            <pc:sldMk cId="843202909" sldId="265"/>
            <ac:spMk id="5" creationId="{D0DCDB38-CC67-458A-A648-3469BA17AFF1}"/>
          </ac:spMkLst>
        </pc:spChg>
        <pc:spChg chg="mod">
          <ac:chgData name="Pierre Yameogo" userId="cbc29a40966e8a90" providerId="LiveId" clId="{0010BE50-A119-4DC1-960A-C71451167F7D}" dt="2018-02-22T00:42:42.983" v="2662" actId="26606"/>
          <ac:spMkLst>
            <pc:docMk/>
            <pc:sldMk cId="843202909" sldId="265"/>
            <ac:spMk id="6" creationId="{308DDE94-455B-4657-89AC-91CE3FBDABE2}"/>
          </ac:spMkLst>
        </pc:spChg>
        <pc:spChg chg="add del">
          <ac:chgData name="Pierre Yameogo" userId="cbc29a40966e8a90" providerId="LiveId" clId="{0010BE50-A119-4DC1-960A-C71451167F7D}" dt="2018-02-22T00:40:15.344" v="2649" actId="26606"/>
          <ac:spMkLst>
            <pc:docMk/>
            <pc:sldMk cId="843202909" sldId="265"/>
            <ac:spMk id="11" creationId="{8CE06232-69FD-453D-8EB2-706087A9021A}"/>
          </ac:spMkLst>
        </pc:spChg>
        <pc:spChg chg="add del">
          <ac:chgData name="Pierre Yameogo" userId="cbc29a40966e8a90" providerId="LiveId" clId="{0010BE50-A119-4DC1-960A-C71451167F7D}" dt="2018-02-22T00:42:42.983" v="2662" actId="26606"/>
          <ac:spMkLst>
            <pc:docMk/>
            <pc:sldMk cId="843202909" sldId="265"/>
            <ac:spMk id="13" creationId="{3B0DF90E-6BAD-4E82-8FDF-717C9A357378}"/>
          </ac:spMkLst>
        </pc:spChg>
        <pc:spChg chg="add del">
          <ac:chgData name="Pierre Yameogo" userId="cbc29a40966e8a90" providerId="LiveId" clId="{0010BE50-A119-4DC1-960A-C71451167F7D}" dt="2018-02-22T00:42:42.983" v="2662" actId="26606"/>
          <ac:spMkLst>
            <pc:docMk/>
            <pc:sldMk cId="843202909" sldId="265"/>
            <ac:spMk id="15" creationId="{13DCC859-0434-4BB8-B6C5-09C88AE698FB}"/>
          </ac:spMkLst>
        </pc:spChg>
        <pc:spChg chg="add del">
          <ac:chgData name="Pierre Yameogo" userId="cbc29a40966e8a90" providerId="LiveId" clId="{0010BE50-A119-4DC1-960A-C71451167F7D}" dt="2018-02-22T00:42:42.983" v="2662" actId="26606"/>
          <ac:spMkLst>
            <pc:docMk/>
            <pc:sldMk cId="843202909" sldId="265"/>
            <ac:spMk id="17" creationId="{08E7ACFB-B791-4C23-8B17-013FEDC09A89}"/>
          </ac:spMkLst>
        </pc:spChg>
        <pc:graphicFrameChg chg="add del">
          <ac:chgData name="Pierre Yameogo" userId="cbc29a40966e8a90" providerId="LiveId" clId="{0010BE50-A119-4DC1-960A-C71451167F7D}" dt="2018-02-22T00:42:42.983" v="2662" actId="26606"/>
          <ac:graphicFrameMkLst>
            <pc:docMk/>
            <pc:sldMk cId="843202909" sldId="265"/>
            <ac:graphicFrameMk id="8" creationId="{00000000-0000-0000-0000-000000000000}"/>
          </ac:graphicFrameMkLst>
        </pc:graphicFrameChg>
      </pc:sldChg>
      <pc:sldChg chg="addSp delSp modSp mod setBg setClrOvrMap">
        <pc:chgData name="Pierre Yameogo" userId="cbc29a40966e8a90" providerId="LiveId" clId="{0010BE50-A119-4DC1-960A-C71451167F7D}" dt="2018-02-22T00:38:24.496" v="2643" actId="26606"/>
        <pc:sldMkLst>
          <pc:docMk/>
          <pc:sldMk cId="3146484770" sldId="267"/>
        </pc:sldMkLst>
        <pc:spChg chg="mod">
          <ac:chgData name="Pierre Yameogo" userId="cbc29a40966e8a90" providerId="LiveId" clId="{0010BE50-A119-4DC1-960A-C71451167F7D}" dt="2018-02-22T00:38:24.496" v="2643" actId="26606"/>
          <ac:spMkLst>
            <pc:docMk/>
            <pc:sldMk cId="3146484770" sldId="267"/>
            <ac:spMk id="2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38:24.496" v="2643" actId="26606"/>
          <ac:spMkLst>
            <pc:docMk/>
            <pc:sldMk cId="3146484770" sldId="267"/>
            <ac:spMk id="4" creationId="{A39F9A19-5D6D-46D2-A06C-532F0472DAF6}"/>
          </ac:spMkLst>
        </pc:spChg>
        <pc:spChg chg="mod">
          <ac:chgData name="Pierre Yameogo" userId="cbc29a40966e8a90" providerId="LiveId" clId="{0010BE50-A119-4DC1-960A-C71451167F7D}" dt="2018-02-22T00:38:24.496" v="2643" actId="26606"/>
          <ac:spMkLst>
            <pc:docMk/>
            <pc:sldMk cId="3146484770" sldId="267"/>
            <ac:spMk id="5" creationId="{7669A011-655D-423E-BF33-EA7E1C293632}"/>
          </ac:spMkLst>
        </pc:spChg>
        <pc:spChg chg="mod">
          <ac:chgData name="Pierre Yameogo" userId="cbc29a40966e8a90" providerId="LiveId" clId="{0010BE50-A119-4DC1-960A-C71451167F7D}" dt="2018-02-22T00:38:24.496" v="2643" actId="26606"/>
          <ac:spMkLst>
            <pc:docMk/>
            <pc:sldMk cId="3146484770" sldId="267"/>
            <ac:spMk id="6" creationId="{A7B75B35-5001-4B40-B75C-4B4C563F5182}"/>
          </ac:spMkLst>
        </pc:spChg>
        <pc:spChg chg="del mod">
          <ac:chgData name="Pierre Yameogo" userId="cbc29a40966e8a90" providerId="LiveId" clId="{0010BE50-A119-4DC1-960A-C71451167F7D}" dt="2018-02-22T00:38:24.496" v="2643" actId="26606"/>
          <ac:spMkLst>
            <pc:docMk/>
            <pc:sldMk cId="3146484770" sldId="267"/>
            <ac:spMk id="9" creationId="{00000000-0000-0000-0000-000000000000}"/>
          </ac:spMkLst>
        </pc:spChg>
        <pc:spChg chg="add">
          <ac:chgData name="Pierre Yameogo" userId="cbc29a40966e8a90" providerId="LiveId" clId="{0010BE50-A119-4DC1-960A-C71451167F7D}" dt="2018-02-22T00:38:24.496" v="2643" actId="26606"/>
          <ac:spMkLst>
            <pc:docMk/>
            <pc:sldMk cId="3146484770" sldId="267"/>
            <ac:spMk id="13" creationId="{3B0DF90E-6BAD-4E82-8FDF-717C9A357378}"/>
          </ac:spMkLst>
        </pc:spChg>
        <pc:spChg chg="add">
          <ac:chgData name="Pierre Yameogo" userId="cbc29a40966e8a90" providerId="LiveId" clId="{0010BE50-A119-4DC1-960A-C71451167F7D}" dt="2018-02-22T00:38:24.496" v="2643" actId="26606"/>
          <ac:spMkLst>
            <pc:docMk/>
            <pc:sldMk cId="3146484770" sldId="267"/>
            <ac:spMk id="15" creationId="{13DCC859-0434-4BB8-B6C5-09C88AE698FB}"/>
          </ac:spMkLst>
        </pc:spChg>
        <pc:spChg chg="add">
          <ac:chgData name="Pierre Yameogo" userId="cbc29a40966e8a90" providerId="LiveId" clId="{0010BE50-A119-4DC1-960A-C71451167F7D}" dt="2018-02-22T00:38:24.496" v="2643" actId="26606"/>
          <ac:spMkLst>
            <pc:docMk/>
            <pc:sldMk cId="3146484770" sldId="267"/>
            <ac:spMk id="17" creationId="{08E7ACFB-B791-4C23-8B17-013FEDC09A89}"/>
          </ac:spMkLst>
        </pc:spChg>
        <pc:graphicFrameChg chg="add">
          <ac:chgData name="Pierre Yameogo" userId="cbc29a40966e8a90" providerId="LiveId" clId="{0010BE50-A119-4DC1-960A-C71451167F7D}" dt="2018-02-22T00:38:24.496" v="2643" actId="26606"/>
          <ac:graphicFrameMkLst>
            <pc:docMk/>
            <pc:sldMk cId="3146484770" sldId="267"/>
            <ac:graphicFrameMk id="8" creationId="{00000000-0000-0000-0000-000000000000}"/>
          </ac:graphicFrameMkLst>
        </pc:graphicFrameChg>
      </pc:sldChg>
      <pc:sldChg chg="addSp delSp modSp mod setBg setClrOvrMap">
        <pc:chgData name="Pierre Yameogo" userId="cbc29a40966e8a90" providerId="LiveId" clId="{0010BE50-A119-4DC1-960A-C71451167F7D}" dt="2018-02-22T00:42:40.181" v="2661" actId="26606"/>
        <pc:sldMkLst>
          <pc:docMk/>
          <pc:sldMk cId="1229141288" sldId="268"/>
        </pc:sldMkLst>
        <pc:spChg chg="mod">
          <ac:chgData name="Pierre Yameogo" userId="cbc29a40966e8a90" providerId="LiveId" clId="{0010BE50-A119-4DC1-960A-C71451167F7D}" dt="2018-02-22T00:42:40.181" v="2660" actId="26606"/>
          <ac:spMkLst>
            <pc:docMk/>
            <pc:sldMk cId="1229141288" sldId="268"/>
            <ac:spMk id="2" creationId="{00000000-0000-0000-0000-000000000000}"/>
          </ac:spMkLst>
        </pc:spChg>
        <pc:spChg chg="add del mod">
          <ac:chgData name="Pierre Yameogo" userId="cbc29a40966e8a90" providerId="LiveId" clId="{0010BE50-A119-4DC1-960A-C71451167F7D}" dt="2018-02-22T00:42:40.181" v="2661" actId="26606"/>
          <ac:spMkLst>
            <pc:docMk/>
            <pc:sldMk cId="1229141288" sldId="268"/>
            <ac:spMk id="3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42:40.181" v="2660" actId="26606"/>
          <ac:spMkLst>
            <pc:docMk/>
            <pc:sldMk cId="1229141288" sldId="268"/>
            <ac:spMk id="4" creationId="{5632EFF5-6E84-4A3C-ADDC-E8775020C46D}"/>
          </ac:spMkLst>
        </pc:spChg>
        <pc:spChg chg="mod">
          <ac:chgData name="Pierre Yameogo" userId="cbc29a40966e8a90" providerId="LiveId" clId="{0010BE50-A119-4DC1-960A-C71451167F7D}" dt="2018-02-22T00:42:40.181" v="2660" actId="26606"/>
          <ac:spMkLst>
            <pc:docMk/>
            <pc:sldMk cId="1229141288" sldId="268"/>
            <ac:spMk id="5" creationId="{5EA4AD9B-A0DF-4F5D-8E86-FC512FC62B1D}"/>
          </ac:spMkLst>
        </pc:spChg>
        <pc:spChg chg="mod">
          <ac:chgData name="Pierre Yameogo" userId="cbc29a40966e8a90" providerId="LiveId" clId="{0010BE50-A119-4DC1-960A-C71451167F7D}" dt="2018-02-22T00:42:40.181" v="2660" actId="26606"/>
          <ac:spMkLst>
            <pc:docMk/>
            <pc:sldMk cId="1229141288" sldId="268"/>
            <ac:spMk id="6" creationId="{022D240E-7FF6-44CA-874F-7F3E96137892}"/>
          </ac:spMkLst>
        </pc:spChg>
        <pc:spChg chg="add del">
          <ac:chgData name="Pierre Yameogo" userId="cbc29a40966e8a90" providerId="LiveId" clId="{0010BE50-A119-4DC1-960A-C71451167F7D}" dt="2018-02-22T00:42:40.181" v="2660" actId="26606"/>
          <ac:spMkLst>
            <pc:docMk/>
            <pc:sldMk cId="1229141288" sldId="268"/>
            <ac:spMk id="13" creationId="{3B0DF90E-6BAD-4E82-8FDF-717C9A357378}"/>
          </ac:spMkLst>
        </pc:spChg>
        <pc:spChg chg="add del">
          <ac:chgData name="Pierre Yameogo" userId="cbc29a40966e8a90" providerId="LiveId" clId="{0010BE50-A119-4DC1-960A-C71451167F7D}" dt="2018-02-22T00:42:40.181" v="2660" actId="26606"/>
          <ac:spMkLst>
            <pc:docMk/>
            <pc:sldMk cId="1229141288" sldId="268"/>
            <ac:spMk id="15" creationId="{13DCC859-0434-4BB8-B6C5-09C88AE698FB}"/>
          </ac:spMkLst>
        </pc:spChg>
        <pc:spChg chg="add del">
          <ac:chgData name="Pierre Yameogo" userId="cbc29a40966e8a90" providerId="LiveId" clId="{0010BE50-A119-4DC1-960A-C71451167F7D}" dt="2018-02-22T00:42:40.181" v="2660" actId="26606"/>
          <ac:spMkLst>
            <pc:docMk/>
            <pc:sldMk cId="1229141288" sldId="268"/>
            <ac:spMk id="17" creationId="{08E7ACFB-B791-4C23-8B17-013FEDC09A89}"/>
          </ac:spMkLst>
        </pc:spChg>
        <pc:graphicFrameChg chg="add del">
          <ac:chgData name="Pierre Yameogo" userId="cbc29a40966e8a90" providerId="LiveId" clId="{0010BE50-A119-4DC1-960A-C71451167F7D}" dt="2018-02-22T00:42:40.181" v="2660" actId="26606"/>
          <ac:graphicFrameMkLst>
            <pc:docMk/>
            <pc:sldMk cId="1229141288" sldId="268"/>
            <ac:graphicFrameMk id="8" creationId="{00000000-0000-0000-0000-000000000000}"/>
          </ac:graphicFrameMkLst>
        </pc:graphicFrameChg>
      </pc:sldChg>
      <pc:sldChg chg="addSp delSp modSp mod setBg setClrOvrMap">
        <pc:chgData name="Pierre Yameogo" userId="cbc29a40966e8a90" providerId="LiveId" clId="{0010BE50-A119-4DC1-960A-C71451167F7D}" dt="2018-02-22T00:42:37.850" v="2659" actId="26606"/>
        <pc:sldMkLst>
          <pc:docMk/>
          <pc:sldMk cId="2368974107" sldId="269"/>
        </pc:sldMkLst>
        <pc:spChg chg="mod">
          <ac:chgData name="Pierre Yameogo" userId="cbc29a40966e8a90" providerId="LiveId" clId="{0010BE50-A119-4DC1-960A-C71451167F7D}" dt="2018-02-22T00:42:37.850" v="2658" actId="26606"/>
          <ac:spMkLst>
            <pc:docMk/>
            <pc:sldMk cId="2368974107" sldId="269"/>
            <ac:spMk id="2" creationId="{00000000-0000-0000-0000-000000000000}"/>
          </ac:spMkLst>
        </pc:spChg>
        <pc:spChg chg="add del mod">
          <ac:chgData name="Pierre Yameogo" userId="cbc29a40966e8a90" providerId="LiveId" clId="{0010BE50-A119-4DC1-960A-C71451167F7D}" dt="2018-02-22T00:42:37.850" v="2659" actId="26606"/>
          <ac:spMkLst>
            <pc:docMk/>
            <pc:sldMk cId="2368974107" sldId="269"/>
            <ac:spMk id="3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42:37.850" v="2658" actId="26606"/>
          <ac:spMkLst>
            <pc:docMk/>
            <pc:sldMk cId="2368974107" sldId="269"/>
            <ac:spMk id="4" creationId="{28D1C20F-7E2D-47E0-ABCE-70D78C7B8591}"/>
          </ac:spMkLst>
        </pc:spChg>
        <pc:spChg chg="mod">
          <ac:chgData name="Pierre Yameogo" userId="cbc29a40966e8a90" providerId="LiveId" clId="{0010BE50-A119-4DC1-960A-C71451167F7D}" dt="2018-02-22T00:42:37.850" v="2658" actId="26606"/>
          <ac:spMkLst>
            <pc:docMk/>
            <pc:sldMk cId="2368974107" sldId="269"/>
            <ac:spMk id="5" creationId="{20AEB583-C79A-40E5-AA95-0BB4AA1B2BD7}"/>
          </ac:spMkLst>
        </pc:spChg>
        <pc:spChg chg="mod">
          <ac:chgData name="Pierre Yameogo" userId="cbc29a40966e8a90" providerId="LiveId" clId="{0010BE50-A119-4DC1-960A-C71451167F7D}" dt="2018-02-22T00:42:37.850" v="2658" actId="26606"/>
          <ac:spMkLst>
            <pc:docMk/>
            <pc:sldMk cId="2368974107" sldId="269"/>
            <ac:spMk id="6" creationId="{FE29E02D-183E-4648-B051-FD62166537EA}"/>
          </ac:spMkLst>
        </pc:spChg>
        <pc:spChg chg="add del">
          <ac:chgData name="Pierre Yameogo" userId="cbc29a40966e8a90" providerId="LiveId" clId="{0010BE50-A119-4DC1-960A-C71451167F7D}" dt="2018-02-22T00:42:37.850" v="2658" actId="26606"/>
          <ac:spMkLst>
            <pc:docMk/>
            <pc:sldMk cId="2368974107" sldId="269"/>
            <ac:spMk id="13" creationId="{3B0DF90E-6BAD-4E82-8FDF-717C9A357378}"/>
          </ac:spMkLst>
        </pc:spChg>
        <pc:spChg chg="add del">
          <ac:chgData name="Pierre Yameogo" userId="cbc29a40966e8a90" providerId="LiveId" clId="{0010BE50-A119-4DC1-960A-C71451167F7D}" dt="2018-02-22T00:42:37.850" v="2658" actId="26606"/>
          <ac:spMkLst>
            <pc:docMk/>
            <pc:sldMk cId="2368974107" sldId="269"/>
            <ac:spMk id="15" creationId="{13DCC859-0434-4BB8-B6C5-09C88AE698FB}"/>
          </ac:spMkLst>
        </pc:spChg>
        <pc:spChg chg="add del">
          <ac:chgData name="Pierre Yameogo" userId="cbc29a40966e8a90" providerId="LiveId" clId="{0010BE50-A119-4DC1-960A-C71451167F7D}" dt="2018-02-22T00:42:37.850" v="2658" actId="26606"/>
          <ac:spMkLst>
            <pc:docMk/>
            <pc:sldMk cId="2368974107" sldId="269"/>
            <ac:spMk id="17" creationId="{08E7ACFB-B791-4C23-8B17-013FEDC09A89}"/>
          </ac:spMkLst>
        </pc:spChg>
        <pc:graphicFrameChg chg="add del">
          <ac:chgData name="Pierre Yameogo" userId="cbc29a40966e8a90" providerId="LiveId" clId="{0010BE50-A119-4DC1-960A-C71451167F7D}" dt="2018-02-22T00:42:37.850" v="2658" actId="26606"/>
          <ac:graphicFrameMkLst>
            <pc:docMk/>
            <pc:sldMk cId="2368974107" sldId="269"/>
            <ac:graphicFrameMk id="8" creationId="{00000000-0000-0000-0000-000000000000}"/>
          </ac:graphicFrameMkLst>
        </pc:graphicFrameChg>
      </pc:sldChg>
      <pc:sldChg chg="addSp delSp modSp mod setBg setClrOvrMap">
        <pc:chgData name="Pierre Yameogo" userId="cbc29a40966e8a90" providerId="LiveId" clId="{0010BE50-A119-4DC1-960A-C71451167F7D}" dt="2018-02-22T00:39:00.253" v="2647" actId="26606"/>
        <pc:sldMkLst>
          <pc:docMk/>
          <pc:sldMk cId="3465272273" sldId="276"/>
        </pc:sldMkLst>
        <pc:spChg chg="mod">
          <ac:chgData name="Pierre Yameogo" userId="cbc29a40966e8a90" providerId="LiveId" clId="{0010BE50-A119-4DC1-960A-C71451167F7D}" dt="2018-02-22T00:39:00.253" v="2647" actId="26606"/>
          <ac:spMkLst>
            <pc:docMk/>
            <pc:sldMk cId="3465272273" sldId="276"/>
            <ac:spMk id="2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39:00.253" v="2647" actId="26606"/>
          <ac:spMkLst>
            <pc:docMk/>
            <pc:sldMk cId="3465272273" sldId="276"/>
            <ac:spMk id="4" creationId="{A7C786A9-114E-42EA-B5EF-58695E71B97A}"/>
          </ac:spMkLst>
        </pc:spChg>
        <pc:spChg chg="mod">
          <ac:chgData name="Pierre Yameogo" userId="cbc29a40966e8a90" providerId="LiveId" clId="{0010BE50-A119-4DC1-960A-C71451167F7D}" dt="2018-02-22T00:39:00.253" v="2647" actId="26606"/>
          <ac:spMkLst>
            <pc:docMk/>
            <pc:sldMk cId="3465272273" sldId="276"/>
            <ac:spMk id="5" creationId="{613F9C66-A337-4A83-936B-1AD980737333}"/>
          </ac:spMkLst>
        </pc:spChg>
        <pc:spChg chg="mod">
          <ac:chgData name="Pierre Yameogo" userId="cbc29a40966e8a90" providerId="LiveId" clId="{0010BE50-A119-4DC1-960A-C71451167F7D}" dt="2018-02-22T00:39:00.253" v="2647" actId="26606"/>
          <ac:spMkLst>
            <pc:docMk/>
            <pc:sldMk cId="3465272273" sldId="276"/>
            <ac:spMk id="6" creationId="{ED610280-6AC0-46E7-A1A2-AD3DE5B501ED}"/>
          </ac:spMkLst>
        </pc:spChg>
        <pc:spChg chg="del mod">
          <ac:chgData name="Pierre Yameogo" userId="cbc29a40966e8a90" providerId="LiveId" clId="{0010BE50-A119-4DC1-960A-C71451167F7D}" dt="2018-02-22T00:39:00.253" v="2647" actId="26606"/>
          <ac:spMkLst>
            <pc:docMk/>
            <pc:sldMk cId="3465272273" sldId="276"/>
            <ac:spMk id="9" creationId="{00000000-0000-0000-0000-000000000000}"/>
          </ac:spMkLst>
        </pc:spChg>
        <pc:spChg chg="add">
          <ac:chgData name="Pierre Yameogo" userId="cbc29a40966e8a90" providerId="LiveId" clId="{0010BE50-A119-4DC1-960A-C71451167F7D}" dt="2018-02-22T00:39:00.253" v="2647" actId="26606"/>
          <ac:spMkLst>
            <pc:docMk/>
            <pc:sldMk cId="3465272273" sldId="276"/>
            <ac:spMk id="13" creationId="{3B0DF90E-6BAD-4E82-8FDF-717C9A357378}"/>
          </ac:spMkLst>
        </pc:spChg>
        <pc:spChg chg="add">
          <ac:chgData name="Pierre Yameogo" userId="cbc29a40966e8a90" providerId="LiveId" clId="{0010BE50-A119-4DC1-960A-C71451167F7D}" dt="2018-02-22T00:39:00.253" v="2647" actId="26606"/>
          <ac:spMkLst>
            <pc:docMk/>
            <pc:sldMk cId="3465272273" sldId="276"/>
            <ac:spMk id="15" creationId="{13DCC859-0434-4BB8-B6C5-09C88AE698FB}"/>
          </ac:spMkLst>
        </pc:spChg>
        <pc:spChg chg="add">
          <ac:chgData name="Pierre Yameogo" userId="cbc29a40966e8a90" providerId="LiveId" clId="{0010BE50-A119-4DC1-960A-C71451167F7D}" dt="2018-02-22T00:39:00.253" v="2647" actId="26606"/>
          <ac:spMkLst>
            <pc:docMk/>
            <pc:sldMk cId="3465272273" sldId="276"/>
            <ac:spMk id="17" creationId="{08E7ACFB-B791-4C23-8B17-013FEDC09A89}"/>
          </ac:spMkLst>
        </pc:spChg>
        <pc:graphicFrameChg chg="add">
          <ac:chgData name="Pierre Yameogo" userId="cbc29a40966e8a90" providerId="LiveId" clId="{0010BE50-A119-4DC1-960A-C71451167F7D}" dt="2018-02-22T00:39:00.253" v="2647" actId="26606"/>
          <ac:graphicFrameMkLst>
            <pc:docMk/>
            <pc:sldMk cId="3465272273" sldId="276"/>
            <ac:graphicFrameMk id="8" creationId="{00000000-0000-0000-0000-000000000000}"/>
          </ac:graphicFrameMkLst>
        </pc:graphicFrameChg>
      </pc:sldChg>
      <pc:sldChg chg="addSp delSp modSp mod setBg setClrOvrMap">
        <pc:chgData name="Pierre Yameogo" userId="cbc29a40966e8a90" providerId="LiveId" clId="{0010BE50-A119-4DC1-960A-C71451167F7D}" dt="2018-02-22T00:38:40.279" v="2645" actId="26606"/>
        <pc:sldMkLst>
          <pc:docMk/>
          <pc:sldMk cId="1599595814" sldId="277"/>
        </pc:sldMkLst>
        <pc:spChg chg="mod">
          <ac:chgData name="Pierre Yameogo" userId="cbc29a40966e8a90" providerId="LiveId" clId="{0010BE50-A119-4DC1-960A-C71451167F7D}" dt="2018-02-22T00:38:40.279" v="2645" actId="26606"/>
          <ac:spMkLst>
            <pc:docMk/>
            <pc:sldMk cId="1599595814" sldId="277"/>
            <ac:spMk id="2" creationId="{00000000-0000-0000-0000-000000000000}"/>
          </ac:spMkLst>
        </pc:spChg>
        <pc:spChg chg="mod">
          <ac:chgData name="Pierre Yameogo" userId="cbc29a40966e8a90" providerId="LiveId" clId="{0010BE50-A119-4DC1-960A-C71451167F7D}" dt="2018-02-22T00:38:40.279" v="2645" actId="26606"/>
          <ac:spMkLst>
            <pc:docMk/>
            <pc:sldMk cId="1599595814" sldId="277"/>
            <ac:spMk id="4" creationId="{A946CE35-19F2-4EEC-A18B-F00871882E91}"/>
          </ac:spMkLst>
        </pc:spChg>
        <pc:spChg chg="mod">
          <ac:chgData name="Pierre Yameogo" userId="cbc29a40966e8a90" providerId="LiveId" clId="{0010BE50-A119-4DC1-960A-C71451167F7D}" dt="2018-02-22T00:38:40.279" v="2645" actId="26606"/>
          <ac:spMkLst>
            <pc:docMk/>
            <pc:sldMk cId="1599595814" sldId="277"/>
            <ac:spMk id="5" creationId="{2002448E-78E8-4ED6-BE03-76CCB3879C92}"/>
          </ac:spMkLst>
        </pc:spChg>
        <pc:spChg chg="mod">
          <ac:chgData name="Pierre Yameogo" userId="cbc29a40966e8a90" providerId="LiveId" clId="{0010BE50-A119-4DC1-960A-C71451167F7D}" dt="2018-02-22T00:38:40.279" v="2645" actId="26606"/>
          <ac:spMkLst>
            <pc:docMk/>
            <pc:sldMk cId="1599595814" sldId="277"/>
            <ac:spMk id="6" creationId="{844D8113-9556-427C-9FB6-1C5F818D23A5}"/>
          </ac:spMkLst>
        </pc:spChg>
        <pc:spChg chg="del mod">
          <ac:chgData name="Pierre Yameogo" userId="cbc29a40966e8a90" providerId="LiveId" clId="{0010BE50-A119-4DC1-960A-C71451167F7D}" dt="2018-02-22T00:38:40.279" v="2645" actId="26606"/>
          <ac:spMkLst>
            <pc:docMk/>
            <pc:sldMk cId="1599595814" sldId="277"/>
            <ac:spMk id="9" creationId="{00000000-0000-0000-0000-000000000000}"/>
          </ac:spMkLst>
        </pc:spChg>
        <pc:spChg chg="add">
          <ac:chgData name="Pierre Yameogo" userId="cbc29a40966e8a90" providerId="LiveId" clId="{0010BE50-A119-4DC1-960A-C71451167F7D}" dt="2018-02-22T00:38:40.279" v="2645" actId="26606"/>
          <ac:spMkLst>
            <pc:docMk/>
            <pc:sldMk cId="1599595814" sldId="277"/>
            <ac:spMk id="13" creationId="{3B0DF90E-6BAD-4E82-8FDF-717C9A357378}"/>
          </ac:spMkLst>
        </pc:spChg>
        <pc:spChg chg="add">
          <ac:chgData name="Pierre Yameogo" userId="cbc29a40966e8a90" providerId="LiveId" clId="{0010BE50-A119-4DC1-960A-C71451167F7D}" dt="2018-02-22T00:38:40.279" v="2645" actId="26606"/>
          <ac:spMkLst>
            <pc:docMk/>
            <pc:sldMk cId="1599595814" sldId="277"/>
            <ac:spMk id="15" creationId="{13DCC859-0434-4BB8-B6C5-09C88AE698FB}"/>
          </ac:spMkLst>
        </pc:spChg>
        <pc:spChg chg="add">
          <ac:chgData name="Pierre Yameogo" userId="cbc29a40966e8a90" providerId="LiveId" clId="{0010BE50-A119-4DC1-960A-C71451167F7D}" dt="2018-02-22T00:38:40.279" v="2645" actId="26606"/>
          <ac:spMkLst>
            <pc:docMk/>
            <pc:sldMk cId="1599595814" sldId="277"/>
            <ac:spMk id="17" creationId="{08E7ACFB-B791-4C23-8B17-013FEDC09A89}"/>
          </ac:spMkLst>
        </pc:spChg>
        <pc:graphicFrameChg chg="add">
          <ac:chgData name="Pierre Yameogo" userId="cbc29a40966e8a90" providerId="LiveId" clId="{0010BE50-A119-4DC1-960A-C71451167F7D}" dt="2018-02-22T00:38:40.279" v="2645" actId="26606"/>
          <ac:graphicFrameMkLst>
            <pc:docMk/>
            <pc:sldMk cId="1599595814" sldId="277"/>
            <ac:graphicFrameMk id="8" creationId="{00000000-0000-0000-0000-000000000000}"/>
          </ac:graphicFrameMkLst>
        </pc:graphicFrameChg>
      </pc:sldChg>
      <pc:sldChg chg="addSp delSp modSp add mod setBg">
        <pc:chgData name="Pierre Yameogo" userId="cbc29a40966e8a90" providerId="LiveId" clId="{0010BE50-A119-4DC1-960A-C71451167F7D}" dt="2018-02-22T00:35:06.277" v="2639" actId="26606"/>
        <pc:sldMkLst>
          <pc:docMk/>
          <pc:sldMk cId="3324852631" sldId="278"/>
        </pc:sldMkLst>
        <pc:spChg chg="mod">
          <ac:chgData name="Pierre Yameogo" userId="cbc29a40966e8a90" providerId="LiveId" clId="{0010BE50-A119-4DC1-960A-C71451167F7D}" dt="2018-02-22T00:35:06.277" v="2639" actId="26606"/>
          <ac:spMkLst>
            <pc:docMk/>
            <pc:sldMk cId="3324852631" sldId="278"/>
            <ac:spMk id="2" creationId="{17300E0F-4530-4852-8DE3-54436E8A810F}"/>
          </ac:spMkLst>
        </pc:spChg>
        <pc:spChg chg="mod">
          <ac:chgData name="Pierre Yameogo" userId="cbc29a40966e8a90" providerId="LiveId" clId="{0010BE50-A119-4DC1-960A-C71451167F7D}" dt="2018-02-22T00:35:06.277" v="2639" actId="26606"/>
          <ac:spMkLst>
            <pc:docMk/>
            <pc:sldMk cId="3324852631" sldId="278"/>
            <ac:spMk id="3" creationId="{0997D3EC-5D5E-436C-80BF-79EF3EAA3DE9}"/>
          </ac:spMkLst>
        </pc:spChg>
        <pc:spChg chg="mod">
          <ac:chgData name="Pierre Yameogo" userId="cbc29a40966e8a90" providerId="LiveId" clId="{0010BE50-A119-4DC1-960A-C71451167F7D}" dt="2018-02-22T00:35:06.277" v="2639" actId="26606"/>
          <ac:spMkLst>
            <pc:docMk/>
            <pc:sldMk cId="3324852631" sldId="278"/>
            <ac:spMk id="4" creationId="{904AEE8A-EC9F-47FE-92D6-A1D6804071E0}"/>
          </ac:spMkLst>
        </pc:spChg>
        <pc:spChg chg="mod">
          <ac:chgData name="Pierre Yameogo" userId="cbc29a40966e8a90" providerId="LiveId" clId="{0010BE50-A119-4DC1-960A-C71451167F7D}" dt="2018-02-22T00:35:06.277" v="2639" actId="26606"/>
          <ac:spMkLst>
            <pc:docMk/>
            <pc:sldMk cId="3324852631" sldId="278"/>
            <ac:spMk id="5" creationId="{282F642B-FCB0-4DD6-A644-46461B548B84}"/>
          </ac:spMkLst>
        </pc:spChg>
        <pc:spChg chg="mod">
          <ac:chgData name="Pierre Yameogo" userId="cbc29a40966e8a90" providerId="LiveId" clId="{0010BE50-A119-4DC1-960A-C71451167F7D}" dt="2018-02-22T00:35:06.277" v="2639" actId="26606"/>
          <ac:spMkLst>
            <pc:docMk/>
            <pc:sldMk cId="3324852631" sldId="278"/>
            <ac:spMk id="6" creationId="{10077E8E-2089-4B09-BF44-B64BB0091D3D}"/>
          </ac:spMkLst>
        </pc:spChg>
        <pc:spChg chg="add">
          <ac:chgData name="Pierre Yameogo" userId="cbc29a40966e8a90" providerId="LiveId" clId="{0010BE50-A119-4DC1-960A-C71451167F7D}" dt="2018-02-22T00:35:06.277" v="2639" actId="26606"/>
          <ac:spMkLst>
            <pc:docMk/>
            <pc:sldMk cId="3324852631" sldId="278"/>
            <ac:spMk id="11" creationId="{8CE06232-69FD-453D-8EB2-706087A9021A}"/>
          </ac:spMkLst>
        </pc:spChg>
        <pc:picChg chg="add del mod">
          <ac:chgData name="Pierre Yameogo" userId="cbc29a40966e8a90" providerId="LiveId" clId="{0010BE50-A119-4DC1-960A-C71451167F7D}" dt="2018-02-22T00:34:54.825" v="2638" actId="478"/>
          <ac:picMkLst>
            <pc:docMk/>
            <pc:sldMk cId="3324852631" sldId="278"/>
            <ac:picMk id="7" creationId="{9AA50EE4-0474-41BC-9765-4A50FE992D4C}"/>
          </ac:picMkLst>
        </pc:picChg>
      </pc:sldChg>
      <pc:sldChg chg="addSp modSp add">
        <pc:chgData name="Pierre Yameogo" userId="cbc29a40966e8a90" providerId="LiveId" clId="{0010BE50-A119-4DC1-960A-C71451167F7D}" dt="2018-02-21T23:32:01.898" v="917" actId="14100"/>
        <pc:sldMkLst>
          <pc:docMk/>
          <pc:sldMk cId="2000669705" sldId="279"/>
        </pc:sldMkLst>
        <pc:spChg chg="mod">
          <ac:chgData name="Pierre Yameogo" userId="cbc29a40966e8a90" providerId="LiveId" clId="{0010BE50-A119-4DC1-960A-C71451167F7D}" dt="2018-02-21T23:13:43.240" v="281" actId="20577"/>
          <ac:spMkLst>
            <pc:docMk/>
            <pc:sldMk cId="2000669705" sldId="279"/>
            <ac:spMk id="2" creationId="{7C317C62-2CE9-41F5-9579-56BD0FF48747}"/>
          </ac:spMkLst>
        </pc:spChg>
        <pc:spChg chg="mod">
          <ac:chgData name="Pierre Yameogo" userId="cbc29a40966e8a90" providerId="LiveId" clId="{0010BE50-A119-4DC1-960A-C71451167F7D}" dt="2018-02-21T23:31:17.910" v="911" actId="15"/>
          <ac:spMkLst>
            <pc:docMk/>
            <pc:sldMk cId="2000669705" sldId="279"/>
            <ac:spMk id="3" creationId="{857FA75D-5283-44F7-AC7F-3DD424EA950A}"/>
          </ac:spMkLst>
        </pc:spChg>
        <pc:spChg chg="add mod">
          <ac:chgData name="Pierre Yameogo" userId="cbc29a40966e8a90" providerId="LiveId" clId="{0010BE50-A119-4DC1-960A-C71451167F7D}" dt="2018-02-21T23:31:54.714" v="916" actId="1582"/>
          <ac:spMkLst>
            <pc:docMk/>
            <pc:sldMk cId="2000669705" sldId="279"/>
            <ac:spMk id="7" creationId="{06A14F0A-2CFE-4D8F-9B54-65CB137F5FBF}"/>
          </ac:spMkLst>
        </pc:spChg>
        <pc:spChg chg="add mod">
          <ac:chgData name="Pierre Yameogo" userId="cbc29a40966e8a90" providerId="LiveId" clId="{0010BE50-A119-4DC1-960A-C71451167F7D}" dt="2018-02-21T23:32:01.898" v="917" actId="14100"/>
          <ac:spMkLst>
            <pc:docMk/>
            <pc:sldMk cId="2000669705" sldId="279"/>
            <ac:spMk id="8" creationId="{AA75AC25-C3E9-4337-8B36-04B5E8D8ED64}"/>
          </ac:spMkLst>
        </pc:spChg>
      </pc:sldChg>
      <pc:sldChg chg="modSp add">
        <pc:chgData name="Pierre Yameogo" userId="cbc29a40966e8a90" providerId="LiveId" clId="{0010BE50-A119-4DC1-960A-C71451167F7D}" dt="2018-02-21T23:50:25.488" v="1826" actId="27636"/>
        <pc:sldMkLst>
          <pc:docMk/>
          <pc:sldMk cId="814783785" sldId="280"/>
        </pc:sldMkLst>
        <pc:spChg chg="mod">
          <ac:chgData name="Pierre Yameogo" userId="cbc29a40966e8a90" providerId="LiveId" clId="{0010BE50-A119-4DC1-960A-C71451167F7D}" dt="2018-02-21T23:36:22.985" v="1034" actId="27636"/>
          <ac:spMkLst>
            <pc:docMk/>
            <pc:sldMk cId="814783785" sldId="280"/>
            <ac:spMk id="2" creationId="{B3AB1D0A-5B20-4041-88F2-CFED4B76CCB7}"/>
          </ac:spMkLst>
        </pc:spChg>
        <pc:spChg chg="mod">
          <ac:chgData name="Pierre Yameogo" userId="cbc29a40966e8a90" providerId="LiveId" clId="{0010BE50-A119-4DC1-960A-C71451167F7D}" dt="2018-02-21T23:50:25.488" v="1826" actId="27636"/>
          <ac:spMkLst>
            <pc:docMk/>
            <pc:sldMk cId="814783785" sldId="280"/>
            <ac:spMk id="3" creationId="{3C2DB0E1-E06B-45C8-BBAC-F44CBEA28CAC}"/>
          </ac:spMkLst>
        </pc:spChg>
      </pc:sldChg>
      <pc:sldChg chg="modSp add">
        <pc:chgData name="Pierre Yameogo" userId="cbc29a40966e8a90" providerId="LiveId" clId="{0010BE50-A119-4DC1-960A-C71451167F7D}" dt="2018-02-21T23:57:49.710" v="1922" actId="20577"/>
        <pc:sldMkLst>
          <pc:docMk/>
          <pc:sldMk cId="4278546556" sldId="281"/>
        </pc:sldMkLst>
        <pc:spChg chg="mod">
          <ac:chgData name="Pierre Yameogo" userId="cbc29a40966e8a90" providerId="LiveId" clId="{0010BE50-A119-4DC1-960A-C71451167F7D}" dt="2018-02-21T23:57:49.710" v="1922" actId="20577"/>
          <ac:spMkLst>
            <pc:docMk/>
            <pc:sldMk cId="4278546556" sldId="281"/>
            <ac:spMk id="2" creationId="{BE542CDE-C1DF-428B-AF8B-C0D3426578E8}"/>
          </ac:spMkLst>
        </pc:spChg>
      </pc:sldChg>
      <pc:sldChg chg="modSp add">
        <pc:chgData name="Pierre Yameogo" userId="cbc29a40966e8a90" providerId="LiveId" clId="{0010BE50-A119-4DC1-960A-C71451167F7D}" dt="2018-02-22T00:00:25.409" v="2000" actId="20577"/>
        <pc:sldMkLst>
          <pc:docMk/>
          <pc:sldMk cId="1581598758" sldId="282"/>
        </pc:sldMkLst>
        <pc:spChg chg="mod">
          <ac:chgData name="Pierre Yameogo" userId="cbc29a40966e8a90" providerId="LiveId" clId="{0010BE50-A119-4DC1-960A-C71451167F7D}" dt="2018-02-21T23:59:36.371" v="1997" actId="20577"/>
          <ac:spMkLst>
            <pc:docMk/>
            <pc:sldMk cId="1581598758" sldId="282"/>
            <ac:spMk id="2" creationId="{8114AD5B-50F7-4459-BD63-2BBB96C714B4}"/>
          </ac:spMkLst>
        </pc:spChg>
        <pc:spChg chg="mod">
          <ac:chgData name="Pierre Yameogo" userId="cbc29a40966e8a90" providerId="LiveId" clId="{0010BE50-A119-4DC1-960A-C71451167F7D}" dt="2018-02-22T00:00:25.409" v="2000" actId="20577"/>
          <ac:spMkLst>
            <pc:docMk/>
            <pc:sldMk cId="1581598758" sldId="282"/>
            <ac:spMk id="3" creationId="{65D51A61-A719-4899-8AC4-058F5F239A8B}"/>
          </ac:spMkLst>
        </pc:spChg>
      </pc:sldChg>
      <pc:sldChg chg="modSp add">
        <pc:chgData name="Pierre Yameogo" userId="cbc29a40966e8a90" providerId="LiveId" clId="{0010BE50-A119-4DC1-960A-C71451167F7D}" dt="2018-02-22T00:04:24.858" v="2143" actId="1076"/>
        <pc:sldMkLst>
          <pc:docMk/>
          <pc:sldMk cId="3484327943" sldId="283"/>
        </pc:sldMkLst>
        <pc:spChg chg="mod">
          <ac:chgData name="Pierre Yameogo" userId="cbc29a40966e8a90" providerId="LiveId" clId="{0010BE50-A119-4DC1-960A-C71451167F7D}" dt="2018-02-22T00:01:45.553" v="2006" actId="20577"/>
          <ac:spMkLst>
            <pc:docMk/>
            <pc:sldMk cId="3484327943" sldId="283"/>
            <ac:spMk id="2" creationId="{ADD7D137-62AD-401D-92BF-DA46F4C49385}"/>
          </ac:spMkLst>
        </pc:spChg>
        <pc:spChg chg="mod">
          <ac:chgData name="Pierre Yameogo" userId="cbc29a40966e8a90" providerId="LiveId" clId="{0010BE50-A119-4DC1-960A-C71451167F7D}" dt="2018-02-22T00:04:24.858" v="2143" actId="1076"/>
          <ac:spMkLst>
            <pc:docMk/>
            <pc:sldMk cId="3484327943" sldId="283"/>
            <ac:spMk id="3" creationId="{30676DD3-C868-4A7D-8BFF-11AF917DE47B}"/>
          </ac:spMkLst>
        </pc:spChg>
      </pc:sldChg>
      <pc:sldChg chg="addSp modSp add">
        <pc:chgData name="Pierre Yameogo" userId="cbc29a40966e8a90" providerId="LiveId" clId="{0010BE50-A119-4DC1-960A-C71451167F7D}" dt="2018-02-22T00:06:10.139" v="2156"/>
        <pc:sldMkLst>
          <pc:docMk/>
          <pc:sldMk cId="2221254226" sldId="284"/>
        </pc:sldMkLst>
        <pc:picChg chg="add mod modCrop">
          <ac:chgData name="Pierre Yameogo" userId="cbc29a40966e8a90" providerId="LiveId" clId="{0010BE50-A119-4DC1-960A-C71451167F7D}" dt="2018-02-22T00:06:10.139" v="2156"/>
          <ac:picMkLst>
            <pc:docMk/>
            <pc:sldMk cId="2221254226" sldId="284"/>
            <ac:picMk id="5" creationId="{52CD5EA5-4701-46C4-B422-3A49F10395B3}"/>
          </ac:picMkLst>
        </pc:picChg>
      </pc:sldChg>
      <pc:sldChg chg="addSp delSp modSp add mod setBg setClrOvrMap">
        <pc:chgData name="Pierre Yameogo" userId="cbc29a40966e8a90" providerId="LiveId" clId="{0010BE50-A119-4DC1-960A-C71451167F7D}" dt="2018-02-22T00:36:53.186" v="2641" actId="26606"/>
        <pc:sldMkLst>
          <pc:docMk/>
          <pc:sldMk cId="4159824349" sldId="285"/>
        </pc:sldMkLst>
        <pc:spChg chg="mod">
          <ac:chgData name="Pierre Yameogo" userId="cbc29a40966e8a90" providerId="LiveId" clId="{0010BE50-A119-4DC1-960A-C71451167F7D}" dt="2018-02-22T00:36:53.186" v="2641" actId="26606"/>
          <ac:spMkLst>
            <pc:docMk/>
            <pc:sldMk cId="4159824349" sldId="285"/>
            <ac:spMk id="2" creationId="{9CAAD5DC-B75E-44F8-AE32-CC43D70FF34D}"/>
          </ac:spMkLst>
        </pc:spChg>
        <pc:spChg chg="mod">
          <ac:chgData name="Pierre Yameogo" userId="cbc29a40966e8a90" providerId="LiveId" clId="{0010BE50-A119-4DC1-960A-C71451167F7D}" dt="2018-02-22T00:36:53.186" v="2641" actId="26606"/>
          <ac:spMkLst>
            <pc:docMk/>
            <pc:sldMk cId="4159824349" sldId="285"/>
            <ac:spMk id="3" creationId="{33A01F2B-CFE6-4E03-A77E-DBAC74C61F57}"/>
          </ac:spMkLst>
        </pc:spChg>
        <pc:spChg chg="mod">
          <ac:chgData name="Pierre Yameogo" userId="cbc29a40966e8a90" providerId="LiveId" clId="{0010BE50-A119-4DC1-960A-C71451167F7D}" dt="2018-02-22T00:36:53.186" v="2641" actId="26606"/>
          <ac:spMkLst>
            <pc:docMk/>
            <pc:sldMk cId="4159824349" sldId="285"/>
            <ac:spMk id="4" creationId="{0F8D7B39-B5DF-47CF-9DAE-9E3FD173F25F}"/>
          </ac:spMkLst>
        </pc:spChg>
        <pc:spChg chg="mod">
          <ac:chgData name="Pierre Yameogo" userId="cbc29a40966e8a90" providerId="LiveId" clId="{0010BE50-A119-4DC1-960A-C71451167F7D}" dt="2018-02-22T00:36:53.186" v="2641" actId="26606"/>
          <ac:spMkLst>
            <pc:docMk/>
            <pc:sldMk cId="4159824349" sldId="285"/>
            <ac:spMk id="5" creationId="{691A14B7-F217-4176-BFD8-0332154552C7}"/>
          </ac:spMkLst>
        </pc:spChg>
        <pc:spChg chg="mod">
          <ac:chgData name="Pierre Yameogo" userId="cbc29a40966e8a90" providerId="LiveId" clId="{0010BE50-A119-4DC1-960A-C71451167F7D}" dt="2018-02-22T00:36:53.186" v="2641" actId="26606"/>
          <ac:spMkLst>
            <pc:docMk/>
            <pc:sldMk cId="4159824349" sldId="285"/>
            <ac:spMk id="6" creationId="{72DE20CB-A3F8-4836-9970-278A9B2BC0B2}"/>
          </ac:spMkLst>
        </pc:spChg>
        <pc:spChg chg="add del">
          <ac:chgData name="Pierre Yameogo" userId="cbc29a40966e8a90" providerId="LiveId" clId="{0010BE50-A119-4DC1-960A-C71451167F7D}" dt="2018-02-22T00:36:53.186" v="2641" actId="26606"/>
          <ac:spMkLst>
            <pc:docMk/>
            <pc:sldMk cId="4159824349" sldId="285"/>
            <ac:spMk id="11" creationId="{23207CC6-EAA1-4BFF-A48A-DECAD8972717}"/>
          </ac:spMkLst>
        </pc:spChg>
        <pc:spChg chg="add del">
          <ac:chgData name="Pierre Yameogo" userId="cbc29a40966e8a90" providerId="LiveId" clId="{0010BE50-A119-4DC1-960A-C71451167F7D}" dt="2018-02-22T00:36:53.186" v="2641" actId="26606"/>
          <ac:spMkLst>
            <pc:docMk/>
            <pc:sldMk cId="4159824349" sldId="285"/>
            <ac:spMk id="13" creationId="{B234A3DD-923D-4166-8B19-7DD589908C68}"/>
          </ac:spMkLst>
        </pc:spChg>
        <pc:spChg chg="add del">
          <ac:chgData name="Pierre Yameogo" userId="cbc29a40966e8a90" providerId="LiveId" clId="{0010BE50-A119-4DC1-960A-C71451167F7D}" dt="2018-02-22T00:36:53.186" v="2641" actId="26606"/>
          <ac:spMkLst>
            <pc:docMk/>
            <pc:sldMk cId="4159824349" sldId="285"/>
            <ac:spMk id="15" creationId="{F6ACA5AC-3C5D-4994-B40F-FC8349E4D6F4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DFA36E-79AD-4BC9-96E8-21B2BA39D23E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BC1A2BB-D2F0-4E22-9E2D-510F5B84B764}">
      <dgm:prSet phldrT="[Texte]"/>
      <dgm:spPr/>
      <dgm:t>
        <a:bodyPr/>
        <a:lstStyle/>
        <a:p>
          <a:r>
            <a:rPr lang="fr-FR" dirty="0"/>
            <a:t>La couverture et l’accès aux services de santé</a:t>
          </a:r>
        </a:p>
      </dgm:t>
    </dgm:pt>
    <dgm:pt modelId="{25498077-9BEE-4676-AD06-663E59B701F7}" type="parTrans" cxnId="{8EC56457-332C-4A59-8296-F6ECF0F5DE0F}">
      <dgm:prSet/>
      <dgm:spPr/>
      <dgm:t>
        <a:bodyPr/>
        <a:lstStyle/>
        <a:p>
          <a:endParaRPr lang="fr-FR"/>
        </a:p>
      </dgm:t>
    </dgm:pt>
    <dgm:pt modelId="{69D9F55E-493F-4BA8-A0C5-AAA82E58AB42}" type="sibTrans" cxnId="{8EC56457-332C-4A59-8296-F6ECF0F5DE0F}">
      <dgm:prSet/>
      <dgm:spPr/>
      <dgm:t>
        <a:bodyPr/>
        <a:lstStyle/>
        <a:p>
          <a:endParaRPr lang="fr-FR"/>
        </a:p>
      </dgm:t>
    </dgm:pt>
    <dgm:pt modelId="{7D47B33B-6565-4B26-BAD6-E898E88B5F05}">
      <dgm:prSet phldrT="[Texte]"/>
      <dgm:spPr/>
      <dgm:t>
        <a:bodyPr/>
        <a:lstStyle/>
        <a:p>
          <a:r>
            <a:rPr lang="fr-FR" dirty="0"/>
            <a:t>Promotion, prévention, curatif </a:t>
          </a:r>
        </a:p>
      </dgm:t>
    </dgm:pt>
    <dgm:pt modelId="{5616A1DD-80A5-4FA9-862F-F36A5CA81B36}" type="parTrans" cxnId="{9C3DD59D-6F3E-46D3-A684-5F64579F668F}">
      <dgm:prSet/>
      <dgm:spPr/>
      <dgm:t>
        <a:bodyPr/>
        <a:lstStyle/>
        <a:p>
          <a:endParaRPr lang="fr-FR"/>
        </a:p>
      </dgm:t>
    </dgm:pt>
    <dgm:pt modelId="{77CEDFDA-E406-4BA4-9E6E-9E76A639DE51}" type="sibTrans" cxnId="{9C3DD59D-6F3E-46D3-A684-5F64579F668F}">
      <dgm:prSet/>
      <dgm:spPr/>
      <dgm:t>
        <a:bodyPr/>
        <a:lstStyle/>
        <a:p>
          <a:endParaRPr lang="fr-FR"/>
        </a:p>
      </dgm:t>
    </dgm:pt>
    <dgm:pt modelId="{168451CC-19F4-4227-9AFE-399D36E57EAC}">
      <dgm:prSet phldrT="[Texte]"/>
      <dgm:spPr/>
      <dgm:t>
        <a:bodyPr/>
        <a:lstStyle/>
        <a:p>
          <a:r>
            <a:rPr lang="fr-FR" dirty="0"/>
            <a:t>La disponibilité des ressources </a:t>
          </a:r>
        </a:p>
      </dgm:t>
    </dgm:pt>
    <dgm:pt modelId="{842080A3-AAE4-40CA-B523-160BFF7427D4}" type="parTrans" cxnId="{E962661B-7761-4630-B4AA-6607A4C9B66F}">
      <dgm:prSet/>
      <dgm:spPr/>
      <dgm:t>
        <a:bodyPr/>
        <a:lstStyle/>
        <a:p>
          <a:endParaRPr lang="fr-FR"/>
        </a:p>
      </dgm:t>
    </dgm:pt>
    <dgm:pt modelId="{C4435B98-539A-4A2D-BA04-D16DB0648D93}" type="sibTrans" cxnId="{E962661B-7761-4630-B4AA-6607A4C9B66F}">
      <dgm:prSet/>
      <dgm:spPr/>
      <dgm:t>
        <a:bodyPr/>
        <a:lstStyle/>
        <a:p>
          <a:endParaRPr lang="fr-FR"/>
        </a:p>
      </dgm:t>
    </dgm:pt>
    <dgm:pt modelId="{588A27E4-0E9D-48F0-A054-C3BA3B5BE0F6}">
      <dgm:prSet phldrT="[Texte]"/>
      <dgm:spPr/>
      <dgm:t>
        <a:bodyPr/>
        <a:lstStyle/>
        <a:p>
          <a:r>
            <a:rPr lang="fr-FR" dirty="0"/>
            <a:t>La couverture de la protection du risque financier</a:t>
          </a:r>
        </a:p>
      </dgm:t>
    </dgm:pt>
    <dgm:pt modelId="{3D0EDCB3-F483-46DB-8BBC-560FCE7EDE7A}" type="parTrans" cxnId="{5DC48C03-F305-46CC-BDE5-32EA8CF7E4A8}">
      <dgm:prSet/>
      <dgm:spPr/>
      <dgm:t>
        <a:bodyPr/>
        <a:lstStyle/>
        <a:p>
          <a:endParaRPr lang="fr-FR"/>
        </a:p>
      </dgm:t>
    </dgm:pt>
    <dgm:pt modelId="{F99EB603-30FD-4F71-A058-DAAB3ADC6E39}" type="sibTrans" cxnId="{5DC48C03-F305-46CC-BDE5-32EA8CF7E4A8}">
      <dgm:prSet/>
      <dgm:spPr/>
      <dgm:t>
        <a:bodyPr/>
        <a:lstStyle/>
        <a:p>
          <a:endParaRPr lang="fr-FR"/>
        </a:p>
      </dgm:t>
    </dgm:pt>
    <dgm:pt modelId="{FEC51A6D-50C0-4B5A-BCC4-4F8CFD3D3EF3}">
      <dgm:prSet phldrT="[Texte]"/>
      <dgm:spPr/>
      <dgm:t>
        <a:bodyPr/>
        <a:lstStyle/>
        <a:p>
          <a:r>
            <a:rPr lang="fr-FR" dirty="0"/>
            <a:t>Dépenses de santé catastrophique</a:t>
          </a:r>
        </a:p>
      </dgm:t>
    </dgm:pt>
    <dgm:pt modelId="{6186F83F-373C-4BAA-8DBF-12BBB01A2DEF}" type="parTrans" cxnId="{84C2C209-DA52-41F0-9B21-35F8BF8EB55A}">
      <dgm:prSet/>
      <dgm:spPr/>
      <dgm:t>
        <a:bodyPr/>
        <a:lstStyle/>
        <a:p>
          <a:endParaRPr lang="fr-FR"/>
        </a:p>
      </dgm:t>
    </dgm:pt>
    <dgm:pt modelId="{1187071A-31BC-4722-80FD-E24A0C388F11}" type="sibTrans" cxnId="{84C2C209-DA52-41F0-9B21-35F8BF8EB55A}">
      <dgm:prSet/>
      <dgm:spPr/>
      <dgm:t>
        <a:bodyPr/>
        <a:lstStyle/>
        <a:p>
          <a:endParaRPr lang="fr-FR"/>
        </a:p>
      </dgm:t>
    </dgm:pt>
    <dgm:pt modelId="{0F465628-8610-4A22-8A51-7B0F3153AA7C}">
      <dgm:prSet phldrT="[Texte]"/>
      <dgm:spPr/>
      <dgm:t>
        <a:bodyPr/>
        <a:lstStyle/>
        <a:p>
          <a:r>
            <a:rPr lang="fr-FR" dirty="0"/>
            <a:t>appauvrissement</a:t>
          </a:r>
        </a:p>
      </dgm:t>
    </dgm:pt>
    <dgm:pt modelId="{6F262B11-75E1-4A1E-822B-092BAE5E64D6}" type="parTrans" cxnId="{961B75DA-B127-471E-80F5-0B22AEF340F0}">
      <dgm:prSet/>
      <dgm:spPr/>
      <dgm:t>
        <a:bodyPr/>
        <a:lstStyle/>
        <a:p>
          <a:endParaRPr lang="fr-FR"/>
        </a:p>
      </dgm:t>
    </dgm:pt>
    <dgm:pt modelId="{565ADFE1-BE58-4769-A91C-A71544DD5212}" type="sibTrans" cxnId="{961B75DA-B127-471E-80F5-0B22AEF340F0}">
      <dgm:prSet/>
      <dgm:spPr/>
      <dgm:t>
        <a:bodyPr/>
        <a:lstStyle/>
        <a:p>
          <a:endParaRPr lang="fr-FR"/>
        </a:p>
      </dgm:t>
    </dgm:pt>
    <dgm:pt modelId="{93F89AE1-5DB8-409C-A205-C62E07949DBA}" type="pres">
      <dgm:prSet presAssocID="{0CDFA36E-79AD-4BC9-96E8-21B2BA39D23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BBC095D-5F45-41ED-BA77-ED9299658338}" type="pres">
      <dgm:prSet presAssocID="{EBC1A2BB-D2F0-4E22-9E2D-510F5B84B764}" presName="root" presStyleCnt="0"/>
      <dgm:spPr/>
    </dgm:pt>
    <dgm:pt modelId="{D74A3C01-3D8F-41CA-96E1-0A117A199FFD}" type="pres">
      <dgm:prSet presAssocID="{EBC1A2BB-D2F0-4E22-9E2D-510F5B84B764}" presName="rootComposite" presStyleCnt="0"/>
      <dgm:spPr/>
    </dgm:pt>
    <dgm:pt modelId="{40DF8E0A-7B2D-4D31-9523-9457AF8B539B}" type="pres">
      <dgm:prSet presAssocID="{EBC1A2BB-D2F0-4E22-9E2D-510F5B84B764}" presName="rootText" presStyleLbl="node1" presStyleIdx="0" presStyleCnt="2" custScaleX="123804"/>
      <dgm:spPr/>
      <dgm:t>
        <a:bodyPr/>
        <a:lstStyle/>
        <a:p>
          <a:endParaRPr lang="en-US"/>
        </a:p>
      </dgm:t>
    </dgm:pt>
    <dgm:pt modelId="{535C3C36-D4F1-40BF-8066-13C6879D61FB}" type="pres">
      <dgm:prSet presAssocID="{EBC1A2BB-D2F0-4E22-9E2D-510F5B84B764}" presName="rootConnector" presStyleLbl="node1" presStyleIdx="0" presStyleCnt="2"/>
      <dgm:spPr/>
      <dgm:t>
        <a:bodyPr/>
        <a:lstStyle/>
        <a:p>
          <a:endParaRPr lang="en-US"/>
        </a:p>
      </dgm:t>
    </dgm:pt>
    <dgm:pt modelId="{35028732-F21F-4E3E-BC46-12458BA73492}" type="pres">
      <dgm:prSet presAssocID="{EBC1A2BB-D2F0-4E22-9E2D-510F5B84B764}" presName="childShape" presStyleCnt="0"/>
      <dgm:spPr/>
    </dgm:pt>
    <dgm:pt modelId="{D7802FCE-53D4-403F-B793-9468D412681C}" type="pres">
      <dgm:prSet presAssocID="{5616A1DD-80A5-4FA9-862F-F36A5CA81B36}" presName="Name13" presStyleLbl="parChTrans1D2" presStyleIdx="0" presStyleCnt="4"/>
      <dgm:spPr/>
      <dgm:t>
        <a:bodyPr/>
        <a:lstStyle/>
        <a:p>
          <a:endParaRPr lang="en-US"/>
        </a:p>
      </dgm:t>
    </dgm:pt>
    <dgm:pt modelId="{9D20EA23-D358-4E81-8528-492692828298}" type="pres">
      <dgm:prSet presAssocID="{7D47B33B-6565-4B26-BAD6-E898E88B5F05}" presName="childText" presStyleLbl="bgAcc1" presStyleIdx="0" presStyleCnt="4" custScaleX="1382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36E8EB-3ECB-4AF8-BE3D-3A32BFDDE6BE}" type="pres">
      <dgm:prSet presAssocID="{842080A3-AAE4-40CA-B523-160BFF7427D4}" presName="Name13" presStyleLbl="parChTrans1D2" presStyleIdx="1" presStyleCnt="4"/>
      <dgm:spPr/>
      <dgm:t>
        <a:bodyPr/>
        <a:lstStyle/>
        <a:p>
          <a:endParaRPr lang="en-US"/>
        </a:p>
      </dgm:t>
    </dgm:pt>
    <dgm:pt modelId="{D8A45FFC-7560-4C4B-87BC-C3508D3DDFAF}" type="pres">
      <dgm:prSet presAssocID="{168451CC-19F4-4227-9AFE-399D36E57EAC}" presName="childText" presStyleLbl="bgAcc1" presStyleIdx="1" presStyleCnt="4" custScaleX="1467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F00CD9-C087-40F1-9D5F-7D0B3C417711}" type="pres">
      <dgm:prSet presAssocID="{588A27E4-0E9D-48F0-A054-C3BA3B5BE0F6}" presName="root" presStyleCnt="0"/>
      <dgm:spPr/>
    </dgm:pt>
    <dgm:pt modelId="{CE20C3F3-BB06-4153-B7C7-76385F905479}" type="pres">
      <dgm:prSet presAssocID="{588A27E4-0E9D-48F0-A054-C3BA3B5BE0F6}" presName="rootComposite" presStyleCnt="0"/>
      <dgm:spPr/>
    </dgm:pt>
    <dgm:pt modelId="{36036860-2F5B-46CD-8C6B-759A575634A0}" type="pres">
      <dgm:prSet presAssocID="{588A27E4-0E9D-48F0-A054-C3BA3B5BE0F6}" presName="rootText" presStyleLbl="node1" presStyleIdx="1" presStyleCnt="2" custScaleX="124719"/>
      <dgm:spPr/>
      <dgm:t>
        <a:bodyPr/>
        <a:lstStyle/>
        <a:p>
          <a:endParaRPr lang="en-US"/>
        </a:p>
      </dgm:t>
    </dgm:pt>
    <dgm:pt modelId="{254D076A-D99E-4590-A7CC-4D4FCB30B5A6}" type="pres">
      <dgm:prSet presAssocID="{588A27E4-0E9D-48F0-A054-C3BA3B5BE0F6}" presName="rootConnector" presStyleLbl="node1" presStyleIdx="1" presStyleCnt="2"/>
      <dgm:spPr/>
      <dgm:t>
        <a:bodyPr/>
        <a:lstStyle/>
        <a:p>
          <a:endParaRPr lang="en-US"/>
        </a:p>
      </dgm:t>
    </dgm:pt>
    <dgm:pt modelId="{FD545126-2093-4BF3-A238-49D89A3BAA26}" type="pres">
      <dgm:prSet presAssocID="{588A27E4-0E9D-48F0-A054-C3BA3B5BE0F6}" presName="childShape" presStyleCnt="0"/>
      <dgm:spPr/>
    </dgm:pt>
    <dgm:pt modelId="{251FFDB4-958F-4959-95A3-C9214464D39E}" type="pres">
      <dgm:prSet presAssocID="{6186F83F-373C-4BAA-8DBF-12BBB01A2DE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CD5B93F6-802F-4167-AC9B-826C82474B53}" type="pres">
      <dgm:prSet presAssocID="{FEC51A6D-50C0-4B5A-BCC4-4F8CFD3D3EF3}" presName="childText" presStyleLbl="bgAcc1" presStyleIdx="2" presStyleCnt="4" custScaleX="1296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161D81-A78D-4B2D-A054-023774E0E214}" type="pres">
      <dgm:prSet presAssocID="{6F262B11-75E1-4A1E-822B-092BAE5E64D6}" presName="Name13" presStyleLbl="parChTrans1D2" presStyleIdx="3" presStyleCnt="4"/>
      <dgm:spPr/>
      <dgm:t>
        <a:bodyPr/>
        <a:lstStyle/>
        <a:p>
          <a:endParaRPr lang="en-US"/>
        </a:p>
      </dgm:t>
    </dgm:pt>
    <dgm:pt modelId="{5C9862AC-7BF2-42EE-9E27-F57980E792C9}" type="pres">
      <dgm:prSet presAssocID="{0F465628-8610-4A22-8A51-7B0F3153AA7C}" presName="childText" presStyleLbl="bgAcc1" presStyleIdx="3" presStyleCnt="4" custScaleX="1324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C2C209-DA52-41F0-9B21-35F8BF8EB55A}" srcId="{588A27E4-0E9D-48F0-A054-C3BA3B5BE0F6}" destId="{FEC51A6D-50C0-4B5A-BCC4-4F8CFD3D3EF3}" srcOrd="0" destOrd="0" parTransId="{6186F83F-373C-4BAA-8DBF-12BBB01A2DEF}" sibTransId="{1187071A-31BC-4722-80FD-E24A0C388F11}"/>
    <dgm:cxn modelId="{E962661B-7761-4630-B4AA-6607A4C9B66F}" srcId="{EBC1A2BB-D2F0-4E22-9E2D-510F5B84B764}" destId="{168451CC-19F4-4227-9AFE-399D36E57EAC}" srcOrd="1" destOrd="0" parTransId="{842080A3-AAE4-40CA-B523-160BFF7427D4}" sibTransId="{C4435B98-539A-4A2D-BA04-D16DB0648D93}"/>
    <dgm:cxn modelId="{40BE027E-5B65-4BDB-B159-65FC95DF9B29}" type="presOf" srcId="{7D47B33B-6565-4B26-BAD6-E898E88B5F05}" destId="{9D20EA23-D358-4E81-8528-492692828298}" srcOrd="0" destOrd="0" presId="urn:microsoft.com/office/officeart/2005/8/layout/hierarchy3"/>
    <dgm:cxn modelId="{342232D0-F9CE-4E19-A06E-192C6C1EC217}" type="presOf" srcId="{FEC51A6D-50C0-4B5A-BCC4-4F8CFD3D3EF3}" destId="{CD5B93F6-802F-4167-AC9B-826C82474B53}" srcOrd="0" destOrd="0" presId="urn:microsoft.com/office/officeart/2005/8/layout/hierarchy3"/>
    <dgm:cxn modelId="{21E3DF6C-9D92-48C9-B156-BCF523891E48}" type="presOf" srcId="{EBC1A2BB-D2F0-4E22-9E2D-510F5B84B764}" destId="{40DF8E0A-7B2D-4D31-9523-9457AF8B539B}" srcOrd="0" destOrd="0" presId="urn:microsoft.com/office/officeart/2005/8/layout/hierarchy3"/>
    <dgm:cxn modelId="{6D42DF85-0EBC-41DB-916C-3768EB7E9AD7}" type="presOf" srcId="{6F262B11-75E1-4A1E-822B-092BAE5E64D6}" destId="{06161D81-A78D-4B2D-A054-023774E0E214}" srcOrd="0" destOrd="0" presId="urn:microsoft.com/office/officeart/2005/8/layout/hierarchy3"/>
    <dgm:cxn modelId="{9C3DD59D-6F3E-46D3-A684-5F64579F668F}" srcId="{EBC1A2BB-D2F0-4E22-9E2D-510F5B84B764}" destId="{7D47B33B-6565-4B26-BAD6-E898E88B5F05}" srcOrd="0" destOrd="0" parTransId="{5616A1DD-80A5-4FA9-862F-F36A5CA81B36}" sibTransId="{77CEDFDA-E406-4BA4-9E6E-9E76A639DE51}"/>
    <dgm:cxn modelId="{961B75DA-B127-471E-80F5-0B22AEF340F0}" srcId="{588A27E4-0E9D-48F0-A054-C3BA3B5BE0F6}" destId="{0F465628-8610-4A22-8A51-7B0F3153AA7C}" srcOrd="1" destOrd="0" parTransId="{6F262B11-75E1-4A1E-822B-092BAE5E64D6}" sibTransId="{565ADFE1-BE58-4769-A91C-A71544DD5212}"/>
    <dgm:cxn modelId="{7AA24D2F-BCE9-4B16-909F-B2322BC3A855}" type="presOf" srcId="{0CDFA36E-79AD-4BC9-96E8-21B2BA39D23E}" destId="{93F89AE1-5DB8-409C-A205-C62E07949DBA}" srcOrd="0" destOrd="0" presId="urn:microsoft.com/office/officeart/2005/8/layout/hierarchy3"/>
    <dgm:cxn modelId="{9D526BFA-FB13-429D-BF2E-361A407704FC}" type="presOf" srcId="{588A27E4-0E9D-48F0-A054-C3BA3B5BE0F6}" destId="{254D076A-D99E-4590-A7CC-4D4FCB30B5A6}" srcOrd="1" destOrd="0" presId="urn:microsoft.com/office/officeart/2005/8/layout/hierarchy3"/>
    <dgm:cxn modelId="{FD9205DC-55F7-44D8-A4DA-974096AC8AC3}" type="presOf" srcId="{5616A1DD-80A5-4FA9-862F-F36A5CA81B36}" destId="{D7802FCE-53D4-403F-B793-9468D412681C}" srcOrd="0" destOrd="0" presId="urn:microsoft.com/office/officeart/2005/8/layout/hierarchy3"/>
    <dgm:cxn modelId="{EDBCB171-2124-451A-9277-A7F08A0310BD}" type="presOf" srcId="{588A27E4-0E9D-48F0-A054-C3BA3B5BE0F6}" destId="{36036860-2F5B-46CD-8C6B-759A575634A0}" srcOrd="0" destOrd="0" presId="urn:microsoft.com/office/officeart/2005/8/layout/hierarchy3"/>
    <dgm:cxn modelId="{8EC56457-332C-4A59-8296-F6ECF0F5DE0F}" srcId="{0CDFA36E-79AD-4BC9-96E8-21B2BA39D23E}" destId="{EBC1A2BB-D2F0-4E22-9E2D-510F5B84B764}" srcOrd="0" destOrd="0" parTransId="{25498077-9BEE-4676-AD06-663E59B701F7}" sibTransId="{69D9F55E-493F-4BA8-A0C5-AAA82E58AB42}"/>
    <dgm:cxn modelId="{86993C3B-0594-47AB-8FDB-F1D2228E4BF5}" type="presOf" srcId="{842080A3-AAE4-40CA-B523-160BFF7427D4}" destId="{C436E8EB-3ECB-4AF8-BE3D-3A32BFDDE6BE}" srcOrd="0" destOrd="0" presId="urn:microsoft.com/office/officeart/2005/8/layout/hierarchy3"/>
    <dgm:cxn modelId="{D2839A03-0285-439E-8556-A5E5C671C74D}" type="presOf" srcId="{168451CC-19F4-4227-9AFE-399D36E57EAC}" destId="{D8A45FFC-7560-4C4B-87BC-C3508D3DDFAF}" srcOrd="0" destOrd="0" presId="urn:microsoft.com/office/officeart/2005/8/layout/hierarchy3"/>
    <dgm:cxn modelId="{5DC48C03-F305-46CC-BDE5-32EA8CF7E4A8}" srcId="{0CDFA36E-79AD-4BC9-96E8-21B2BA39D23E}" destId="{588A27E4-0E9D-48F0-A054-C3BA3B5BE0F6}" srcOrd="1" destOrd="0" parTransId="{3D0EDCB3-F483-46DB-8BBC-560FCE7EDE7A}" sibTransId="{F99EB603-30FD-4F71-A058-DAAB3ADC6E39}"/>
    <dgm:cxn modelId="{D09F3703-299A-48AA-B784-8582C2F25259}" type="presOf" srcId="{EBC1A2BB-D2F0-4E22-9E2D-510F5B84B764}" destId="{535C3C36-D4F1-40BF-8066-13C6879D61FB}" srcOrd="1" destOrd="0" presId="urn:microsoft.com/office/officeart/2005/8/layout/hierarchy3"/>
    <dgm:cxn modelId="{5B56BABF-3560-4AF7-ACE1-5A045D87925A}" type="presOf" srcId="{6186F83F-373C-4BAA-8DBF-12BBB01A2DEF}" destId="{251FFDB4-958F-4959-95A3-C9214464D39E}" srcOrd="0" destOrd="0" presId="urn:microsoft.com/office/officeart/2005/8/layout/hierarchy3"/>
    <dgm:cxn modelId="{61E881EB-F90F-44B1-9118-C4BE083C17E0}" type="presOf" srcId="{0F465628-8610-4A22-8A51-7B0F3153AA7C}" destId="{5C9862AC-7BF2-42EE-9E27-F57980E792C9}" srcOrd="0" destOrd="0" presId="urn:microsoft.com/office/officeart/2005/8/layout/hierarchy3"/>
    <dgm:cxn modelId="{2BB03E00-C88D-4BBB-91A6-B87E54330E08}" type="presParOf" srcId="{93F89AE1-5DB8-409C-A205-C62E07949DBA}" destId="{3BBC095D-5F45-41ED-BA77-ED9299658338}" srcOrd="0" destOrd="0" presId="urn:microsoft.com/office/officeart/2005/8/layout/hierarchy3"/>
    <dgm:cxn modelId="{95C368EE-D7F1-4A4A-B4BC-7196682C4DBE}" type="presParOf" srcId="{3BBC095D-5F45-41ED-BA77-ED9299658338}" destId="{D74A3C01-3D8F-41CA-96E1-0A117A199FFD}" srcOrd="0" destOrd="0" presId="urn:microsoft.com/office/officeart/2005/8/layout/hierarchy3"/>
    <dgm:cxn modelId="{440F7B19-0354-4B3B-B24B-8BBD64A19190}" type="presParOf" srcId="{D74A3C01-3D8F-41CA-96E1-0A117A199FFD}" destId="{40DF8E0A-7B2D-4D31-9523-9457AF8B539B}" srcOrd="0" destOrd="0" presId="urn:microsoft.com/office/officeart/2005/8/layout/hierarchy3"/>
    <dgm:cxn modelId="{775C80BB-E5D6-4120-8396-5EDAE806B0CC}" type="presParOf" srcId="{D74A3C01-3D8F-41CA-96E1-0A117A199FFD}" destId="{535C3C36-D4F1-40BF-8066-13C6879D61FB}" srcOrd="1" destOrd="0" presId="urn:microsoft.com/office/officeart/2005/8/layout/hierarchy3"/>
    <dgm:cxn modelId="{9BF6B5DB-D4E1-473A-9A77-F48F971144DA}" type="presParOf" srcId="{3BBC095D-5F45-41ED-BA77-ED9299658338}" destId="{35028732-F21F-4E3E-BC46-12458BA73492}" srcOrd="1" destOrd="0" presId="urn:microsoft.com/office/officeart/2005/8/layout/hierarchy3"/>
    <dgm:cxn modelId="{72E13EB6-0703-4768-B009-519A4942D680}" type="presParOf" srcId="{35028732-F21F-4E3E-BC46-12458BA73492}" destId="{D7802FCE-53D4-403F-B793-9468D412681C}" srcOrd="0" destOrd="0" presId="urn:microsoft.com/office/officeart/2005/8/layout/hierarchy3"/>
    <dgm:cxn modelId="{012285B9-E35A-4E5F-9BCC-178972ED3B6E}" type="presParOf" srcId="{35028732-F21F-4E3E-BC46-12458BA73492}" destId="{9D20EA23-D358-4E81-8528-492692828298}" srcOrd="1" destOrd="0" presId="urn:microsoft.com/office/officeart/2005/8/layout/hierarchy3"/>
    <dgm:cxn modelId="{0228A7EA-D2D6-48C9-947D-C11A1A725351}" type="presParOf" srcId="{35028732-F21F-4E3E-BC46-12458BA73492}" destId="{C436E8EB-3ECB-4AF8-BE3D-3A32BFDDE6BE}" srcOrd="2" destOrd="0" presId="urn:microsoft.com/office/officeart/2005/8/layout/hierarchy3"/>
    <dgm:cxn modelId="{8F9278B8-98D4-4124-A8C6-B4F15E0FF58A}" type="presParOf" srcId="{35028732-F21F-4E3E-BC46-12458BA73492}" destId="{D8A45FFC-7560-4C4B-87BC-C3508D3DDFAF}" srcOrd="3" destOrd="0" presId="urn:microsoft.com/office/officeart/2005/8/layout/hierarchy3"/>
    <dgm:cxn modelId="{5C33158D-86C0-499A-9662-029AC2055635}" type="presParOf" srcId="{93F89AE1-5DB8-409C-A205-C62E07949DBA}" destId="{0EF00CD9-C087-40F1-9D5F-7D0B3C417711}" srcOrd="1" destOrd="0" presId="urn:microsoft.com/office/officeart/2005/8/layout/hierarchy3"/>
    <dgm:cxn modelId="{9CD0A831-8E48-418E-A3BB-64A177312C65}" type="presParOf" srcId="{0EF00CD9-C087-40F1-9D5F-7D0B3C417711}" destId="{CE20C3F3-BB06-4153-B7C7-76385F905479}" srcOrd="0" destOrd="0" presId="urn:microsoft.com/office/officeart/2005/8/layout/hierarchy3"/>
    <dgm:cxn modelId="{E5627E15-AA25-4C95-A4E9-A84B41BB04B0}" type="presParOf" srcId="{CE20C3F3-BB06-4153-B7C7-76385F905479}" destId="{36036860-2F5B-46CD-8C6B-759A575634A0}" srcOrd="0" destOrd="0" presId="urn:microsoft.com/office/officeart/2005/8/layout/hierarchy3"/>
    <dgm:cxn modelId="{65768369-F106-4177-B6F4-EA5854272C09}" type="presParOf" srcId="{CE20C3F3-BB06-4153-B7C7-76385F905479}" destId="{254D076A-D99E-4590-A7CC-4D4FCB30B5A6}" srcOrd="1" destOrd="0" presId="urn:microsoft.com/office/officeart/2005/8/layout/hierarchy3"/>
    <dgm:cxn modelId="{777BFB00-30DA-489A-ACDA-76EB19192898}" type="presParOf" srcId="{0EF00CD9-C087-40F1-9D5F-7D0B3C417711}" destId="{FD545126-2093-4BF3-A238-49D89A3BAA26}" srcOrd="1" destOrd="0" presId="urn:microsoft.com/office/officeart/2005/8/layout/hierarchy3"/>
    <dgm:cxn modelId="{ECA09F29-B369-41D7-855E-78486937639C}" type="presParOf" srcId="{FD545126-2093-4BF3-A238-49D89A3BAA26}" destId="{251FFDB4-958F-4959-95A3-C9214464D39E}" srcOrd="0" destOrd="0" presId="urn:microsoft.com/office/officeart/2005/8/layout/hierarchy3"/>
    <dgm:cxn modelId="{FDB2CA5C-3AE7-44A6-839C-EC60E0BA6BED}" type="presParOf" srcId="{FD545126-2093-4BF3-A238-49D89A3BAA26}" destId="{CD5B93F6-802F-4167-AC9B-826C82474B53}" srcOrd="1" destOrd="0" presId="urn:microsoft.com/office/officeart/2005/8/layout/hierarchy3"/>
    <dgm:cxn modelId="{216969FC-FADE-40A4-A009-9863E0A325D3}" type="presParOf" srcId="{FD545126-2093-4BF3-A238-49D89A3BAA26}" destId="{06161D81-A78D-4B2D-A054-023774E0E214}" srcOrd="2" destOrd="0" presId="urn:microsoft.com/office/officeart/2005/8/layout/hierarchy3"/>
    <dgm:cxn modelId="{67E7E60B-A264-4712-9E12-76E9C46F9BD4}" type="presParOf" srcId="{FD545126-2093-4BF3-A238-49D89A3BAA26}" destId="{5C9862AC-7BF2-42EE-9E27-F57980E792C9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C91E32-7808-4793-B040-036E48DEC521}" type="doc">
      <dgm:prSet loTypeId="urn:microsoft.com/office/officeart/2008/layout/LinedList" loCatId="list" qsTypeId="urn:microsoft.com/office/officeart/2005/8/quickstyle/simple3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DDA7DC36-1E34-439F-AA3F-CCCC4B37D87B}">
      <dgm:prSet/>
      <dgm:spPr/>
      <dgm:t>
        <a:bodyPr/>
        <a:lstStyle/>
        <a:p>
          <a:r>
            <a:rPr lang="fr-FR"/>
            <a:t>Mobilisation continue et accrue du financement public : </a:t>
          </a:r>
          <a:r>
            <a:rPr lang="fr-FR" b="1" i="1"/>
            <a:t>une relation positive existe entre le niveau de dépenses gouvernementales et le niveau de protection financière</a:t>
          </a:r>
          <a:r>
            <a:rPr lang="fr-FR" i="1"/>
            <a:t> </a:t>
          </a:r>
          <a:endParaRPr lang="en-US"/>
        </a:p>
      </dgm:t>
    </dgm:pt>
    <dgm:pt modelId="{944480EB-8265-4543-B023-D73427F34543}" type="parTrans" cxnId="{9BFAEAAB-CC32-49EF-AE82-60E03CF76186}">
      <dgm:prSet/>
      <dgm:spPr/>
      <dgm:t>
        <a:bodyPr/>
        <a:lstStyle/>
        <a:p>
          <a:endParaRPr lang="en-US"/>
        </a:p>
      </dgm:t>
    </dgm:pt>
    <dgm:pt modelId="{9C3D3B03-903C-418C-9603-FFFE031FB6B4}" type="sibTrans" cxnId="{9BFAEAAB-CC32-49EF-AE82-60E03CF76186}">
      <dgm:prSet/>
      <dgm:spPr/>
      <dgm:t>
        <a:bodyPr/>
        <a:lstStyle/>
        <a:p>
          <a:endParaRPr lang="en-US"/>
        </a:p>
      </dgm:t>
    </dgm:pt>
    <dgm:pt modelId="{AE18E297-B8A0-4982-9A58-B36051C071A5}">
      <dgm:prSet/>
      <dgm:spPr/>
      <dgm:t>
        <a:bodyPr/>
        <a:lstStyle/>
        <a:p>
          <a:r>
            <a:rPr lang="fr-FR" b="1"/>
            <a:t>Mise en commun des fonds</a:t>
          </a:r>
          <a:r>
            <a:rPr lang="fr-FR"/>
            <a:t>, adhésion de tous les acteurs (politiques, décideurs, PTF) à un dispositif de </a:t>
          </a:r>
          <a:r>
            <a:rPr lang="fr-FR" b="1"/>
            <a:t>réduction de la fragmentation : </a:t>
          </a:r>
          <a:r>
            <a:rPr lang="fr-FR"/>
            <a:t>SNFS, achat stratégique des soins constituent des moyens </a:t>
          </a:r>
          <a:endParaRPr lang="en-US"/>
        </a:p>
      </dgm:t>
    </dgm:pt>
    <dgm:pt modelId="{246909C3-DC31-4727-A586-DF2F8AE41B63}" type="parTrans" cxnId="{93D2220A-851F-4605-ACC7-E60221BD6E9C}">
      <dgm:prSet/>
      <dgm:spPr/>
      <dgm:t>
        <a:bodyPr/>
        <a:lstStyle/>
        <a:p>
          <a:endParaRPr lang="en-US"/>
        </a:p>
      </dgm:t>
    </dgm:pt>
    <dgm:pt modelId="{A3101801-2CCB-4A0E-980A-EB28E3CF627E}" type="sibTrans" cxnId="{93D2220A-851F-4605-ACC7-E60221BD6E9C}">
      <dgm:prSet/>
      <dgm:spPr/>
      <dgm:t>
        <a:bodyPr/>
        <a:lstStyle/>
        <a:p>
          <a:endParaRPr lang="en-US"/>
        </a:p>
      </dgm:t>
    </dgm:pt>
    <dgm:pt modelId="{75D81F92-1886-47A6-8C8B-32EEBA293A33}" type="pres">
      <dgm:prSet presAssocID="{E8C91E32-7808-4793-B040-036E48DEC52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E58A126-1416-44F9-8E03-DB49441B174F}" type="pres">
      <dgm:prSet presAssocID="{DDA7DC36-1E34-439F-AA3F-CCCC4B37D87B}" presName="thickLine" presStyleLbl="alignNode1" presStyleIdx="0" presStyleCnt="2"/>
      <dgm:spPr/>
    </dgm:pt>
    <dgm:pt modelId="{468A103D-C95F-4BDC-B927-41111D5F8D17}" type="pres">
      <dgm:prSet presAssocID="{DDA7DC36-1E34-439F-AA3F-CCCC4B37D87B}" presName="horz1" presStyleCnt="0"/>
      <dgm:spPr/>
    </dgm:pt>
    <dgm:pt modelId="{7B063E36-8B25-4E90-B6DA-9FD9D3D09584}" type="pres">
      <dgm:prSet presAssocID="{DDA7DC36-1E34-439F-AA3F-CCCC4B37D87B}" presName="tx1" presStyleLbl="revTx" presStyleIdx="0" presStyleCnt="2"/>
      <dgm:spPr/>
      <dgm:t>
        <a:bodyPr/>
        <a:lstStyle/>
        <a:p>
          <a:endParaRPr lang="en-US"/>
        </a:p>
      </dgm:t>
    </dgm:pt>
    <dgm:pt modelId="{0D172F0E-F385-479E-AC84-097ED69872B5}" type="pres">
      <dgm:prSet presAssocID="{DDA7DC36-1E34-439F-AA3F-CCCC4B37D87B}" presName="vert1" presStyleCnt="0"/>
      <dgm:spPr/>
    </dgm:pt>
    <dgm:pt modelId="{2359EFD7-3D68-45EE-BC55-6EE1610B14BB}" type="pres">
      <dgm:prSet presAssocID="{AE18E297-B8A0-4982-9A58-B36051C071A5}" presName="thickLine" presStyleLbl="alignNode1" presStyleIdx="1" presStyleCnt="2"/>
      <dgm:spPr/>
    </dgm:pt>
    <dgm:pt modelId="{F7AEFB9F-2D46-4DEE-A626-8F42C990AE1F}" type="pres">
      <dgm:prSet presAssocID="{AE18E297-B8A0-4982-9A58-B36051C071A5}" presName="horz1" presStyleCnt="0"/>
      <dgm:spPr/>
    </dgm:pt>
    <dgm:pt modelId="{CAD4C25E-E7A3-4A52-928E-4B75310202A8}" type="pres">
      <dgm:prSet presAssocID="{AE18E297-B8A0-4982-9A58-B36051C071A5}" presName="tx1" presStyleLbl="revTx" presStyleIdx="1" presStyleCnt="2"/>
      <dgm:spPr/>
      <dgm:t>
        <a:bodyPr/>
        <a:lstStyle/>
        <a:p>
          <a:endParaRPr lang="en-US"/>
        </a:p>
      </dgm:t>
    </dgm:pt>
    <dgm:pt modelId="{51AC5984-BB2B-4CFC-8C73-B1955EB7A529}" type="pres">
      <dgm:prSet presAssocID="{AE18E297-B8A0-4982-9A58-B36051C071A5}" presName="vert1" presStyleCnt="0"/>
      <dgm:spPr/>
    </dgm:pt>
  </dgm:ptLst>
  <dgm:cxnLst>
    <dgm:cxn modelId="{C46A4D33-B955-477D-998B-43D71BA6EECB}" type="presOf" srcId="{AE18E297-B8A0-4982-9A58-B36051C071A5}" destId="{CAD4C25E-E7A3-4A52-928E-4B75310202A8}" srcOrd="0" destOrd="0" presId="urn:microsoft.com/office/officeart/2008/layout/LinedList"/>
    <dgm:cxn modelId="{2880D2F2-0EAE-4C67-B633-8BF053388558}" type="presOf" srcId="{E8C91E32-7808-4793-B040-036E48DEC521}" destId="{75D81F92-1886-47A6-8C8B-32EEBA293A33}" srcOrd="0" destOrd="0" presId="urn:microsoft.com/office/officeart/2008/layout/LinedList"/>
    <dgm:cxn modelId="{6A6D4FB4-1BDF-417B-8DA0-56F3288249FA}" type="presOf" srcId="{DDA7DC36-1E34-439F-AA3F-CCCC4B37D87B}" destId="{7B063E36-8B25-4E90-B6DA-9FD9D3D09584}" srcOrd="0" destOrd="0" presId="urn:microsoft.com/office/officeart/2008/layout/LinedList"/>
    <dgm:cxn modelId="{93D2220A-851F-4605-ACC7-E60221BD6E9C}" srcId="{E8C91E32-7808-4793-B040-036E48DEC521}" destId="{AE18E297-B8A0-4982-9A58-B36051C071A5}" srcOrd="1" destOrd="0" parTransId="{246909C3-DC31-4727-A586-DF2F8AE41B63}" sibTransId="{A3101801-2CCB-4A0E-980A-EB28E3CF627E}"/>
    <dgm:cxn modelId="{9BFAEAAB-CC32-49EF-AE82-60E03CF76186}" srcId="{E8C91E32-7808-4793-B040-036E48DEC521}" destId="{DDA7DC36-1E34-439F-AA3F-CCCC4B37D87B}" srcOrd="0" destOrd="0" parTransId="{944480EB-8265-4543-B023-D73427F34543}" sibTransId="{9C3D3B03-903C-418C-9603-FFFE031FB6B4}"/>
    <dgm:cxn modelId="{EF658744-E0CA-4706-AC92-6DC895794CB2}" type="presParOf" srcId="{75D81F92-1886-47A6-8C8B-32EEBA293A33}" destId="{4E58A126-1416-44F9-8E03-DB49441B174F}" srcOrd="0" destOrd="0" presId="urn:microsoft.com/office/officeart/2008/layout/LinedList"/>
    <dgm:cxn modelId="{B9C072AE-0266-4545-809E-BB6AF8D5AD96}" type="presParOf" srcId="{75D81F92-1886-47A6-8C8B-32EEBA293A33}" destId="{468A103D-C95F-4BDC-B927-41111D5F8D17}" srcOrd="1" destOrd="0" presId="urn:microsoft.com/office/officeart/2008/layout/LinedList"/>
    <dgm:cxn modelId="{39333284-46C2-428B-BF95-277EEC869B19}" type="presParOf" srcId="{468A103D-C95F-4BDC-B927-41111D5F8D17}" destId="{7B063E36-8B25-4E90-B6DA-9FD9D3D09584}" srcOrd="0" destOrd="0" presId="urn:microsoft.com/office/officeart/2008/layout/LinedList"/>
    <dgm:cxn modelId="{F8C0404A-DF88-477D-9AD9-2334A48EE5CD}" type="presParOf" srcId="{468A103D-C95F-4BDC-B927-41111D5F8D17}" destId="{0D172F0E-F385-479E-AC84-097ED69872B5}" srcOrd="1" destOrd="0" presId="urn:microsoft.com/office/officeart/2008/layout/LinedList"/>
    <dgm:cxn modelId="{D2FA14FE-6C10-40DD-8180-EF8B6B37B6FE}" type="presParOf" srcId="{75D81F92-1886-47A6-8C8B-32EEBA293A33}" destId="{2359EFD7-3D68-45EE-BC55-6EE1610B14BB}" srcOrd="2" destOrd="0" presId="urn:microsoft.com/office/officeart/2008/layout/LinedList"/>
    <dgm:cxn modelId="{CC7B3F23-EC31-4607-ABBA-405ECE2DB82E}" type="presParOf" srcId="{75D81F92-1886-47A6-8C8B-32EEBA293A33}" destId="{F7AEFB9F-2D46-4DEE-A626-8F42C990AE1F}" srcOrd="3" destOrd="0" presId="urn:microsoft.com/office/officeart/2008/layout/LinedList"/>
    <dgm:cxn modelId="{C7F0FEBA-D306-4480-BF44-C71D23B04C1C}" type="presParOf" srcId="{F7AEFB9F-2D46-4DEE-A626-8F42C990AE1F}" destId="{CAD4C25E-E7A3-4A52-928E-4B75310202A8}" srcOrd="0" destOrd="0" presId="urn:microsoft.com/office/officeart/2008/layout/LinedList"/>
    <dgm:cxn modelId="{71EE0AE9-726E-46D6-83FC-04D285354FDF}" type="presParOf" srcId="{F7AEFB9F-2D46-4DEE-A626-8F42C990AE1F}" destId="{51AC5984-BB2B-4CFC-8C73-B1955EB7A52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041662-F5E3-4E6F-85B0-B98DF28EB290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4BA7E5F-F64A-4B8B-ABB1-4B9AB29108EF}">
      <dgm:prSet/>
      <dgm:spPr/>
      <dgm:t>
        <a:bodyPr/>
        <a:lstStyle/>
        <a:p>
          <a:r>
            <a:rPr lang="fr-FR" b="1"/>
            <a:t>Reformes budgétaires</a:t>
          </a:r>
          <a:r>
            <a:rPr lang="fr-FR"/>
            <a:t>, question du budget programme : choix, structuration, priorités, exécution budgétaires doivent permettre la réalisation de la CSU</a:t>
          </a:r>
          <a:endParaRPr lang="en-US"/>
        </a:p>
      </dgm:t>
    </dgm:pt>
    <dgm:pt modelId="{C462F881-9B2A-4264-9A54-4DAC42604156}" type="parTrans" cxnId="{E264426C-DA38-40E5-B50F-4F308F270EC1}">
      <dgm:prSet/>
      <dgm:spPr/>
      <dgm:t>
        <a:bodyPr/>
        <a:lstStyle/>
        <a:p>
          <a:endParaRPr lang="en-US"/>
        </a:p>
      </dgm:t>
    </dgm:pt>
    <dgm:pt modelId="{F99C681A-653D-468F-9600-754A7B4EC73E}" type="sibTrans" cxnId="{E264426C-DA38-40E5-B50F-4F308F270EC1}">
      <dgm:prSet/>
      <dgm:spPr/>
      <dgm:t>
        <a:bodyPr/>
        <a:lstStyle/>
        <a:p>
          <a:endParaRPr lang="en-US"/>
        </a:p>
      </dgm:t>
    </dgm:pt>
    <dgm:pt modelId="{F83C5E44-4FE3-458C-A227-7B29DE7CE856}">
      <dgm:prSet/>
      <dgm:spPr/>
      <dgm:t>
        <a:bodyPr/>
        <a:lstStyle/>
        <a:p>
          <a:r>
            <a:rPr lang="fr-FR"/>
            <a:t>Engagement de tous les acteurs dans la </a:t>
          </a:r>
          <a:r>
            <a:rPr lang="fr-FR" b="1"/>
            <a:t>gouvernance et la redevabilité : </a:t>
          </a:r>
          <a:r>
            <a:rPr lang="fr-FR"/>
            <a:t>processus de prise de décision, structures et organes à mettre en place, encadrement juridique, traçabilité, système d’information, etc.</a:t>
          </a:r>
          <a:endParaRPr lang="en-US"/>
        </a:p>
      </dgm:t>
    </dgm:pt>
    <dgm:pt modelId="{6761931A-6751-4561-982E-224DB9FD7A85}" type="parTrans" cxnId="{D9806329-0567-4B79-8938-7D83B79E88F8}">
      <dgm:prSet/>
      <dgm:spPr/>
      <dgm:t>
        <a:bodyPr/>
        <a:lstStyle/>
        <a:p>
          <a:endParaRPr lang="en-US"/>
        </a:p>
      </dgm:t>
    </dgm:pt>
    <dgm:pt modelId="{2F6EBE03-DCA3-4C91-ABD3-C724BCB8A4D7}" type="sibTrans" cxnId="{D9806329-0567-4B79-8938-7D83B79E88F8}">
      <dgm:prSet/>
      <dgm:spPr/>
      <dgm:t>
        <a:bodyPr/>
        <a:lstStyle/>
        <a:p>
          <a:endParaRPr lang="en-US"/>
        </a:p>
      </dgm:t>
    </dgm:pt>
    <dgm:pt modelId="{38E1B63E-AB46-4C6E-BAB2-DD55693216D1}" type="pres">
      <dgm:prSet presAssocID="{1F041662-F5E3-4E6F-85B0-B98DF28EB29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01EB5D6-4078-4414-BEED-C6060E47773F}" type="pres">
      <dgm:prSet presAssocID="{94BA7E5F-F64A-4B8B-ABB1-4B9AB29108EF}" presName="thickLine" presStyleLbl="alignNode1" presStyleIdx="0" presStyleCnt="2"/>
      <dgm:spPr/>
    </dgm:pt>
    <dgm:pt modelId="{5B291EEE-342D-4C49-A3E4-C740ED4FC402}" type="pres">
      <dgm:prSet presAssocID="{94BA7E5F-F64A-4B8B-ABB1-4B9AB29108EF}" presName="horz1" presStyleCnt="0"/>
      <dgm:spPr/>
    </dgm:pt>
    <dgm:pt modelId="{C8E6ED87-2D09-4297-9D2C-035C9FA7FB34}" type="pres">
      <dgm:prSet presAssocID="{94BA7E5F-F64A-4B8B-ABB1-4B9AB29108EF}" presName="tx1" presStyleLbl="revTx" presStyleIdx="0" presStyleCnt="2"/>
      <dgm:spPr/>
      <dgm:t>
        <a:bodyPr/>
        <a:lstStyle/>
        <a:p>
          <a:endParaRPr lang="en-US"/>
        </a:p>
      </dgm:t>
    </dgm:pt>
    <dgm:pt modelId="{17D8186A-615F-45D0-A1C5-1D3DDFC3759E}" type="pres">
      <dgm:prSet presAssocID="{94BA7E5F-F64A-4B8B-ABB1-4B9AB29108EF}" presName="vert1" presStyleCnt="0"/>
      <dgm:spPr/>
    </dgm:pt>
    <dgm:pt modelId="{30ACCDFF-10E1-4C9E-A2C7-2CA9FE2CA7C6}" type="pres">
      <dgm:prSet presAssocID="{F83C5E44-4FE3-458C-A227-7B29DE7CE856}" presName="thickLine" presStyleLbl="alignNode1" presStyleIdx="1" presStyleCnt="2"/>
      <dgm:spPr/>
    </dgm:pt>
    <dgm:pt modelId="{A7DF0B3F-0489-4CD8-BDAA-835FDDAAF712}" type="pres">
      <dgm:prSet presAssocID="{F83C5E44-4FE3-458C-A227-7B29DE7CE856}" presName="horz1" presStyleCnt="0"/>
      <dgm:spPr/>
    </dgm:pt>
    <dgm:pt modelId="{48BF834E-AEE1-4A6E-A254-BAD2D67A2F05}" type="pres">
      <dgm:prSet presAssocID="{F83C5E44-4FE3-458C-A227-7B29DE7CE856}" presName="tx1" presStyleLbl="revTx" presStyleIdx="1" presStyleCnt="2"/>
      <dgm:spPr/>
      <dgm:t>
        <a:bodyPr/>
        <a:lstStyle/>
        <a:p>
          <a:endParaRPr lang="en-US"/>
        </a:p>
      </dgm:t>
    </dgm:pt>
    <dgm:pt modelId="{5E05BB82-A623-4446-B450-980FFF35FB22}" type="pres">
      <dgm:prSet presAssocID="{F83C5E44-4FE3-458C-A227-7B29DE7CE856}" presName="vert1" presStyleCnt="0"/>
      <dgm:spPr/>
    </dgm:pt>
  </dgm:ptLst>
  <dgm:cxnLst>
    <dgm:cxn modelId="{5C797441-9360-49A0-B6BE-5D92A833E2BE}" type="presOf" srcId="{F83C5E44-4FE3-458C-A227-7B29DE7CE856}" destId="{48BF834E-AEE1-4A6E-A254-BAD2D67A2F05}" srcOrd="0" destOrd="0" presId="urn:microsoft.com/office/officeart/2008/layout/LinedList"/>
    <dgm:cxn modelId="{07DB9503-A4AF-4B46-A7FA-7C4250D14A0E}" type="presOf" srcId="{1F041662-F5E3-4E6F-85B0-B98DF28EB290}" destId="{38E1B63E-AB46-4C6E-BAB2-DD55693216D1}" srcOrd="0" destOrd="0" presId="urn:microsoft.com/office/officeart/2008/layout/LinedList"/>
    <dgm:cxn modelId="{D9806329-0567-4B79-8938-7D83B79E88F8}" srcId="{1F041662-F5E3-4E6F-85B0-B98DF28EB290}" destId="{F83C5E44-4FE3-458C-A227-7B29DE7CE856}" srcOrd="1" destOrd="0" parTransId="{6761931A-6751-4561-982E-224DB9FD7A85}" sibTransId="{2F6EBE03-DCA3-4C91-ABD3-C724BCB8A4D7}"/>
    <dgm:cxn modelId="{E264426C-DA38-40E5-B50F-4F308F270EC1}" srcId="{1F041662-F5E3-4E6F-85B0-B98DF28EB290}" destId="{94BA7E5F-F64A-4B8B-ABB1-4B9AB29108EF}" srcOrd="0" destOrd="0" parTransId="{C462F881-9B2A-4264-9A54-4DAC42604156}" sibTransId="{F99C681A-653D-468F-9600-754A7B4EC73E}"/>
    <dgm:cxn modelId="{B2348709-03BF-4972-8169-9BDA098BB6B4}" type="presOf" srcId="{94BA7E5F-F64A-4B8B-ABB1-4B9AB29108EF}" destId="{C8E6ED87-2D09-4297-9D2C-035C9FA7FB34}" srcOrd="0" destOrd="0" presId="urn:microsoft.com/office/officeart/2008/layout/LinedList"/>
    <dgm:cxn modelId="{E4DA7031-8806-4BAD-AAFF-6D77ABB5A0C8}" type="presParOf" srcId="{38E1B63E-AB46-4C6E-BAB2-DD55693216D1}" destId="{901EB5D6-4078-4414-BEED-C6060E47773F}" srcOrd="0" destOrd="0" presId="urn:microsoft.com/office/officeart/2008/layout/LinedList"/>
    <dgm:cxn modelId="{8E70B9BF-82B6-4CCA-A3B2-756291983EA1}" type="presParOf" srcId="{38E1B63E-AB46-4C6E-BAB2-DD55693216D1}" destId="{5B291EEE-342D-4C49-A3E4-C740ED4FC402}" srcOrd="1" destOrd="0" presId="urn:microsoft.com/office/officeart/2008/layout/LinedList"/>
    <dgm:cxn modelId="{14D1B50F-ECE9-41FD-BCDC-78DF3A893CA5}" type="presParOf" srcId="{5B291EEE-342D-4C49-A3E4-C740ED4FC402}" destId="{C8E6ED87-2D09-4297-9D2C-035C9FA7FB34}" srcOrd="0" destOrd="0" presId="urn:microsoft.com/office/officeart/2008/layout/LinedList"/>
    <dgm:cxn modelId="{C6848D50-982B-4F26-9ABB-769CA559C85D}" type="presParOf" srcId="{5B291EEE-342D-4C49-A3E4-C740ED4FC402}" destId="{17D8186A-615F-45D0-A1C5-1D3DDFC3759E}" srcOrd="1" destOrd="0" presId="urn:microsoft.com/office/officeart/2008/layout/LinedList"/>
    <dgm:cxn modelId="{DA0C96D7-47B4-4AC8-9F1B-57425BDDBCDA}" type="presParOf" srcId="{38E1B63E-AB46-4C6E-BAB2-DD55693216D1}" destId="{30ACCDFF-10E1-4C9E-A2C7-2CA9FE2CA7C6}" srcOrd="2" destOrd="0" presId="urn:microsoft.com/office/officeart/2008/layout/LinedList"/>
    <dgm:cxn modelId="{9689B9A0-50C6-4872-88AB-5DEFE937EF7F}" type="presParOf" srcId="{38E1B63E-AB46-4C6E-BAB2-DD55693216D1}" destId="{A7DF0B3F-0489-4CD8-BDAA-835FDDAAF712}" srcOrd="3" destOrd="0" presId="urn:microsoft.com/office/officeart/2008/layout/LinedList"/>
    <dgm:cxn modelId="{614D3B89-A549-4765-AF1D-8C463B07B361}" type="presParOf" srcId="{A7DF0B3F-0489-4CD8-BDAA-835FDDAAF712}" destId="{48BF834E-AEE1-4A6E-A254-BAD2D67A2F05}" srcOrd="0" destOrd="0" presId="urn:microsoft.com/office/officeart/2008/layout/LinedList"/>
    <dgm:cxn modelId="{88518917-88E2-4B20-801C-52E4163DBBD4}" type="presParOf" srcId="{A7DF0B3F-0489-4CD8-BDAA-835FDDAAF712}" destId="{5E05BB82-A623-4446-B450-980FFF35FB2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BCB4A6-2659-4C44-9E20-7F500B40385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1D8E13F-37F6-46CD-BAEE-2DB4E83DDAEC}">
      <dgm:prSet/>
      <dgm:spPr/>
      <dgm:t>
        <a:bodyPr/>
        <a:lstStyle/>
        <a:p>
          <a:r>
            <a:rPr lang="fr-FR"/>
            <a:t>L’appropriation de la </a:t>
          </a:r>
          <a:r>
            <a:rPr lang="fr-FR" b="1"/>
            <a:t>culture vers la CSU </a:t>
          </a:r>
          <a:r>
            <a:rPr lang="fr-FR"/>
            <a:t>par tous les acteurs en charge des déterminants de la santé : eau, assainissement, environnement, nutrition, système de santé, MFPTPS…</a:t>
          </a:r>
          <a:endParaRPr lang="en-US"/>
        </a:p>
      </dgm:t>
    </dgm:pt>
    <dgm:pt modelId="{4B54D63B-0CC7-4D84-A8BB-C01E8E050BAA}" type="parTrans" cxnId="{1ADF91C2-81E0-4EF9-B1A1-D91A414390C3}">
      <dgm:prSet/>
      <dgm:spPr/>
      <dgm:t>
        <a:bodyPr/>
        <a:lstStyle/>
        <a:p>
          <a:endParaRPr lang="en-US"/>
        </a:p>
      </dgm:t>
    </dgm:pt>
    <dgm:pt modelId="{2E1D39BC-CBAF-4F81-9D76-267FDA6475FC}" type="sibTrans" cxnId="{1ADF91C2-81E0-4EF9-B1A1-D91A414390C3}">
      <dgm:prSet/>
      <dgm:spPr/>
      <dgm:t>
        <a:bodyPr/>
        <a:lstStyle/>
        <a:p>
          <a:endParaRPr lang="en-US"/>
        </a:p>
      </dgm:t>
    </dgm:pt>
    <dgm:pt modelId="{DB08924E-A38C-4512-8B41-445AA9F15F2D}">
      <dgm:prSet/>
      <dgm:spPr/>
      <dgm:t>
        <a:bodyPr/>
        <a:lstStyle/>
        <a:p>
          <a:r>
            <a:rPr lang="fr-FR" b="1"/>
            <a:t>L’opérationnalisation des attributions du ST CSU nécessite un appui technique et financier des PTF</a:t>
          </a:r>
          <a:endParaRPr lang="en-US"/>
        </a:p>
      </dgm:t>
    </dgm:pt>
    <dgm:pt modelId="{51EA0850-C619-4C95-BCE2-44F4B5B05F6B}" type="parTrans" cxnId="{61F6F7CD-E9C9-400A-9DBC-0B74E6599732}">
      <dgm:prSet/>
      <dgm:spPr/>
      <dgm:t>
        <a:bodyPr/>
        <a:lstStyle/>
        <a:p>
          <a:endParaRPr lang="en-US"/>
        </a:p>
      </dgm:t>
    </dgm:pt>
    <dgm:pt modelId="{55EDB7B0-E44E-42D2-ABF3-D5EB52C03D16}" type="sibTrans" cxnId="{61F6F7CD-E9C9-400A-9DBC-0B74E6599732}">
      <dgm:prSet/>
      <dgm:spPr/>
      <dgm:t>
        <a:bodyPr/>
        <a:lstStyle/>
        <a:p>
          <a:endParaRPr lang="en-US"/>
        </a:p>
      </dgm:t>
    </dgm:pt>
    <dgm:pt modelId="{1503DD9A-96A4-4BE5-831E-A396FEF662AF}" type="pres">
      <dgm:prSet presAssocID="{5BBCB4A6-2659-4C44-9E20-7F500B40385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82DE520-05AD-43E3-9E1F-3C59DCD77352}" type="pres">
      <dgm:prSet presAssocID="{B1D8E13F-37F6-46CD-BAEE-2DB4E83DDAEC}" presName="thickLine" presStyleLbl="alignNode1" presStyleIdx="0" presStyleCnt="2"/>
      <dgm:spPr/>
    </dgm:pt>
    <dgm:pt modelId="{7B571D7F-8CBD-46B9-9A83-648F17E020E4}" type="pres">
      <dgm:prSet presAssocID="{B1D8E13F-37F6-46CD-BAEE-2DB4E83DDAEC}" presName="horz1" presStyleCnt="0"/>
      <dgm:spPr/>
    </dgm:pt>
    <dgm:pt modelId="{EED3F191-A39C-40F2-9399-68ABCF53D941}" type="pres">
      <dgm:prSet presAssocID="{B1D8E13F-37F6-46CD-BAEE-2DB4E83DDAEC}" presName="tx1" presStyleLbl="revTx" presStyleIdx="0" presStyleCnt="2"/>
      <dgm:spPr/>
      <dgm:t>
        <a:bodyPr/>
        <a:lstStyle/>
        <a:p>
          <a:endParaRPr lang="en-US"/>
        </a:p>
      </dgm:t>
    </dgm:pt>
    <dgm:pt modelId="{58DF8DC4-123E-4DCE-9EAB-BE3BE204FA99}" type="pres">
      <dgm:prSet presAssocID="{B1D8E13F-37F6-46CD-BAEE-2DB4E83DDAEC}" presName="vert1" presStyleCnt="0"/>
      <dgm:spPr/>
    </dgm:pt>
    <dgm:pt modelId="{76BC78B9-B669-4A4A-AA20-1DE4291C86E7}" type="pres">
      <dgm:prSet presAssocID="{DB08924E-A38C-4512-8B41-445AA9F15F2D}" presName="thickLine" presStyleLbl="alignNode1" presStyleIdx="1" presStyleCnt="2"/>
      <dgm:spPr/>
    </dgm:pt>
    <dgm:pt modelId="{5E7BF014-5B7A-4B0B-B9B0-3F144149639F}" type="pres">
      <dgm:prSet presAssocID="{DB08924E-A38C-4512-8B41-445AA9F15F2D}" presName="horz1" presStyleCnt="0"/>
      <dgm:spPr/>
    </dgm:pt>
    <dgm:pt modelId="{A35EE0DB-C17D-4EE3-9D81-AC418770B8EA}" type="pres">
      <dgm:prSet presAssocID="{DB08924E-A38C-4512-8B41-445AA9F15F2D}" presName="tx1" presStyleLbl="revTx" presStyleIdx="1" presStyleCnt="2"/>
      <dgm:spPr/>
      <dgm:t>
        <a:bodyPr/>
        <a:lstStyle/>
        <a:p>
          <a:endParaRPr lang="en-US"/>
        </a:p>
      </dgm:t>
    </dgm:pt>
    <dgm:pt modelId="{A6D4FB22-CFF3-4460-8386-1F5B09816CE7}" type="pres">
      <dgm:prSet presAssocID="{DB08924E-A38C-4512-8B41-445AA9F15F2D}" presName="vert1" presStyleCnt="0"/>
      <dgm:spPr/>
    </dgm:pt>
  </dgm:ptLst>
  <dgm:cxnLst>
    <dgm:cxn modelId="{5FFBA847-E8D1-47A8-B1D1-5426C2AA64E9}" type="presOf" srcId="{5BBCB4A6-2659-4C44-9E20-7F500B403853}" destId="{1503DD9A-96A4-4BE5-831E-A396FEF662AF}" srcOrd="0" destOrd="0" presId="urn:microsoft.com/office/officeart/2008/layout/LinedList"/>
    <dgm:cxn modelId="{170094AF-25A0-4C43-9BA4-5120199662D5}" type="presOf" srcId="{DB08924E-A38C-4512-8B41-445AA9F15F2D}" destId="{A35EE0DB-C17D-4EE3-9D81-AC418770B8EA}" srcOrd="0" destOrd="0" presId="urn:microsoft.com/office/officeart/2008/layout/LinedList"/>
    <dgm:cxn modelId="{61F6F7CD-E9C9-400A-9DBC-0B74E6599732}" srcId="{5BBCB4A6-2659-4C44-9E20-7F500B403853}" destId="{DB08924E-A38C-4512-8B41-445AA9F15F2D}" srcOrd="1" destOrd="0" parTransId="{51EA0850-C619-4C95-BCE2-44F4B5B05F6B}" sibTransId="{55EDB7B0-E44E-42D2-ABF3-D5EB52C03D16}"/>
    <dgm:cxn modelId="{FBDA8082-4F8A-464E-96F0-DAC0C192E447}" type="presOf" srcId="{B1D8E13F-37F6-46CD-BAEE-2DB4E83DDAEC}" destId="{EED3F191-A39C-40F2-9399-68ABCF53D941}" srcOrd="0" destOrd="0" presId="urn:microsoft.com/office/officeart/2008/layout/LinedList"/>
    <dgm:cxn modelId="{1ADF91C2-81E0-4EF9-B1A1-D91A414390C3}" srcId="{5BBCB4A6-2659-4C44-9E20-7F500B403853}" destId="{B1D8E13F-37F6-46CD-BAEE-2DB4E83DDAEC}" srcOrd="0" destOrd="0" parTransId="{4B54D63B-0CC7-4D84-A8BB-C01E8E050BAA}" sibTransId="{2E1D39BC-CBAF-4F81-9D76-267FDA6475FC}"/>
    <dgm:cxn modelId="{5FA0DC47-D689-4D3C-8329-9030183911BB}" type="presParOf" srcId="{1503DD9A-96A4-4BE5-831E-A396FEF662AF}" destId="{D82DE520-05AD-43E3-9E1F-3C59DCD77352}" srcOrd="0" destOrd="0" presId="urn:microsoft.com/office/officeart/2008/layout/LinedList"/>
    <dgm:cxn modelId="{0947F9B1-9DCB-465D-9BB8-EB00D880F94B}" type="presParOf" srcId="{1503DD9A-96A4-4BE5-831E-A396FEF662AF}" destId="{7B571D7F-8CBD-46B9-9A83-648F17E020E4}" srcOrd="1" destOrd="0" presId="urn:microsoft.com/office/officeart/2008/layout/LinedList"/>
    <dgm:cxn modelId="{AAF15817-AA5E-4D76-B636-9AEC454AF78C}" type="presParOf" srcId="{7B571D7F-8CBD-46B9-9A83-648F17E020E4}" destId="{EED3F191-A39C-40F2-9399-68ABCF53D941}" srcOrd="0" destOrd="0" presId="urn:microsoft.com/office/officeart/2008/layout/LinedList"/>
    <dgm:cxn modelId="{A562AF91-A02F-490A-8160-809B7FE2364E}" type="presParOf" srcId="{7B571D7F-8CBD-46B9-9A83-648F17E020E4}" destId="{58DF8DC4-123E-4DCE-9EAB-BE3BE204FA99}" srcOrd="1" destOrd="0" presId="urn:microsoft.com/office/officeart/2008/layout/LinedList"/>
    <dgm:cxn modelId="{A605B4AD-987D-48A0-AC4E-2E5A40D5F4DE}" type="presParOf" srcId="{1503DD9A-96A4-4BE5-831E-A396FEF662AF}" destId="{76BC78B9-B669-4A4A-AA20-1DE4291C86E7}" srcOrd="2" destOrd="0" presId="urn:microsoft.com/office/officeart/2008/layout/LinedList"/>
    <dgm:cxn modelId="{898E2C95-1332-4BC4-8DB6-0DAB806A682B}" type="presParOf" srcId="{1503DD9A-96A4-4BE5-831E-A396FEF662AF}" destId="{5E7BF014-5B7A-4B0B-B9B0-3F144149639F}" srcOrd="3" destOrd="0" presId="urn:microsoft.com/office/officeart/2008/layout/LinedList"/>
    <dgm:cxn modelId="{E3479A5A-1666-4AD6-9E8A-722311BAC132}" type="presParOf" srcId="{5E7BF014-5B7A-4B0B-B9B0-3F144149639F}" destId="{A35EE0DB-C17D-4EE3-9D81-AC418770B8EA}" srcOrd="0" destOrd="0" presId="urn:microsoft.com/office/officeart/2008/layout/LinedList"/>
    <dgm:cxn modelId="{90EA8B14-F9E6-4AAF-87DB-16BF0AC2557B}" type="presParOf" srcId="{5E7BF014-5B7A-4B0B-B9B0-3F144149639F}" destId="{A6D4FB22-CFF3-4460-8386-1F5B09816C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DF8E0A-7B2D-4D31-9523-9457AF8B539B}">
      <dsp:nvSpPr>
        <dsp:cNvPr id="0" name=""/>
        <dsp:cNvSpPr/>
      </dsp:nvSpPr>
      <dsp:spPr>
        <a:xfrm>
          <a:off x="469591" y="2301"/>
          <a:ext cx="3075103" cy="12419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/>
            <a:t>La couverture et l’accès aux services de santé</a:t>
          </a:r>
        </a:p>
      </dsp:txBody>
      <dsp:txXfrm>
        <a:off x="505966" y="38676"/>
        <a:ext cx="3002353" cy="1169174"/>
      </dsp:txXfrm>
    </dsp:sp>
    <dsp:sp modelId="{D7802FCE-53D4-403F-B793-9468D412681C}">
      <dsp:nvSpPr>
        <dsp:cNvPr id="0" name=""/>
        <dsp:cNvSpPr/>
      </dsp:nvSpPr>
      <dsp:spPr>
        <a:xfrm>
          <a:off x="777101" y="1244225"/>
          <a:ext cx="307510" cy="931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443"/>
              </a:lnTo>
              <a:lnTo>
                <a:pt x="307510" y="9314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0EA23-D358-4E81-8528-492692828298}">
      <dsp:nvSpPr>
        <dsp:cNvPr id="0" name=""/>
        <dsp:cNvSpPr/>
      </dsp:nvSpPr>
      <dsp:spPr>
        <a:xfrm>
          <a:off x="1084611" y="1554706"/>
          <a:ext cx="2746341" cy="12419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/>
            <a:t>Promotion, prévention, curatif </a:t>
          </a:r>
        </a:p>
      </dsp:txBody>
      <dsp:txXfrm>
        <a:off x="1120986" y="1591081"/>
        <a:ext cx="2673591" cy="1169174"/>
      </dsp:txXfrm>
    </dsp:sp>
    <dsp:sp modelId="{C436E8EB-3ECB-4AF8-BE3D-3A32BFDDE6BE}">
      <dsp:nvSpPr>
        <dsp:cNvPr id="0" name=""/>
        <dsp:cNvSpPr/>
      </dsp:nvSpPr>
      <dsp:spPr>
        <a:xfrm>
          <a:off x="777101" y="1244225"/>
          <a:ext cx="307510" cy="2483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3848"/>
              </a:lnTo>
              <a:lnTo>
                <a:pt x="307510" y="24838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A45FFC-7560-4C4B-87BC-C3508D3DDFAF}">
      <dsp:nvSpPr>
        <dsp:cNvPr id="0" name=""/>
        <dsp:cNvSpPr/>
      </dsp:nvSpPr>
      <dsp:spPr>
        <a:xfrm>
          <a:off x="1084611" y="3107112"/>
          <a:ext cx="2915422" cy="12419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/>
            <a:t>La disponibilité des ressources </a:t>
          </a:r>
        </a:p>
      </dsp:txBody>
      <dsp:txXfrm>
        <a:off x="1120986" y="3143487"/>
        <a:ext cx="2842672" cy="1169174"/>
      </dsp:txXfrm>
    </dsp:sp>
    <dsp:sp modelId="{36036860-2F5B-46CD-8C6B-759A575634A0}">
      <dsp:nvSpPr>
        <dsp:cNvPr id="0" name=""/>
        <dsp:cNvSpPr/>
      </dsp:nvSpPr>
      <dsp:spPr>
        <a:xfrm>
          <a:off x="4165656" y="2301"/>
          <a:ext cx="3097830" cy="12419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/>
            <a:t>La couverture de la protection du risque financier</a:t>
          </a:r>
        </a:p>
      </dsp:txBody>
      <dsp:txXfrm>
        <a:off x="4202031" y="38676"/>
        <a:ext cx="3025080" cy="1169174"/>
      </dsp:txXfrm>
    </dsp:sp>
    <dsp:sp modelId="{251FFDB4-958F-4959-95A3-C9214464D39E}">
      <dsp:nvSpPr>
        <dsp:cNvPr id="0" name=""/>
        <dsp:cNvSpPr/>
      </dsp:nvSpPr>
      <dsp:spPr>
        <a:xfrm>
          <a:off x="4475440" y="1244225"/>
          <a:ext cx="309783" cy="931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443"/>
              </a:lnTo>
              <a:lnTo>
                <a:pt x="309783" y="9314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5B93F6-802F-4167-AC9B-826C82474B53}">
      <dsp:nvSpPr>
        <dsp:cNvPr id="0" name=""/>
        <dsp:cNvSpPr/>
      </dsp:nvSpPr>
      <dsp:spPr>
        <a:xfrm>
          <a:off x="4785223" y="1554706"/>
          <a:ext cx="2575631" cy="12419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/>
            <a:t>Dépenses de santé catastrophique</a:t>
          </a:r>
        </a:p>
      </dsp:txBody>
      <dsp:txXfrm>
        <a:off x="4821598" y="1591081"/>
        <a:ext cx="2502881" cy="1169174"/>
      </dsp:txXfrm>
    </dsp:sp>
    <dsp:sp modelId="{06161D81-A78D-4B2D-A054-023774E0E214}">
      <dsp:nvSpPr>
        <dsp:cNvPr id="0" name=""/>
        <dsp:cNvSpPr/>
      </dsp:nvSpPr>
      <dsp:spPr>
        <a:xfrm>
          <a:off x="4475440" y="1244225"/>
          <a:ext cx="309783" cy="2483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3848"/>
              </a:lnTo>
              <a:lnTo>
                <a:pt x="309783" y="24838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9862AC-7BF2-42EE-9E27-F57980E792C9}">
      <dsp:nvSpPr>
        <dsp:cNvPr id="0" name=""/>
        <dsp:cNvSpPr/>
      </dsp:nvSpPr>
      <dsp:spPr>
        <a:xfrm>
          <a:off x="4785223" y="3107112"/>
          <a:ext cx="2631885" cy="12419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kern="1200" dirty="0"/>
            <a:t>appauvrissement</a:t>
          </a:r>
        </a:p>
      </dsp:txBody>
      <dsp:txXfrm>
        <a:off x="4821598" y="3143487"/>
        <a:ext cx="2559135" cy="11691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3E2D2-3D9A-486A-85A5-F2A727BFC7FF}" type="datetimeFigureOut">
              <a:rPr lang="fr-FR" smtClean="0"/>
              <a:t>26/02/2018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2F3B4-C71F-48D6-89B7-775EF925C1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504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phrase comporte 7 points clé de la CSU</a:t>
            </a:r>
          </a:p>
          <a:p>
            <a:pPr marL="228600" indent="-228600">
              <a:buAutoNum type="arabicPeriod"/>
            </a:pPr>
            <a:r>
              <a:rPr lang="fr-FR" dirty="0"/>
              <a:t>« faire en sorte » correspond aux initiatives, politiques et stratégies que chaque acteur doit prendre ou respecter</a:t>
            </a:r>
          </a:p>
          <a:p>
            <a:pPr marL="228600" indent="-228600">
              <a:buAutoNum type="arabicPeriod"/>
            </a:pPr>
            <a:r>
              <a:rPr lang="fr-FR" dirty="0"/>
              <a:t>« monde » inclut toute la </a:t>
            </a:r>
            <a:r>
              <a:rPr lang="fr-FR" dirty="0" err="1"/>
              <a:t>popultion</a:t>
            </a:r>
            <a:r>
              <a:rPr lang="fr-FR" dirty="0"/>
              <a:t> avec la notion de progressivité sur la base de critères scientifiques</a:t>
            </a:r>
          </a:p>
          <a:p>
            <a:pPr marL="228600" indent="-228600">
              <a:buAutoNum type="arabicPeriod"/>
            </a:pPr>
            <a:r>
              <a:rPr lang="fr-FR" dirty="0"/>
              <a:t>« accès » aux services et soins riment avec disponibilité, coûts, distance…</a:t>
            </a:r>
          </a:p>
          <a:p>
            <a:pPr marL="228600" indent="-228600">
              <a:buAutoNum type="arabicPeriod"/>
            </a:pPr>
            <a:r>
              <a:rPr lang="fr-FR" dirty="0"/>
              <a:t>« services et soins de santé » il s’agit ici du panier essentiel pour la CSU. Il doit comprendre forcement la promotion, la prévention, le curatif et le palliatif et réadaptation. La </a:t>
            </a:r>
            <a:r>
              <a:rPr lang="fr-FR" dirty="0" err="1"/>
              <a:t>progessivité</a:t>
            </a:r>
            <a:r>
              <a:rPr lang="fr-FR" dirty="0"/>
              <a:t> est de règle dans le choix du panier</a:t>
            </a:r>
          </a:p>
          <a:p>
            <a:pPr marL="228600" indent="-228600">
              <a:buAutoNum type="arabicPeriod"/>
            </a:pPr>
            <a:r>
              <a:rPr lang="fr-FR" dirty="0"/>
              <a:t>« qualité » est au cœur de la CSU. Chaque pays implémente les initiatives réalistes pour tendre vers la qualité optimale. Le PNDES s’oriente vers la certification, le MS a une riche expérience du FBR. Comment utiliser les outils du FBR, gratuité, … pour mettre en place un système d’achat stratégique des soins afin de basculer dans le dispositif de l’AMU?</a:t>
            </a:r>
          </a:p>
          <a:p>
            <a:pPr marL="228600" indent="-228600">
              <a:buAutoNum type="arabicPeriod"/>
            </a:pPr>
            <a:r>
              <a:rPr lang="fr-FR" dirty="0"/>
              <a:t>« Coût d’accès » et « difficultés financières » s’intéresse la protection financière des ménages. Beaucoup de familles basculent dans la pauvreté à causes des coûts directs des soins, d’autres s’appauvrissent davantage. Les plus vulnérables décident de ne pas </a:t>
            </a:r>
            <a:r>
              <a:rPr lang="fr-FR" dirty="0" err="1"/>
              <a:t>frequenter</a:t>
            </a:r>
            <a:r>
              <a:rPr lang="fr-FR" dirty="0"/>
              <a:t> les services de santé.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4123C-29D9-1144-B08E-DAFFFBEA99D9}" type="slidenum">
              <a:rPr lang="fr-FR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189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principe de progressivité est fondamental pour atteindre la CSU : Quelle population ? Pour quels services ? A quels coûts d’accès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4123C-29D9-1144-B08E-DAFFFBEA99D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95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88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99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408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6282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34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0081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573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97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308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08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193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22/02/2018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34F0D-F87E-4050-983D-A4AD7A86BF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611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70">
            <a:extLst>
              <a:ext uri="{FF2B5EF4-FFF2-40B4-BE49-F238E27FC236}">
                <a16:creationId xmlns:a16="http://schemas.microsoft.com/office/drawing/2014/main" xmlns="" id="{765F4110-C0FC-4D61-ACD2-A7C950EAE90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531267" y="3509963"/>
            <a:ext cx="5319162" cy="29678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3" name="Straight Connector 72">
            <a:extLst>
              <a:ext uri="{FF2B5EF4-FFF2-40B4-BE49-F238E27FC236}">
                <a16:creationId xmlns:a16="http://schemas.microsoft.com/office/drawing/2014/main" xmlns="" id="{CC94CBDB-A76C-499E-95AB-C0A049E3154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853715" y="5443086"/>
            <a:ext cx="480060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4" descr="Résultat de recherche d'images pour &quot;uhc umbrella&quot;">
            <a:extLst>
              <a:ext uri="{FF2B5EF4-FFF2-40B4-BE49-F238E27FC236}">
                <a16:creationId xmlns:a16="http://schemas.microsoft.com/office/drawing/2014/main" xmlns="" id="{99EE069D-E592-4EDE-8A77-4F6096304A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6" r="33428" b="-2"/>
          <a:stretch/>
        </p:blipFill>
        <p:spPr bwMode="auto">
          <a:xfrm>
            <a:off x="238226" y="321733"/>
            <a:ext cx="3120339" cy="621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ésultat de recherche d'images pour &quot;health for all 2017&quot;">
            <a:extLst>
              <a:ext uri="{FF2B5EF4-FFF2-40B4-BE49-F238E27FC236}">
                <a16:creationId xmlns:a16="http://schemas.microsoft.com/office/drawing/2014/main" xmlns="" id="{F1C5BE4F-5EF5-45C0-B29F-6A37A0B4B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9"/>
          <a:stretch/>
        </p:blipFill>
        <p:spPr bwMode="auto">
          <a:xfrm>
            <a:off x="3490722" y="299363"/>
            <a:ext cx="5412813" cy="300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766365" y="3812954"/>
            <a:ext cx="4848966" cy="1516014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900">
                <a:solidFill>
                  <a:schemeClr val="bg1"/>
                </a:solidFill>
              </a:rPr>
              <a:t>Secrétariat technique chargé de la couverture sanitaire universelle au Burkina Faso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766365" y="5550568"/>
            <a:ext cx="4848965" cy="602551"/>
          </a:xfrm>
        </p:spPr>
        <p:txBody>
          <a:bodyPr>
            <a:normAutofit/>
          </a:bodyPr>
          <a:lstStyle/>
          <a:p>
            <a:pPr lvl="1" algn="l">
              <a:lnSpc>
                <a:spcPct val="90000"/>
              </a:lnSpc>
            </a:pPr>
            <a:r>
              <a:rPr lang="fr-FR" sz="1600">
                <a:solidFill>
                  <a:srgbClr val="F49600"/>
                </a:solidFill>
              </a:rPr>
              <a:t>Mme DISSA/BORO Kadidia, AHSS</a:t>
            </a:r>
          </a:p>
          <a:p>
            <a:pPr lvl="1" algn="l">
              <a:lnSpc>
                <a:spcPct val="90000"/>
              </a:lnSpc>
            </a:pPr>
            <a:r>
              <a:rPr lang="fr-FR" sz="1600">
                <a:solidFill>
                  <a:srgbClr val="F49600"/>
                </a:solidFill>
              </a:rPr>
              <a:t>Dr S Pierre YAMEOGO, MD, MPH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B99CE3E-12F4-43E2-BD33-C8BE50CB5C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226" y="6536267"/>
            <a:ext cx="2057400" cy="30692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AF3E53D-350F-4A38-81DD-A71180833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37184" y="6536267"/>
            <a:ext cx="3669631" cy="30692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E8B193B-BE6B-4D99-AF8A-8AE9AD68C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93029" y="6536267"/>
            <a:ext cx="2057400" cy="30692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4334F0D-F87E-4050-983D-A4AD7A86BFEE}" type="slidenum">
              <a:rPr lang="fr-FR" smtClean="0"/>
              <a:pPr>
                <a:spcAft>
                  <a:spcPts val="600"/>
                </a:spcAft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560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E06232-69FD-453D-8EB2-706087A902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986295" y="-2"/>
            <a:ext cx="5157705" cy="685800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17300E0F-4530-4852-8DE3-54436E8A8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35" y="2745736"/>
            <a:ext cx="2774103" cy="1366528"/>
          </a:xfrm>
          <a:solidFill>
            <a:schemeClr val="bg1">
              <a:alpha val="50000"/>
            </a:schemeClr>
          </a:solidFill>
          <a:ln w="25400" cap="sq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r>
              <a:rPr lang="fr-FR" sz="2800"/>
              <a:t>Plan de présentation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997D3EC-5D5E-436C-80BF-79EF3EAA3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6886" y="802638"/>
            <a:ext cx="4056522" cy="5252722"/>
          </a:xfrm>
        </p:spPr>
        <p:txBody>
          <a:bodyPr anchor="ctr">
            <a:normAutofit/>
          </a:bodyPr>
          <a:lstStyle/>
          <a:p>
            <a:r>
              <a:rPr lang="fr-FR" sz="2100">
                <a:solidFill>
                  <a:schemeClr val="bg1"/>
                </a:solidFill>
              </a:rPr>
              <a:t>Généralités </a:t>
            </a:r>
          </a:p>
          <a:p>
            <a:r>
              <a:rPr lang="fr-FR" sz="2100">
                <a:solidFill>
                  <a:schemeClr val="bg1"/>
                </a:solidFill>
              </a:rPr>
              <a:t>Attributions du ST CSU</a:t>
            </a:r>
          </a:p>
          <a:p>
            <a:r>
              <a:rPr lang="fr-FR" sz="2100">
                <a:solidFill>
                  <a:schemeClr val="bg1"/>
                </a:solidFill>
              </a:rPr>
              <a:t>Organisation du ST CSU</a:t>
            </a:r>
          </a:p>
          <a:p>
            <a:r>
              <a:rPr lang="fr-FR" sz="2100">
                <a:solidFill>
                  <a:schemeClr val="bg1"/>
                </a:solidFill>
              </a:rPr>
              <a:t>Principaux défis</a:t>
            </a:r>
          </a:p>
          <a:p>
            <a:endParaRPr lang="fr-FR" sz="21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2100">
                <a:solidFill>
                  <a:schemeClr val="bg1"/>
                </a:solidFill>
              </a:rPr>
              <a:t>Document de référence : projet d’arrêté portant attribution, organisation et fonctionnement du ST CSU</a:t>
            </a:r>
          </a:p>
          <a:p>
            <a:endParaRPr lang="fr-FR" sz="2100">
              <a:solidFill>
                <a:schemeClr val="bg1"/>
              </a:solidFill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04AEE8A-EC9F-47FE-92D6-A1D6804071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2335" y="6291349"/>
            <a:ext cx="2065310" cy="3239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FR" sz="900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82F642B-FCB0-4DD6-A644-46461B54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36886" y="6296683"/>
            <a:ext cx="3327611" cy="31330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fr-FR" sz="900">
                <a:solidFill>
                  <a:schemeClr val="bg1">
                    <a:alpha val="70000"/>
                  </a:schemeClr>
                </a:solidFill>
              </a:rPr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0077E8E-2089-4B09-BF44-B64BB009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31380" y="6270771"/>
            <a:ext cx="58396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4334F0D-F87E-4050-983D-A4AD7A86BFEE}" type="slidenum">
              <a:rPr lang="fr-FR" sz="900"/>
              <a:pPr>
                <a:spcAft>
                  <a:spcPts val="600"/>
                </a:spcAft>
              </a:pPr>
              <a:t>2</a:t>
            </a:fld>
            <a:endParaRPr lang="fr-FR" sz="900"/>
          </a:p>
        </p:txBody>
      </p:sp>
    </p:spTree>
    <p:extLst>
      <p:ext uri="{BB962C8B-B14F-4D97-AF65-F5344CB8AC3E}">
        <p14:creationId xmlns:p14="http://schemas.microsoft.com/office/powerpoint/2010/main" val="3324852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CAAD5DC-B75E-44F8-AE32-CC43D70FF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Généralités 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33A01F2B-CFE6-4E03-A77E-DBAC74C61F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1680" y="3600450"/>
            <a:ext cx="6400800" cy="1752600"/>
          </a:xfrm>
        </p:spPr>
        <p:txBody>
          <a:bodyPr/>
          <a:lstStyle/>
          <a:p>
            <a:pPr marL="1257300" lvl="2" indent="-342900" algn="l">
              <a:buFont typeface="Wingdings" panose="05000000000000000000" pitchFamily="2" charset="2"/>
              <a:buChar char="ü"/>
            </a:pPr>
            <a:r>
              <a:rPr lang="fr-FR"/>
              <a:t>Approche de définition d’un ST</a:t>
            </a:r>
          </a:p>
          <a:p>
            <a:pPr marL="1257300" lvl="2" indent="-342900" algn="l">
              <a:buFont typeface="Wingdings" panose="05000000000000000000" pitchFamily="2" charset="2"/>
              <a:buChar char="ü"/>
            </a:pPr>
            <a:r>
              <a:rPr lang="fr-FR"/>
              <a:t>La CSU</a:t>
            </a:r>
          </a:p>
          <a:p>
            <a:pPr marL="1257300" lvl="2" indent="-342900" algn="l">
              <a:buFont typeface="Wingdings" panose="05000000000000000000" pitchFamily="2" charset="2"/>
              <a:buChar char="ü"/>
            </a:pPr>
            <a:r>
              <a:rPr lang="fr-FR"/>
              <a:t>Pourquoi un ST CSU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F8D7B39-B5DF-47CF-9DAE-9E3FD173F2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91A14B7-F217-4176-BFD8-03321545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2DE20CB-A3F8-4836-9970-278A9B2B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4334F0D-F87E-4050-983D-A4AD7A86BFE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824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C317C62-2CE9-41F5-9579-56BD0FF4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Qu’est ce qu’un secrétariat technique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57FA75D-5283-44F7-AC7F-3DD424EA9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>
            <a:normAutofit lnSpcReduction="10000"/>
          </a:bodyPr>
          <a:lstStyle/>
          <a:p>
            <a:r>
              <a:rPr lang="fr-FR" dirty="0"/>
              <a:t>Structure rattachée au cabinet du ministre</a:t>
            </a:r>
          </a:p>
          <a:p>
            <a:r>
              <a:rPr lang="fr-FR" dirty="0"/>
              <a:t>Principale mission : </a:t>
            </a: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0C0"/>
                </a:solidFill>
              </a:rPr>
              <a:t>conception, </a:t>
            </a: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0C0"/>
                </a:solidFill>
              </a:rPr>
              <a:t>appui, </a:t>
            </a: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0C0"/>
                </a:solidFill>
              </a:rPr>
              <a:t>Transfert</a:t>
            </a: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</a:rPr>
              <a:t>Disparition </a:t>
            </a:r>
          </a:p>
          <a:p>
            <a:r>
              <a:rPr lang="fr-FR" dirty="0"/>
              <a:t>Si la mission n’est pas achevée ou le transfert n’est pas opportun, on peut renouveler le mandat qui est généralement de 5 ans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C7713B1-83E1-4D9A-894D-87EB1C227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28D16BC-24C9-45D6-95CB-22C662219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8FDB9C3-49D2-4FFA-8479-0A5D463DD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4</a:t>
            </a:fld>
            <a:endParaRPr lang="fr-FR"/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xmlns="" id="{06A14F0A-2CFE-4D8F-9B54-65CB137F5FBF}"/>
              </a:ext>
            </a:extLst>
          </p:cNvPr>
          <p:cNvSpPr/>
          <p:nvPr/>
        </p:nvSpPr>
        <p:spPr>
          <a:xfrm>
            <a:off x="3090098" y="2852936"/>
            <a:ext cx="1080120" cy="1512168"/>
          </a:xfrm>
          <a:prstGeom prst="rightBrace">
            <a:avLst>
              <a:gd name="adj1" fmla="val 7031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A75AC25-C3E9-4337-8B36-04B5E8D8ED64}"/>
              </a:ext>
            </a:extLst>
          </p:cNvPr>
          <p:cNvSpPr/>
          <p:nvPr/>
        </p:nvSpPr>
        <p:spPr>
          <a:xfrm>
            <a:off x="4355976" y="2947147"/>
            <a:ext cx="4505672" cy="132374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0070C0"/>
                </a:solidFill>
              </a:rPr>
              <a:t>Sur un sujet d’intérêt important et capital pour un ou plusieurs départements, ou la nation  </a:t>
            </a:r>
          </a:p>
        </p:txBody>
      </p:sp>
    </p:spTree>
    <p:extLst>
      <p:ext uri="{BB962C8B-B14F-4D97-AF65-F5344CB8AC3E}">
        <p14:creationId xmlns:p14="http://schemas.microsoft.com/office/powerpoint/2010/main" val="2000669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3AB1D0A-5B20-4041-88F2-CFED4B76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Quel est le sujet d’intérêt national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C2DB0E1-E06B-45C8-BBAC-F44CBEA28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4176464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Comment atteindre la CSU au Burkina Faso à l’horizon 2030 ?</a:t>
            </a:r>
          </a:p>
          <a:p>
            <a:pPr marL="0" indent="0">
              <a:buNone/>
            </a:pPr>
            <a:endParaRPr lang="fr-FR" dirty="0">
              <a:solidFill>
                <a:srgbClr val="0070C0"/>
              </a:solidFill>
            </a:endParaRPr>
          </a:p>
          <a:p>
            <a:r>
              <a:rPr lang="fr-FR" dirty="0"/>
              <a:t>Le contexte international prônant la marche vers la CSU (ODD 3.8)</a:t>
            </a:r>
          </a:p>
          <a:p>
            <a:r>
              <a:rPr lang="fr-FR" dirty="0"/>
              <a:t>Effet 2.1. du  PNDES, </a:t>
            </a:r>
            <a:r>
              <a:rPr lang="fr-FR" i="1" dirty="0"/>
              <a:t>« l’accès aux soins de santé est garanti à tous »</a:t>
            </a:r>
          </a:p>
          <a:p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F2E6A7A-2649-4380-81AE-7E1C43934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06BDF6E-CA08-4978-991E-15C1A0989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36B0CFC-76F9-406C-A631-724DDEFC6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4783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CE06232-69FD-453D-8EB2-706087A902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986295" y="-2"/>
            <a:ext cx="5157705" cy="685800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2335" y="2745736"/>
            <a:ext cx="3085569" cy="1366528"/>
          </a:xfrm>
          <a:solidFill>
            <a:schemeClr val="bg1">
              <a:alpha val="50000"/>
            </a:schemeClr>
          </a:solidFill>
          <a:ln w="25400" cap="sq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r>
              <a:rPr lang="fr-FR" sz="2800" dirty="0"/>
              <a:t>La CSU, c’est quoi ?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36886" y="802638"/>
            <a:ext cx="4056522" cy="5252722"/>
          </a:xfrm>
        </p:spPr>
        <p:txBody>
          <a:bodyPr anchor="ctr">
            <a:normAutofit/>
          </a:bodyPr>
          <a:lstStyle/>
          <a:p>
            <a:r>
              <a:rPr lang="fr-FR" sz="2100" dirty="0">
                <a:solidFill>
                  <a:schemeClr val="bg1"/>
                </a:solidFill>
              </a:rPr>
              <a:t>Il s’agit de </a:t>
            </a:r>
            <a:r>
              <a:rPr lang="fr-FR" sz="2100" b="1" u="sng" dirty="0">
                <a:solidFill>
                  <a:schemeClr val="bg1"/>
                </a:solidFill>
              </a:rPr>
              <a:t>faire en sorte</a:t>
            </a:r>
            <a:r>
              <a:rPr lang="fr-FR" sz="2100" dirty="0">
                <a:solidFill>
                  <a:schemeClr val="bg1"/>
                </a:solidFill>
              </a:rPr>
              <a:t> que tout le </a:t>
            </a:r>
            <a:r>
              <a:rPr lang="fr-FR" sz="2100" b="1" u="sng" dirty="0">
                <a:solidFill>
                  <a:schemeClr val="bg1"/>
                </a:solidFill>
              </a:rPr>
              <a:t>monde</a:t>
            </a:r>
            <a:r>
              <a:rPr lang="fr-FR" sz="2100" dirty="0">
                <a:solidFill>
                  <a:schemeClr val="bg1"/>
                </a:solidFill>
              </a:rPr>
              <a:t> ait </a:t>
            </a:r>
            <a:r>
              <a:rPr lang="fr-FR" sz="2100" b="1" u="sng" dirty="0">
                <a:solidFill>
                  <a:schemeClr val="bg1"/>
                </a:solidFill>
              </a:rPr>
              <a:t>accès</a:t>
            </a:r>
            <a:r>
              <a:rPr lang="fr-FR" sz="2100" dirty="0">
                <a:solidFill>
                  <a:schemeClr val="bg1"/>
                </a:solidFill>
              </a:rPr>
              <a:t> aux </a:t>
            </a:r>
            <a:r>
              <a:rPr lang="fr-FR" sz="2100" b="1" u="sng" dirty="0">
                <a:solidFill>
                  <a:schemeClr val="bg1"/>
                </a:solidFill>
              </a:rPr>
              <a:t>services et soins</a:t>
            </a:r>
            <a:r>
              <a:rPr lang="fr-FR" sz="2100" dirty="0">
                <a:solidFill>
                  <a:schemeClr val="bg1"/>
                </a:solidFill>
              </a:rPr>
              <a:t> de santé de </a:t>
            </a:r>
            <a:r>
              <a:rPr lang="fr-FR" sz="2100" b="1" u="sng" dirty="0">
                <a:solidFill>
                  <a:schemeClr val="bg1"/>
                </a:solidFill>
              </a:rPr>
              <a:t>qualité</a:t>
            </a:r>
            <a:r>
              <a:rPr lang="fr-FR" sz="2100" dirty="0">
                <a:solidFill>
                  <a:schemeClr val="bg1"/>
                </a:solidFill>
              </a:rPr>
              <a:t> (promotion, prévention, traitement, réadaptation) sans que le </a:t>
            </a:r>
            <a:r>
              <a:rPr lang="fr-FR" sz="2100" b="1" u="sng" dirty="0">
                <a:solidFill>
                  <a:schemeClr val="bg1"/>
                </a:solidFill>
              </a:rPr>
              <a:t>coût</a:t>
            </a:r>
            <a:r>
              <a:rPr lang="fr-FR" sz="2100" dirty="0">
                <a:solidFill>
                  <a:schemeClr val="bg1"/>
                </a:solidFill>
              </a:rPr>
              <a:t> d’accès n’entraine des </a:t>
            </a:r>
            <a:r>
              <a:rPr lang="fr-FR" sz="2100" b="1" u="sng" dirty="0">
                <a:solidFill>
                  <a:schemeClr val="bg1"/>
                </a:solidFill>
              </a:rPr>
              <a:t>difficultés</a:t>
            </a:r>
            <a:r>
              <a:rPr lang="fr-FR" sz="2100" dirty="0">
                <a:solidFill>
                  <a:schemeClr val="bg1"/>
                </a:solidFill>
              </a:rPr>
              <a:t> financières. </a:t>
            </a:r>
          </a:p>
          <a:p>
            <a:pPr marL="0" indent="0">
              <a:buNone/>
            </a:pPr>
            <a:endParaRPr lang="fr-FR" sz="2100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931380" y="6270771"/>
            <a:ext cx="58396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C7FF274-78A2-3E45-8293-B9D50EEB9EE7}" type="slidenum">
              <a:rPr lang="fr-FR" sz="900"/>
              <a:pPr>
                <a:spcAft>
                  <a:spcPts val="600"/>
                </a:spcAft>
              </a:pPr>
              <a:t>6</a:t>
            </a:fld>
            <a:endParaRPr lang="fr-FR" sz="90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D3F0A22-593C-42C5-AF20-607271394E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2335" y="6291349"/>
            <a:ext cx="2065310" cy="3239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FR" sz="900"/>
              <a:t>22/02/2018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8C1CC9B-644D-43F9-84BC-E9CA92097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36886" y="6296683"/>
            <a:ext cx="3327611" cy="31330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fr-FR" sz="900">
                <a:solidFill>
                  <a:schemeClr val="bg1">
                    <a:alpha val="70000"/>
                  </a:schemeClr>
                </a:solidFill>
              </a:rPr>
              <a:t>Principales attributions du ST CSU</a:t>
            </a:r>
          </a:p>
        </p:txBody>
      </p:sp>
    </p:spTree>
    <p:extLst>
      <p:ext uri="{BB962C8B-B14F-4D97-AF65-F5344CB8AC3E}">
        <p14:creationId xmlns:p14="http://schemas.microsoft.com/office/powerpoint/2010/main" val="349558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4248" y="96889"/>
            <a:ext cx="8531951" cy="831078"/>
          </a:xfrm>
        </p:spPr>
        <p:txBody>
          <a:bodyPr/>
          <a:lstStyle/>
          <a:p>
            <a:r>
              <a:rPr lang="fr-FR" cap="none" dirty="0"/>
              <a:t>Les 3 d</a:t>
            </a:r>
            <a:r>
              <a:rPr lang="fr-FR" dirty="0"/>
              <a:t>imensions</a:t>
            </a:r>
            <a:r>
              <a:rPr lang="fr-FR" cap="none" dirty="0"/>
              <a:t> de la CSU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927968"/>
            <a:ext cx="7215187" cy="5750115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FF274-78A2-3E45-8293-B9D50EEB9EE7}" type="slidenum">
              <a:rPr lang="fr-FR" smtClean="0"/>
              <a:t>7</a:t>
            </a:fld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0DED561F-BCC9-41E5-B9F2-8CD8A292F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70B90F5-0FEB-41B4-BA9C-9EBC789A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</p:spTree>
    <p:extLst>
      <p:ext uri="{BB962C8B-B14F-4D97-AF65-F5344CB8AC3E}">
        <p14:creationId xmlns:p14="http://schemas.microsoft.com/office/powerpoint/2010/main" val="20796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Deux domaines pour mesurer les progrès vers l’atteinte la CSU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1709738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FF274-78A2-3E45-8293-B9D50EEB9EE7}" type="slidenum">
              <a:rPr lang="fr-FR" smtClean="0"/>
              <a:t>8</a:t>
            </a:fld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A64CDA2F-F301-46E5-AF11-B8A834FA8847}"/>
              </a:ext>
            </a:extLst>
          </p:cNvPr>
          <p:cNvSpPr/>
          <p:nvPr/>
        </p:nvSpPr>
        <p:spPr>
          <a:xfrm>
            <a:off x="15815" y="1797146"/>
            <a:ext cx="1204282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Service </a:t>
            </a:r>
            <a:r>
              <a:rPr lang="fr-FR" dirty="0" err="1"/>
              <a:t>coverage</a:t>
            </a:r>
            <a:r>
              <a:rPr lang="fr-FR" dirty="0"/>
              <a:t> (SC)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75B5B1A7-D4A0-41EF-A6AF-CA1409C6C81E}"/>
              </a:ext>
            </a:extLst>
          </p:cNvPr>
          <p:cNvSpPr/>
          <p:nvPr/>
        </p:nvSpPr>
        <p:spPr>
          <a:xfrm>
            <a:off x="7785368" y="1723292"/>
            <a:ext cx="1358632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Financial protection  (FP)</a:t>
            </a: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xmlns="" id="{C2657D22-706C-4463-AA51-0A962AFBD815}"/>
              </a:ext>
            </a:extLst>
          </p:cNvPr>
          <p:cNvSpPr/>
          <p:nvPr/>
        </p:nvSpPr>
        <p:spPr>
          <a:xfrm>
            <a:off x="1246892" y="2619891"/>
            <a:ext cx="316523" cy="32355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xmlns="" id="{D8015658-24CA-4B58-97B4-353B65A36487}"/>
              </a:ext>
            </a:extLst>
          </p:cNvPr>
          <p:cNvSpPr/>
          <p:nvPr/>
        </p:nvSpPr>
        <p:spPr>
          <a:xfrm>
            <a:off x="7471044" y="2693747"/>
            <a:ext cx="314324" cy="1758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xmlns="" id="{C70A3D03-3725-4CBF-811F-D180ED5F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xmlns="" id="{4F399C0F-F9F1-4242-BF68-4778E0CC7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0727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E06232-69FD-453D-8EB2-706087A902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986295" y="-2"/>
            <a:ext cx="5157705" cy="685800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2335" y="2745736"/>
            <a:ext cx="3363959" cy="1366528"/>
          </a:xfrm>
          <a:solidFill>
            <a:schemeClr val="bg1">
              <a:alpha val="50000"/>
            </a:schemeClr>
          </a:solidFill>
          <a:ln w="25400" cap="sq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r>
              <a:rPr lang="fr-FR" sz="2800" dirty="0"/>
              <a:t>Pourquoi un ST-CSU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36886" y="802638"/>
            <a:ext cx="4056522" cy="5252722"/>
          </a:xfrm>
        </p:spPr>
        <p:txBody>
          <a:bodyPr anchor="ctr">
            <a:normAutofit/>
          </a:bodyPr>
          <a:lstStyle/>
          <a:p>
            <a:r>
              <a:rPr lang="fr-FR" sz="2100">
                <a:solidFill>
                  <a:schemeClr val="bg1"/>
                </a:solidFill>
              </a:rPr>
              <a:t>Des </a:t>
            </a:r>
            <a:r>
              <a:rPr lang="fr-FR" sz="2100" u="sng">
                <a:solidFill>
                  <a:schemeClr val="bg1"/>
                </a:solidFill>
              </a:rPr>
              <a:t>actions sont en faveur</a:t>
            </a:r>
            <a:r>
              <a:rPr lang="fr-FR" sz="2100">
                <a:solidFill>
                  <a:schemeClr val="bg1"/>
                </a:solidFill>
              </a:rPr>
              <a:t> de la CSU aussi bien au sein du ministère de la santé que dans les autres départements ministériels :</a:t>
            </a:r>
          </a:p>
          <a:p>
            <a:pPr marL="0" indent="0">
              <a:buNone/>
            </a:pPr>
            <a:endParaRPr lang="fr-FR" sz="2100">
              <a:solidFill>
                <a:schemeClr val="bg1"/>
              </a:solidFill>
            </a:endParaRP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fr-FR" sz="2100">
                <a:solidFill>
                  <a:schemeClr val="bg1"/>
                </a:solidFill>
              </a:rPr>
              <a:t>Au niveau de l’offre : ressources humaines, matérielles, infrastructures, protocoles…</a:t>
            </a:r>
          </a:p>
          <a:p>
            <a:pPr marL="400050" lvl="1" indent="0">
              <a:buNone/>
            </a:pPr>
            <a:endParaRPr lang="fr-FR" sz="2100">
              <a:solidFill>
                <a:schemeClr val="bg1"/>
              </a:solidFill>
            </a:endParaRP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fr-FR" sz="2100">
                <a:solidFill>
                  <a:schemeClr val="bg1"/>
                </a:solidFill>
              </a:rPr>
              <a:t>Au niveau de la protection financière : gratuités, mutuelles, assurances, exonérations…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6A9ED6B-E2C7-4C5B-814B-51B7796FD0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2335" y="6291349"/>
            <a:ext cx="2065310" cy="3239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FR" sz="900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15CFADE-E987-4B76-B114-26CAC2316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36886" y="6296683"/>
            <a:ext cx="3327611" cy="31330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fr-FR" sz="900">
                <a:solidFill>
                  <a:schemeClr val="bg1">
                    <a:alpha val="70000"/>
                  </a:schemeClr>
                </a:solidFill>
              </a:rPr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D927BE4-5533-4CD9-983B-83BE95633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31380" y="6270771"/>
            <a:ext cx="58396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4334F0D-F87E-4050-983D-A4AD7A86BFEE}" type="slidenum">
              <a:rPr lang="fr-FR" sz="900"/>
              <a:pPr>
                <a:spcAft>
                  <a:spcPts val="600"/>
                </a:spcAft>
              </a:pPr>
              <a:t>9</a:t>
            </a:fld>
            <a:endParaRPr lang="fr-FR" sz="900"/>
          </a:p>
        </p:txBody>
      </p:sp>
    </p:spTree>
    <p:extLst>
      <p:ext uri="{BB962C8B-B14F-4D97-AF65-F5344CB8AC3E}">
        <p14:creationId xmlns:p14="http://schemas.microsoft.com/office/powerpoint/2010/main" val="3752311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/>
              <a:t>Pourquoi un ST-CSU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/>
              <a:t>La problématique : </a:t>
            </a:r>
            <a:r>
              <a:rPr lang="fr-FR" dirty="0">
                <a:solidFill>
                  <a:srgbClr val="FF0000"/>
                </a:solidFill>
              </a:rPr>
              <a:t>absence de pilote pour coordonner toutes les actions, initiatives et suivre les progrès vers l’atteinte de la CSU.</a:t>
            </a:r>
          </a:p>
          <a:p>
            <a:pPr marL="0" indent="0" algn="just">
              <a:buNone/>
            </a:pPr>
            <a:r>
              <a:rPr lang="fr-FR" dirty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fr-FR" dirty="0"/>
              <a:t>Le nouvel organigramme du ministère de la santé a saisi l’opportunité de créer le ST-CSU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725080A-8408-4015-B9F3-F8B59A1B33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385443F-FCC6-44CB-A182-71F49EA43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76AD610-92E5-4403-8215-BFE7DFD7D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4334F0D-F87E-4050-983D-A4AD7A86BFE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451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E542CDE-C1DF-428B-AF8B-C0D3426578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Attributions du ST CSU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8BC2D68A-C0C6-4A29-9331-175CE8D3B5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4A6A373-8C71-49E4-B119-27EDB66D4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5FAB3A3-7F05-410E-87A2-0BB16DCEA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E96AC71-10B4-4880-B16E-C443A16AC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546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/>
              <a:t>Attributions du ST-CSU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Six principales attributions :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fr-FR" dirty="0"/>
              <a:t>concevoir et animer la stratégie et une plateforme nationale multisectorielle afin  de rendre disponibles et accessibles les soins et les services de santé de qualité au profit des populations ;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fr-FR" dirty="0"/>
              <a:t>assurer en collaboration avec d’autres départements ministériels la protection des populations du risque financier lié aux dépenses de santé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9EFAA9F-EA0D-4FCA-89E2-D53CF4C1F7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3595ED3-F102-460B-B71A-379D88F3F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4A59BD-7652-4578-9974-52A8A85AB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4334F0D-F87E-4050-983D-A4AD7A86BFE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647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 algn="just">
              <a:buFont typeface="+mj-lt"/>
              <a:buAutoNum type="arabicPeriod" startAt="3"/>
            </a:pPr>
            <a:r>
              <a:rPr lang="fr-FR" dirty="0"/>
              <a:t>coordonner en partenariat avec le dispositif d’assurance maladie universelle toutes les stratégies de contrôle de l’effectivité des politiques de gratuité et d’exemption de paiement des soins ;</a:t>
            </a:r>
          </a:p>
          <a:p>
            <a:pPr marL="514350" lvl="0" indent="-514350" algn="just">
              <a:buFont typeface="+mj-lt"/>
              <a:buAutoNum type="arabicPeriod" startAt="3"/>
            </a:pPr>
            <a:r>
              <a:rPr lang="fr-FR" dirty="0"/>
              <a:t>suivre les progrès et capitaliser les efforts et les bonnes pratiques réalisés vers l’atteinte de la couverture sanitaire universelle au Burkina Faso ;</a:t>
            </a:r>
          </a:p>
          <a:p>
            <a:pPr marL="514350" indent="-514350">
              <a:buFont typeface="+mj-lt"/>
              <a:buAutoNum type="arabicPeriod" startAt="3"/>
            </a:pP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22FFA95-17EF-44FC-9B63-CF67028C1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A861D45-61BE-467D-B583-FFC52F3A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5956857-B59E-4974-BB07-7A9A5DD9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13</a:t>
            </a:fld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xmlns="" id="{AE109101-FD1C-4A8A-849D-DB9600EA0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/>
              <a:t>Attributions du ST-CSU</a:t>
            </a:r>
          </a:p>
        </p:txBody>
      </p:sp>
    </p:spTree>
    <p:extLst>
      <p:ext uri="{BB962C8B-B14F-4D97-AF65-F5344CB8AC3E}">
        <p14:creationId xmlns:p14="http://schemas.microsoft.com/office/powerpoint/2010/main" val="665106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pPr marL="514350" lvl="0" indent="-514350" algn="just">
              <a:buFont typeface="+mj-lt"/>
              <a:buAutoNum type="arabicPeriod" startAt="5"/>
            </a:pPr>
            <a:r>
              <a:rPr lang="fr-FR" dirty="0"/>
              <a:t>assurer la visibilité et l’appropriation par les acteurs du concept de la couverture sanitaire universelle ;</a:t>
            </a:r>
          </a:p>
          <a:p>
            <a:pPr marL="514350" indent="-514350" algn="just">
              <a:buFont typeface="+mj-lt"/>
              <a:buAutoNum type="arabicPeriod" startAt="5"/>
            </a:pPr>
            <a:r>
              <a:rPr lang="fr-FR" dirty="0"/>
              <a:t>participer à la régulation de l’assurance maladie universelle.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dirty="0"/>
              <a:t>En synthèse, le ST-CSU a pour missions de booster aussi bien la demande que l’offre de services de santé et suivre les progrès vers l’atteinte de la CSU comme l’indique sa structuration en départements.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8E53B2-8378-4883-A86F-2995057E5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13A875B-65A2-43DC-9003-8440B121F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ADF3142-74DC-4E21-A24A-60E8772EA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14</a:t>
            </a:fld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xmlns="" id="{6EDE1C98-B9FE-46F6-8A04-7FA7F761E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/>
              <a:t>Attributions du ST-CSU</a:t>
            </a:r>
          </a:p>
        </p:txBody>
      </p:sp>
    </p:spTree>
    <p:extLst>
      <p:ext uri="{BB962C8B-B14F-4D97-AF65-F5344CB8AC3E}">
        <p14:creationId xmlns:p14="http://schemas.microsoft.com/office/powerpoint/2010/main" val="1877937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114AD5B-50F7-4459-BD63-2BBB96C714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Organisation du ST CSU en 4 départements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65D51A61-A719-4899-8AC4-058F5F239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9781" y="3429000"/>
            <a:ext cx="4493419" cy="2279104"/>
          </a:xfrm>
        </p:spPr>
        <p:txBody>
          <a:bodyPr>
            <a:noAutofit/>
          </a:bodyPr>
          <a:lstStyle/>
          <a:p>
            <a:pPr marL="1428750" lvl="2" indent="-514350" algn="l">
              <a:buFont typeface="+mj-lt"/>
              <a:buAutoNum type="arabicPeriod"/>
            </a:pPr>
            <a:r>
              <a:rPr lang="fr-FR" sz="2800" dirty="0"/>
              <a:t>DDAS</a:t>
            </a:r>
          </a:p>
          <a:p>
            <a:pPr marL="1428750" lvl="2" indent="-514350" algn="l">
              <a:buFont typeface="+mj-lt"/>
              <a:buAutoNum type="arabicPeriod"/>
            </a:pPr>
            <a:r>
              <a:rPr lang="fr-FR" sz="2800" dirty="0"/>
              <a:t>DPRiF</a:t>
            </a:r>
          </a:p>
          <a:p>
            <a:pPr marL="1428750" lvl="2" indent="-514350" algn="l">
              <a:buFont typeface="+mj-lt"/>
              <a:buAutoNum type="arabicPeriod"/>
            </a:pPr>
            <a:r>
              <a:rPr lang="fr-FR" sz="2800" dirty="0"/>
              <a:t>DSPS</a:t>
            </a:r>
          </a:p>
          <a:p>
            <a:pPr marL="1428750" lvl="2" indent="-514350" algn="l">
              <a:buFont typeface="+mj-lt"/>
              <a:buAutoNum type="arabicPeriod"/>
            </a:pPr>
            <a:r>
              <a:rPr lang="fr-FR" sz="2800" dirty="0"/>
              <a:t>DAFC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06EB559-8B99-4D55-9B76-4B84AE1DC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31A0C0B-941E-4708-AD06-3823D7A4D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831F0CB-6B54-4427-BB83-E28471016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598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40960" cy="1440160"/>
          </a:xfrm>
        </p:spPr>
        <p:txBody>
          <a:bodyPr>
            <a:normAutofit fontScale="90000"/>
          </a:bodyPr>
          <a:lstStyle/>
          <a:p>
            <a:r>
              <a:rPr lang="fr-FR"/>
              <a:t>Département du suivi de la disponibilité et de l’accessibilité des soins (DDAS)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245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fr-FR" sz="900" b="1"/>
          </a:p>
          <a:p>
            <a:pPr algn="just"/>
            <a:r>
              <a:rPr lang="fr-FR"/>
              <a:t>promouvoir et harmoniser entre autres les systèmes de prépaiement, de partage de coûts au niveau communautaire dans le secteur de la santé en complément du dispositif du RAMU</a:t>
            </a:r>
          </a:p>
          <a:p>
            <a:pPr algn="just"/>
            <a:endParaRPr lang="fr-FR"/>
          </a:p>
          <a:p>
            <a:pPr algn="just"/>
            <a:r>
              <a:rPr lang="fr-FR"/>
              <a:t>identifier le panier de soins et de services essentiels de la couverture sanitaire universelle de concert avec les autres départements ministériels 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5DDB3D9-D0F7-4B7C-8185-D527CDD26C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DCDB38-CC67-458A-A648-3469BA17A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08DDE94-455B-4657-89AC-91CE3FBD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4334F0D-F87E-4050-983D-A4AD7A86BFEE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202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008112"/>
          </a:xfrm>
        </p:spPr>
        <p:txBody>
          <a:bodyPr>
            <a:normAutofit fontScale="90000"/>
          </a:bodyPr>
          <a:lstStyle/>
          <a:p>
            <a:r>
              <a:rPr lang="fr-FR"/>
              <a:t>Département du suivi de la disponibilité et de l’accessibilité des soins (DDAS)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promouvoir la culture de la  couverture sanitaire universelle dans les organes et instances de gestion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suivre et évaluer les effets de la décentralisation administrative dans le secteur de la santé sur la disponibilité et l'accessibilité des soins 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632EFF5-6E84-4A3C-ADDC-E8775020C4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EA4AD9B-A0DF-4F5D-8E86-FC512FC6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22D240E-7FF6-44CA-874F-7F3E9613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4334F0D-F87E-4050-983D-A4AD7A86BFE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141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008112"/>
          </a:xfrm>
        </p:spPr>
        <p:txBody>
          <a:bodyPr>
            <a:normAutofit fontScale="90000"/>
          </a:bodyPr>
          <a:lstStyle/>
          <a:p>
            <a:r>
              <a:rPr lang="fr-FR"/>
              <a:t>Département du suivi de la disponibilité et de l’accessibilité des soins (DDAS)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suivre l'ensemble des stratégies de normalisation et de rationalisation des prestations de soins 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contribuer à l’accréditation et à la certification des formations sanitaires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8D1C20F-7E2D-47E0-ABCE-70D78C7B85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0AEB583-C79A-40E5-AA95-0BB4AA1B2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E29E02D-183E-4648-B051-FD621665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4334F0D-F87E-4050-983D-A4AD7A86BFEE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974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224136"/>
          </a:xfrm>
        </p:spPr>
        <p:txBody>
          <a:bodyPr>
            <a:normAutofit fontScale="90000"/>
          </a:bodyPr>
          <a:lstStyle/>
          <a:p>
            <a:r>
              <a:rPr lang="fr-FR" dirty="0"/>
              <a:t>Département de la protection du risque financier (</a:t>
            </a:r>
            <a:r>
              <a:rPr lang="fr-FR" dirty="0" err="1"/>
              <a:t>DPRiF</a:t>
            </a:r>
            <a:r>
              <a:rPr lang="fr-FR" dirty="0"/>
              <a:t>)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fr-FR" dirty="0"/>
              <a:t>coordonner et harmoniser l’application des mesures d’exemption spécifique et d’exonération des biens et services de santé dans les structures sanitaires ;</a:t>
            </a:r>
          </a:p>
          <a:p>
            <a:pPr lvl="0" algn="just"/>
            <a:endParaRPr lang="fr-FR" dirty="0"/>
          </a:p>
          <a:p>
            <a:pPr algn="just"/>
            <a:r>
              <a:rPr lang="fr-FR" dirty="0"/>
              <a:t>concevoir et mettre en œuvre un système d’achat stratégique des soins dans les structures sanitaires en collaboration avec les dispositifs d’assurance maladie universelle et  de financement basé sur les résultats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FCCFF9A-2243-4A15-AEE5-22FD6FFBE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292DE89-C99E-4CDF-8B42-EAADF5A4A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926D78B-7B2A-4B64-9FDB-1FF2F1E77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447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224136"/>
          </a:xfrm>
        </p:spPr>
        <p:txBody>
          <a:bodyPr>
            <a:normAutofit fontScale="90000"/>
          </a:bodyPr>
          <a:lstStyle/>
          <a:p>
            <a:r>
              <a:rPr lang="fr-FR" dirty="0"/>
              <a:t>Département de la protection du risque financier (</a:t>
            </a:r>
            <a:r>
              <a:rPr lang="fr-FR" dirty="0" err="1"/>
              <a:t>DPRiF</a:t>
            </a:r>
            <a:r>
              <a:rPr lang="fr-FR" dirty="0"/>
              <a:t>)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/>
          </a:bodyPr>
          <a:lstStyle/>
          <a:p>
            <a:pPr lvl="0" algn="just"/>
            <a:r>
              <a:rPr lang="fr-FR" dirty="0"/>
              <a:t>définir et veiller à l’harmonisation  des tarifs des actes des professionnels de santé y compris les actes de biologie et d’imagerie médicale dans les structures sanitaires publiques et privées ;</a:t>
            </a:r>
          </a:p>
          <a:p>
            <a:pPr lvl="0" algn="just"/>
            <a:endParaRPr lang="fr-FR" dirty="0"/>
          </a:p>
          <a:p>
            <a:pPr algn="just"/>
            <a:r>
              <a:rPr lang="fr-FR" dirty="0"/>
              <a:t>coordonner les activités et les stratégies pour la maîtrise des coûts des services et soins offerts dans les structures sanitaires 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BD066ED-27A4-48E8-AF44-4CA14C21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FFB213A-E27A-49E9-B299-300E4025F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D140A03-9CCA-491B-A427-AE651B50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864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224136"/>
          </a:xfrm>
        </p:spPr>
        <p:txBody>
          <a:bodyPr>
            <a:normAutofit fontScale="90000"/>
          </a:bodyPr>
          <a:lstStyle/>
          <a:p>
            <a:r>
              <a:rPr lang="fr-FR" dirty="0"/>
              <a:t>Département de la protection du risque financier (</a:t>
            </a:r>
            <a:r>
              <a:rPr lang="fr-FR" dirty="0" err="1"/>
              <a:t>DPRiF</a:t>
            </a:r>
            <a:r>
              <a:rPr lang="fr-FR" dirty="0"/>
              <a:t>)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/>
          </a:bodyPr>
          <a:lstStyle/>
          <a:p>
            <a:pPr lvl="0" algn="just"/>
            <a:r>
              <a:rPr lang="fr-FR" dirty="0"/>
              <a:t>concevoir et rendre opérationnelles les techniques de suivi et de contrôle de l’effectivité des politiques de gratuité des soins ;</a:t>
            </a:r>
          </a:p>
          <a:p>
            <a:pPr algn="just"/>
            <a:r>
              <a:rPr lang="fr-FR" dirty="0"/>
              <a:t>coordonner la mise en œuvre des fonctions de contrôle déléguées aux organismes et institutions indépendants du ministère de la santé 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63D9C64-8E48-40C2-BF6F-6F0F30A78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896017B-F0D5-4024-9DDE-E345D9527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ACAC3B2-C083-4619-A1BF-90F19BD63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046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224136"/>
          </a:xfrm>
        </p:spPr>
        <p:txBody>
          <a:bodyPr>
            <a:normAutofit fontScale="90000"/>
          </a:bodyPr>
          <a:lstStyle/>
          <a:p>
            <a:r>
              <a:rPr lang="fr-FR" dirty="0"/>
              <a:t>Département du suivi des politiques publiques et des stratégies (DSPS)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/>
          </a:bodyPr>
          <a:lstStyle/>
          <a:p>
            <a:pPr lvl="0" algn="just"/>
            <a:r>
              <a:rPr lang="fr-FR" dirty="0"/>
              <a:t>suivre la mise en œuvre de la stratégie nationale de financement de la santé pour la couverture sanitaire universelle</a:t>
            </a:r>
          </a:p>
          <a:p>
            <a:pPr lvl="0" algn="just"/>
            <a:endParaRPr lang="fr-FR" dirty="0"/>
          </a:p>
          <a:p>
            <a:pPr lvl="0" algn="just"/>
            <a:r>
              <a:rPr lang="fr-FR" dirty="0"/>
              <a:t>assurer la liaison avec les différents ministères impliqués dans la couverture sanitaire universelle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5E882AF-D344-4758-AF8B-E5613F02C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88EAC8C-0BAF-4056-A37F-14E21BD3D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6B7F3DA-B471-4893-A4C3-DA98E1E4D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00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224136"/>
          </a:xfrm>
        </p:spPr>
        <p:txBody>
          <a:bodyPr>
            <a:normAutofit fontScale="90000"/>
          </a:bodyPr>
          <a:lstStyle/>
          <a:p>
            <a:r>
              <a:rPr lang="fr-FR" dirty="0"/>
              <a:t>Département du suivi des politiques publiques et des stratégies (DSPS)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/>
          </a:bodyPr>
          <a:lstStyle/>
          <a:p>
            <a:pPr lvl="0"/>
            <a:r>
              <a:rPr lang="fr-FR" dirty="0"/>
              <a:t>assurer le suivi et l’évaluation (indicateurs de la CSU) de la disponibilité et de l’accessibilité du panier de soins et services essentiels de la couverture sanitaire universelle ;</a:t>
            </a:r>
          </a:p>
          <a:p>
            <a:pPr lvl="0"/>
            <a:endParaRPr lang="fr-FR" dirty="0"/>
          </a:p>
          <a:p>
            <a:r>
              <a:rPr lang="fr-FR" dirty="0"/>
              <a:t>suivre les niveaux d’effectivité des mesures de gratuité des soins et des stratégies d’assurance maladie communautaire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6579E8D-E348-4CFE-AB3C-1D2FAFF1D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3C02658-1925-4CED-8345-6369E0B9F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7DA47D8-3691-49B7-BFDE-41DC88801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424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224136"/>
          </a:xfrm>
        </p:spPr>
        <p:txBody>
          <a:bodyPr>
            <a:normAutofit fontScale="90000"/>
          </a:bodyPr>
          <a:lstStyle/>
          <a:p>
            <a:r>
              <a:rPr lang="fr-FR" dirty="0"/>
              <a:t>Département du suivi des politiques publiques et des stratégies (DSPS)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>
            <a:normAutofit/>
          </a:bodyPr>
          <a:lstStyle/>
          <a:p>
            <a:pPr lvl="0" algn="just"/>
            <a:r>
              <a:rPr lang="fr-FR" dirty="0"/>
              <a:t>promouvoir des activités de recherche en rapport avec les missions du ST/CSU</a:t>
            </a:r>
          </a:p>
          <a:p>
            <a:pPr lvl="0" algn="just"/>
            <a:endParaRPr lang="fr-FR" dirty="0"/>
          </a:p>
          <a:p>
            <a:pPr lvl="0" algn="just"/>
            <a:r>
              <a:rPr lang="fr-FR" dirty="0"/>
              <a:t>participer au fonctionnement des équipes fonctionnelles du Plan national de développement sanitaire (PNDS) 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C9327FD-2994-4A6A-98C5-5DACC6C94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C287DCB-53DA-41C4-9FFE-249200EA0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E76434E-373E-4AD5-9DF2-ED4EC4CB0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182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DD7D137-62AD-401D-92BF-DA46F4C49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Département administratif, financier et comptable (DFC).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0676DD3-C868-4A7D-8BFF-11AF917DE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030" y="2132856"/>
            <a:ext cx="8229600" cy="3556992"/>
          </a:xfrm>
        </p:spPr>
        <p:txBody>
          <a:bodyPr/>
          <a:lstStyle/>
          <a:p>
            <a:r>
              <a:rPr lang="fr-FR" dirty="0"/>
              <a:t>La gestion des ressources financières, matérielles et humaines</a:t>
            </a:r>
          </a:p>
          <a:p>
            <a:r>
              <a:rPr lang="fr-FR" dirty="0"/>
              <a:t>La tenue de tous les documents comptables</a:t>
            </a:r>
          </a:p>
          <a:p>
            <a:r>
              <a:rPr lang="fr-FR" dirty="0"/>
              <a:t>Les plans de passation de marché</a:t>
            </a:r>
          </a:p>
          <a:p>
            <a:r>
              <a:rPr lang="fr-FR" dirty="0"/>
              <a:t>La mobilisation des ressources…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AB1B821-FA31-42D5-B10A-991397452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BABEF09-07E5-421D-9FBF-0D9B2FAC6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6B61A6C-C92A-4A12-B07D-48233FF70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327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5589BB78-6C48-4BAC-A67E-DD30E97B8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22/02/2018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17CA68D0-F4FF-4E2D-B57C-2769861D5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Principales attributions du ST CSU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766BE74-E731-4E04-B5AB-6DA58C6EF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34F0D-F87E-4050-983D-A4AD7A86BFEE}" type="slidenum">
              <a:rPr lang="fr-FR" smtClean="0"/>
              <a:t>26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52CD5EA5-4701-46C4-B422-3A49F10395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404664"/>
            <a:ext cx="8640960" cy="55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254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3324"/>
            <a:ext cx="9144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xmlns="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8840065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xmlns="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68605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4751" y="365125"/>
            <a:ext cx="7890527" cy="1325563"/>
          </a:xfrm>
        </p:spPr>
        <p:txBody>
          <a:bodyPr>
            <a:normAutofit/>
          </a:bodyPr>
          <a:lstStyle/>
          <a:p>
            <a:r>
              <a:rPr lang="fr-FR" dirty="0"/>
              <a:t>Principaux défis</a:t>
            </a:r>
          </a:p>
        </p:txBody>
      </p:sp>
      <p:graphicFrame>
        <p:nvGraphicFramePr>
          <p:cNvPr id="8" name="Espace réservé du conten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1218855"/>
              </p:ext>
            </p:extLst>
          </p:nvPr>
        </p:nvGraphicFramePr>
        <p:xfrm>
          <a:off x="628650" y="2022475"/>
          <a:ext cx="78867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39F9A19-5D6D-46D2-A06C-532F0472D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FR">
                <a:solidFill>
                  <a:schemeClr val="tx1">
                    <a:alpha val="80000"/>
                  </a:schemeClr>
                </a:solidFill>
              </a:rPr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669A011-655D-423E-BF33-EA7E1C293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r-FR">
                <a:solidFill>
                  <a:schemeClr val="tx1">
                    <a:alpha val="80000"/>
                  </a:schemeClr>
                </a:solidFill>
              </a:rPr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7B75B35-5001-4B40-B75C-4B4C563F5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4334F0D-F87E-4050-983D-A4AD7A86BFEE}" type="slidenum">
              <a:rPr lang="fr-FR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fr-FR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484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3324"/>
            <a:ext cx="9144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xmlns="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8840065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xmlns="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68605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4751" y="365125"/>
            <a:ext cx="7890527" cy="1325563"/>
          </a:xfrm>
        </p:spPr>
        <p:txBody>
          <a:bodyPr>
            <a:normAutofit/>
          </a:bodyPr>
          <a:lstStyle/>
          <a:p>
            <a:r>
              <a:rPr lang="fr-FR" dirty="0"/>
              <a:t>Principaux défis</a:t>
            </a:r>
          </a:p>
        </p:txBody>
      </p:sp>
      <p:graphicFrame>
        <p:nvGraphicFramePr>
          <p:cNvPr id="8" name="Espace réservé du conten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567219"/>
              </p:ext>
            </p:extLst>
          </p:nvPr>
        </p:nvGraphicFramePr>
        <p:xfrm>
          <a:off x="628650" y="2022475"/>
          <a:ext cx="78867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946CE35-19F2-4EEC-A18B-F00871882E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FR">
                <a:solidFill>
                  <a:schemeClr val="tx1">
                    <a:alpha val="80000"/>
                  </a:schemeClr>
                </a:solidFill>
              </a:rPr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002448E-78E8-4ED6-BE03-76CCB3879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r-FR">
                <a:solidFill>
                  <a:schemeClr val="tx1">
                    <a:alpha val="80000"/>
                  </a:schemeClr>
                </a:solidFill>
              </a:rPr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44D8113-9556-427C-9FB6-1C5F818D2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4334F0D-F87E-4050-983D-A4AD7A86BFEE}" type="slidenum">
              <a:rPr lang="fr-FR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28</a:t>
            </a:fld>
            <a:endParaRPr lang="fr-FR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595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B0DF90E-6BAD-4E82-8FDF-717C9A35737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3324"/>
            <a:ext cx="9144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xmlns="" id="{13DCC859-0434-4BB8-B6C5-09C88AE698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8840065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xmlns="" id="{08E7ACFB-B791-4C23-8B17-013FEDC09A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68605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4751" y="365125"/>
            <a:ext cx="7890527" cy="1325563"/>
          </a:xfrm>
        </p:spPr>
        <p:txBody>
          <a:bodyPr>
            <a:normAutofit/>
          </a:bodyPr>
          <a:lstStyle/>
          <a:p>
            <a:r>
              <a:rPr lang="fr-FR" dirty="0"/>
              <a:t>Principaux défis</a:t>
            </a:r>
          </a:p>
        </p:txBody>
      </p:sp>
      <p:graphicFrame>
        <p:nvGraphicFramePr>
          <p:cNvPr id="8" name="Espace réservé du conten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0560153"/>
              </p:ext>
            </p:extLst>
          </p:nvPr>
        </p:nvGraphicFramePr>
        <p:xfrm>
          <a:off x="628650" y="2022475"/>
          <a:ext cx="78867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7C786A9-114E-42EA-B5EF-58695E71B9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r-FR">
                <a:solidFill>
                  <a:schemeClr val="tx1">
                    <a:alpha val="80000"/>
                  </a:schemeClr>
                </a:solidFill>
              </a:rPr>
              <a:t>22/02/2018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13F9C66-A337-4A83-936B-1AD980737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r-FR">
                <a:solidFill>
                  <a:schemeClr val="tx1">
                    <a:alpha val="80000"/>
                  </a:schemeClr>
                </a:solidFill>
              </a:rPr>
              <a:t>Principales attributions du ST CSU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D610280-6AC0-46E7-A1A2-AD3DE5B50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4334F0D-F87E-4050-983D-A4AD7A86BFEE}" type="slidenum">
              <a:rPr lang="fr-FR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29</a:t>
            </a:fld>
            <a:endParaRPr lang="fr-FR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2722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1267</Words>
  <Application>Microsoft Office PowerPoint</Application>
  <PresentationFormat>On-screen Show (4:3)</PresentationFormat>
  <Paragraphs>215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Thème Office</vt:lpstr>
      <vt:lpstr>Secrétariat technique chargé de la couverture sanitaire universelle au Burkina Faso</vt:lpstr>
      <vt:lpstr>Plan de présentation </vt:lpstr>
      <vt:lpstr>Généralités </vt:lpstr>
      <vt:lpstr>Qu’est ce qu’un secrétariat technique ?</vt:lpstr>
      <vt:lpstr>Quel est le sujet d’intérêt national ?</vt:lpstr>
      <vt:lpstr>La CSU, c’est quoi ? </vt:lpstr>
      <vt:lpstr>Les 3 dimensions de la CSU</vt:lpstr>
      <vt:lpstr>Deux domaines pour mesurer les progrès vers l’atteinte la CSU</vt:lpstr>
      <vt:lpstr>Pourquoi un ST-CSU ?</vt:lpstr>
      <vt:lpstr>Pourquoi un ST-CSU ?</vt:lpstr>
      <vt:lpstr>Attributions du ST CSU</vt:lpstr>
      <vt:lpstr>Attributions du ST-CSU</vt:lpstr>
      <vt:lpstr>Attributions du ST-CSU</vt:lpstr>
      <vt:lpstr>Attributions du ST-CSU</vt:lpstr>
      <vt:lpstr>Organisation du ST CSU en 4 départements</vt:lpstr>
      <vt:lpstr>Département du suivi de la disponibilité et de l’accessibilité des soins (DDAS) </vt:lpstr>
      <vt:lpstr>Département du suivi de la disponibilité et de l’accessibilité des soins (DDAS) </vt:lpstr>
      <vt:lpstr>Département du suivi de la disponibilité et de l’accessibilité des soins (DDAS) </vt:lpstr>
      <vt:lpstr>Département de la protection du risque financier (DPRiF) </vt:lpstr>
      <vt:lpstr>Département de la protection du risque financier (DPRiF) </vt:lpstr>
      <vt:lpstr>Département de la protection du risque financier (DPRiF) </vt:lpstr>
      <vt:lpstr>Département du suivi des politiques publiques et des stratégies (DSPS) </vt:lpstr>
      <vt:lpstr>Département du suivi des politiques publiques et des stratégies (DSPS) </vt:lpstr>
      <vt:lpstr>Département du suivi des politiques publiques et des stratégies (DSPS) </vt:lpstr>
      <vt:lpstr>Département administratif, financier et comptable (DFC).</vt:lpstr>
      <vt:lpstr>PowerPoint Presentation</vt:lpstr>
      <vt:lpstr>Principaux défis</vt:lpstr>
      <vt:lpstr>Principaux défis</vt:lpstr>
      <vt:lpstr>Principaux défis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Secrétariat technique chargé de la couverture sanitaire universelle au Burkina Faso</dc:title>
  <dc:creator>user</dc:creator>
  <cp:lastModifiedBy>USAID</cp:lastModifiedBy>
  <cp:revision>20</cp:revision>
  <dcterms:created xsi:type="dcterms:W3CDTF">2018-02-21T07:48:03Z</dcterms:created>
  <dcterms:modified xsi:type="dcterms:W3CDTF">2018-02-26T14:25:21Z</dcterms:modified>
</cp:coreProperties>
</file>