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087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49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811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30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11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154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78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52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55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954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56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5C617-142D-4212-B936-8D3A0EED55C1}" type="datetimeFigureOut">
              <a:rPr lang="fr-FR" smtClean="0"/>
              <a:t>21/02/2018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5BE65-9E56-4FA0-864C-CEA40B6DBE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27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92048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TERMES DE REFERENCE DE L’ATELIER D’INITIATION AU GFF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70717"/>
          </a:xfrm>
        </p:spPr>
        <p:txBody>
          <a:bodyPr/>
          <a:lstStyle/>
          <a:p>
            <a:r>
              <a:rPr lang="fr-FR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CHU BLAISE COMPAORE, 21-22 février 2018</a:t>
            </a:r>
            <a:endParaRPr lang="fr-FR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7912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Justification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518" y="1146220"/>
            <a:ext cx="11346288" cy="543488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Situation de la santé reproductive, maternelle, néonatale, infantile, des adolescents et la nutrition (SRMNEA-N) reste préoccupante;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Adhésion du Burkina Faso au GFF;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d’une lettre de manifestation d’intérêt au Secrétariat du GFF en septembre 2017;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Atelier d’apprentissage sur le GFF à Accra;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Nécessité de répliquer à l’ensemble des parties prenantes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Mission du Secrétariat.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8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532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Avoir une meilleure compréhension du GFF;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Faire un consensus sur la Gouvernance du GFF au Burkina Faso;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Faire un consensus autour d’une feuille de route pour l’élaboration du dossier d’investissement du Burkina Faso pour la SRMNEA-N.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51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8941"/>
            <a:ext cx="10515600" cy="721217"/>
          </a:xfrm>
        </p:spPr>
        <p:txBody>
          <a:bodyPr>
            <a:norm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Résultats attendus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730" y="940158"/>
            <a:ext cx="11616743" cy="56151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Les parties prenantes ont une bonne compréhension du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GFF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Une feuille de route consensuelle pour l’élaboration du dossier d’investissement est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convenu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La gouvernance du processus est convenue de façon consensuelle avec l’ensemble des parties prenantes.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Méthodologie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698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Exposés en plénières animés par l’équipe ayant participé à l’atelier d’Accra et les personnes ressources;</a:t>
            </a: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Echanges interactifs.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8186" y="1481070"/>
            <a:ext cx="10735614" cy="495836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Société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civile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Secteur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privé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Partenaires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Partenaires techniques et 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financiers</a:t>
            </a:r>
            <a:endParaRPr lang="fr-F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Collectivités territoriales</a:t>
            </a:r>
          </a:p>
          <a:p>
            <a:pPr>
              <a:lnSpc>
                <a:spcPct val="150000"/>
              </a:lnSpc>
            </a:pP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Gouvernement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56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sz="5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FR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6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MERCI</a:t>
            </a:r>
            <a:endParaRPr lang="fr-FR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24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193</Words>
  <Application>Microsoft Office PowerPoint</Application>
  <PresentationFormat>Grand écran</PresentationFormat>
  <Paragraphs>30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TERMES DE REFERENCE DE L’ATELIER D’INITIATION AU GFF</vt:lpstr>
      <vt:lpstr>Justification</vt:lpstr>
      <vt:lpstr>Objectifs</vt:lpstr>
      <vt:lpstr>Résultats attendus</vt:lpstr>
      <vt:lpstr>Méthodologie</vt:lpstr>
      <vt:lpstr>Participants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TERMES DE REFERENCE DE L’ATELIER D’INITIATION AU GFF</dc:title>
  <dc:creator>H P</dc:creator>
  <cp:lastModifiedBy>Dr Ramatou SAWADOGO</cp:lastModifiedBy>
  <cp:revision>10</cp:revision>
  <dcterms:created xsi:type="dcterms:W3CDTF">2018-02-20T23:57:36Z</dcterms:created>
  <dcterms:modified xsi:type="dcterms:W3CDTF">2018-02-21T09:40:34Z</dcterms:modified>
</cp:coreProperties>
</file>