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7" r:id="rId2"/>
    <p:sldId id="259" r:id="rId3"/>
    <p:sldId id="260" r:id="rId4"/>
    <p:sldId id="261" r:id="rId5"/>
    <p:sldId id="262" r:id="rId6"/>
    <p:sldId id="264" r:id="rId7"/>
    <p:sldId id="263" r:id="rId8"/>
    <p:sldId id="265" r:id="rId9"/>
    <p:sldId id="266" r:id="rId10"/>
    <p:sldId id="267" r:id="rId11"/>
    <p:sldId id="268" r:id="rId1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858"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F2792AA-FF49-4D9D-8C95-F78622F09267}"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fr-FR"/>
        </a:p>
      </dgm:t>
    </dgm:pt>
    <dgm:pt modelId="{6C7DC7BB-F4F4-4D67-A566-4E453AB2584A}" type="pres">
      <dgm:prSet presAssocID="{9F2792AA-FF49-4D9D-8C95-F78622F09267}" presName="linearFlow" presStyleCnt="0">
        <dgm:presLayoutVars>
          <dgm:dir/>
          <dgm:resizeHandles val="exact"/>
        </dgm:presLayoutVars>
      </dgm:prSet>
      <dgm:spPr/>
      <dgm:t>
        <a:bodyPr/>
        <a:lstStyle/>
        <a:p>
          <a:endParaRPr lang="fr-FR"/>
        </a:p>
      </dgm:t>
    </dgm:pt>
  </dgm:ptLst>
  <dgm:cxnLst>
    <dgm:cxn modelId="{6226A10B-4F33-4A6C-8BA5-2A1458CF4F34}" type="presOf" srcId="{9F2792AA-FF49-4D9D-8C95-F78622F09267}" destId="{6C7DC7BB-F4F4-4D67-A566-4E453AB2584A}" srcOrd="0"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84334DA-F42F-4503-AA19-1266A92D1930}" type="doc">
      <dgm:prSet loTypeId="urn:microsoft.com/office/officeart/2005/8/layout/process5" loCatId="process" qsTypeId="urn:microsoft.com/office/officeart/2005/8/quickstyle/simple1" qsCatId="simple" csTypeId="urn:microsoft.com/office/officeart/2005/8/colors/colorful5" csCatId="colorful" phldr="1"/>
      <dgm:spPr/>
      <dgm:t>
        <a:bodyPr/>
        <a:lstStyle/>
        <a:p>
          <a:endParaRPr lang="fr-FR"/>
        </a:p>
      </dgm:t>
    </dgm:pt>
    <dgm:pt modelId="{9C081F31-C95E-4B7E-90F7-641B729EC974}">
      <dgm:prSet phldrT="[Texte]" custT="1"/>
      <dgm:spPr/>
      <dgm:t>
        <a:bodyPr/>
        <a:lstStyle/>
        <a:p>
          <a:r>
            <a:rPr lang="fr-FR" sz="1600" b="1" dirty="0" smtClean="0">
              <a:solidFill>
                <a:schemeClr val="tx1"/>
              </a:solidFill>
            </a:rPr>
            <a:t>1. Conventionnement des prestataires</a:t>
          </a:r>
          <a:endParaRPr lang="fr-FR" sz="1600" b="1" dirty="0">
            <a:solidFill>
              <a:schemeClr val="tx1"/>
            </a:solidFill>
          </a:endParaRPr>
        </a:p>
      </dgm:t>
    </dgm:pt>
    <dgm:pt modelId="{9E8B61CF-198A-41BC-9B7E-3E70C94ADE6E}" type="parTrans" cxnId="{3CF525FA-1D54-4D9A-85C9-D9A20C43BF59}">
      <dgm:prSet/>
      <dgm:spPr/>
      <dgm:t>
        <a:bodyPr/>
        <a:lstStyle/>
        <a:p>
          <a:endParaRPr lang="fr-FR"/>
        </a:p>
      </dgm:t>
    </dgm:pt>
    <dgm:pt modelId="{80D6BCAE-2E73-49A1-91BC-BFB9713E6E43}" type="sibTrans" cxnId="{3CF525FA-1D54-4D9A-85C9-D9A20C43BF59}">
      <dgm:prSet custT="1"/>
      <dgm:spPr/>
      <dgm:t>
        <a:bodyPr/>
        <a:lstStyle/>
        <a:p>
          <a:endParaRPr lang="fr-FR" sz="3600" b="1">
            <a:solidFill>
              <a:schemeClr val="tx1"/>
            </a:solidFill>
          </a:endParaRPr>
        </a:p>
      </dgm:t>
    </dgm:pt>
    <dgm:pt modelId="{AC9893B1-2DF8-47E8-987D-44443E28A5E3}">
      <dgm:prSet phldrT="[Texte]" custT="1"/>
      <dgm:spPr/>
      <dgm:t>
        <a:bodyPr/>
        <a:lstStyle/>
        <a:p>
          <a:r>
            <a:rPr lang="fr-FR" sz="1600" b="1" dirty="0" smtClean="0">
              <a:solidFill>
                <a:schemeClr val="tx1"/>
              </a:solidFill>
            </a:rPr>
            <a:t>2. Suivi des facturations</a:t>
          </a:r>
          <a:endParaRPr lang="fr-FR" sz="1600" b="1" dirty="0">
            <a:solidFill>
              <a:schemeClr val="tx1"/>
            </a:solidFill>
          </a:endParaRPr>
        </a:p>
      </dgm:t>
    </dgm:pt>
    <dgm:pt modelId="{B15CE79B-4889-4B15-B1BB-063428284637}" type="parTrans" cxnId="{223824C3-7192-4A82-8CF8-EC1048BFDE56}">
      <dgm:prSet/>
      <dgm:spPr/>
      <dgm:t>
        <a:bodyPr/>
        <a:lstStyle/>
        <a:p>
          <a:endParaRPr lang="fr-FR"/>
        </a:p>
      </dgm:t>
    </dgm:pt>
    <dgm:pt modelId="{E7550ED4-6C5B-43FF-85DE-2D5FAFBE1A2E}" type="sibTrans" cxnId="{223824C3-7192-4A82-8CF8-EC1048BFDE56}">
      <dgm:prSet custT="1"/>
      <dgm:spPr/>
      <dgm:t>
        <a:bodyPr/>
        <a:lstStyle/>
        <a:p>
          <a:endParaRPr lang="fr-FR" sz="3600" b="1">
            <a:solidFill>
              <a:schemeClr val="tx1"/>
            </a:solidFill>
          </a:endParaRPr>
        </a:p>
      </dgm:t>
    </dgm:pt>
    <dgm:pt modelId="{5CAC0FC7-AFF9-4B32-81E1-7DB9DD23CAB2}">
      <dgm:prSet phldrT="[Texte]" custT="1"/>
      <dgm:spPr/>
      <dgm:t>
        <a:bodyPr/>
        <a:lstStyle/>
        <a:p>
          <a:r>
            <a:rPr lang="fr-FR" sz="1600" b="1" dirty="0" smtClean="0">
              <a:solidFill>
                <a:schemeClr val="tx1"/>
              </a:solidFill>
            </a:rPr>
            <a:t>3. Contrôle administratif de la conformité des factures</a:t>
          </a:r>
          <a:endParaRPr lang="fr-FR" sz="1600" b="1" dirty="0">
            <a:solidFill>
              <a:schemeClr val="tx1"/>
            </a:solidFill>
          </a:endParaRPr>
        </a:p>
      </dgm:t>
    </dgm:pt>
    <dgm:pt modelId="{0D8EF11F-3070-4C67-AE99-F3EBBD8E76C6}" type="parTrans" cxnId="{63675DB2-274E-4324-B64F-11E2810D3BB1}">
      <dgm:prSet/>
      <dgm:spPr/>
      <dgm:t>
        <a:bodyPr/>
        <a:lstStyle/>
        <a:p>
          <a:endParaRPr lang="fr-FR"/>
        </a:p>
      </dgm:t>
    </dgm:pt>
    <dgm:pt modelId="{416AF6E7-7059-4518-B63D-4C80B11BC2C9}" type="sibTrans" cxnId="{63675DB2-274E-4324-B64F-11E2810D3BB1}">
      <dgm:prSet custT="1"/>
      <dgm:spPr/>
      <dgm:t>
        <a:bodyPr/>
        <a:lstStyle/>
        <a:p>
          <a:endParaRPr lang="fr-FR" sz="3600" b="1">
            <a:solidFill>
              <a:schemeClr val="tx1"/>
            </a:solidFill>
          </a:endParaRPr>
        </a:p>
      </dgm:t>
    </dgm:pt>
    <dgm:pt modelId="{DE1E8E7D-321E-495C-8435-5646D49D72A0}">
      <dgm:prSet phldrT="[Texte]" custT="1"/>
      <dgm:spPr/>
      <dgm:t>
        <a:bodyPr/>
        <a:lstStyle/>
        <a:p>
          <a:r>
            <a:rPr lang="fr-FR" sz="1600" b="1" dirty="0" smtClean="0">
              <a:solidFill>
                <a:schemeClr val="tx1"/>
              </a:solidFill>
            </a:rPr>
            <a:t>4. Contrôle technique et financier par le Médecin-Conseil </a:t>
          </a:r>
          <a:endParaRPr lang="fr-FR" sz="1600" b="1" dirty="0">
            <a:solidFill>
              <a:schemeClr val="tx1"/>
            </a:solidFill>
          </a:endParaRPr>
        </a:p>
      </dgm:t>
    </dgm:pt>
    <dgm:pt modelId="{A21E35C5-92A2-42AA-A518-3AF423267354}" type="parTrans" cxnId="{920E312D-1CBE-43E7-B269-978CEEF7D0E5}">
      <dgm:prSet/>
      <dgm:spPr/>
      <dgm:t>
        <a:bodyPr/>
        <a:lstStyle/>
        <a:p>
          <a:endParaRPr lang="fr-FR"/>
        </a:p>
      </dgm:t>
    </dgm:pt>
    <dgm:pt modelId="{D5180420-86F1-4499-BDDD-5D2854EB3F94}" type="sibTrans" cxnId="{920E312D-1CBE-43E7-B269-978CEEF7D0E5}">
      <dgm:prSet custT="1"/>
      <dgm:spPr/>
      <dgm:t>
        <a:bodyPr/>
        <a:lstStyle/>
        <a:p>
          <a:endParaRPr lang="fr-FR" sz="3600" b="1">
            <a:solidFill>
              <a:schemeClr val="tx1"/>
            </a:solidFill>
          </a:endParaRPr>
        </a:p>
      </dgm:t>
    </dgm:pt>
    <dgm:pt modelId="{EA4BCE0D-F07A-4D2E-B74A-88D2CCCC887E}">
      <dgm:prSet phldrT="[Texte]" custT="1"/>
      <dgm:spPr/>
      <dgm:t>
        <a:bodyPr/>
        <a:lstStyle/>
        <a:p>
          <a:r>
            <a:rPr lang="fr-FR" sz="1600" b="1" dirty="0" smtClean="0">
              <a:solidFill>
                <a:schemeClr val="tx1"/>
              </a:solidFill>
            </a:rPr>
            <a:t>5.Saisie et contrôle des données saisie dans le SIG </a:t>
          </a:r>
          <a:endParaRPr lang="fr-FR" sz="1600" b="1" dirty="0">
            <a:solidFill>
              <a:schemeClr val="tx1"/>
            </a:solidFill>
          </a:endParaRPr>
        </a:p>
      </dgm:t>
    </dgm:pt>
    <dgm:pt modelId="{498456DD-DCE4-48AF-8AF8-DC310394A646}" type="parTrans" cxnId="{5FE59A9C-F887-40B5-A572-C12EADA311DF}">
      <dgm:prSet/>
      <dgm:spPr/>
      <dgm:t>
        <a:bodyPr/>
        <a:lstStyle/>
        <a:p>
          <a:endParaRPr lang="fr-FR"/>
        </a:p>
      </dgm:t>
    </dgm:pt>
    <dgm:pt modelId="{2A055750-5F0F-41E8-84F6-55D3D11E93F2}" type="sibTrans" cxnId="{5FE59A9C-F887-40B5-A572-C12EADA311DF}">
      <dgm:prSet custT="1"/>
      <dgm:spPr/>
      <dgm:t>
        <a:bodyPr/>
        <a:lstStyle/>
        <a:p>
          <a:endParaRPr lang="fr-FR" sz="3600" b="1">
            <a:solidFill>
              <a:schemeClr val="tx1"/>
            </a:solidFill>
          </a:endParaRPr>
        </a:p>
      </dgm:t>
    </dgm:pt>
    <dgm:pt modelId="{9183A8B0-C56F-42CC-A479-71994F16093A}">
      <dgm:prSet phldrT="[Texte]" custT="1"/>
      <dgm:spPr/>
      <dgm:t>
        <a:bodyPr/>
        <a:lstStyle/>
        <a:p>
          <a:r>
            <a:rPr lang="fr-FR" sz="1600" b="1" dirty="0" smtClean="0">
              <a:solidFill>
                <a:schemeClr val="tx1"/>
              </a:solidFill>
            </a:rPr>
            <a:t>6. Contrôle technique sur site </a:t>
          </a:r>
          <a:endParaRPr lang="fr-FR" sz="1600" b="1" dirty="0">
            <a:solidFill>
              <a:schemeClr val="tx1"/>
            </a:solidFill>
          </a:endParaRPr>
        </a:p>
      </dgm:t>
    </dgm:pt>
    <dgm:pt modelId="{D6E0E205-D1DB-49AC-91B6-5A24B0C5BE50}" type="parTrans" cxnId="{7B4C626D-5514-4D1D-8D1E-78451F0B688A}">
      <dgm:prSet/>
      <dgm:spPr/>
      <dgm:t>
        <a:bodyPr/>
        <a:lstStyle/>
        <a:p>
          <a:endParaRPr lang="fr-FR"/>
        </a:p>
      </dgm:t>
    </dgm:pt>
    <dgm:pt modelId="{8FFA2450-3313-4937-AB8A-EAECFB82E11E}" type="sibTrans" cxnId="{7B4C626D-5514-4D1D-8D1E-78451F0B688A}">
      <dgm:prSet custT="1"/>
      <dgm:spPr/>
      <dgm:t>
        <a:bodyPr/>
        <a:lstStyle/>
        <a:p>
          <a:endParaRPr lang="fr-FR" sz="3600" b="1">
            <a:solidFill>
              <a:schemeClr val="tx1"/>
            </a:solidFill>
          </a:endParaRPr>
        </a:p>
      </dgm:t>
    </dgm:pt>
    <dgm:pt modelId="{5A9A7694-D4E2-44CE-BDEB-5B39ABD79016}">
      <dgm:prSet phldrT="[Texte]" custT="1"/>
      <dgm:spPr/>
      <dgm:t>
        <a:bodyPr/>
        <a:lstStyle/>
        <a:p>
          <a:r>
            <a:rPr lang="fr-FR" sz="1600" b="1" dirty="0" smtClean="0">
              <a:solidFill>
                <a:schemeClr val="tx1"/>
              </a:solidFill>
            </a:rPr>
            <a:t>7. Vérification de l’effectivité des prestations auprès des bénéficiaires</a:t>
          </a:r>
          <a:endParaRPr lang="fr-FR" sz="1600" b="1" dirty="0">
            <a:solidFill>
              <a:schemeClr val="tx1"/>
            </a:solidFill>
          </a:endParaRPr>
        </a:p>
      </dgm:t>
    </dgm:pt>
    <dgm:pt modelId="{1AF7E643-4641-45F2-86F5-72D067C0BE4F}" type="parTrans" cxnId="{19DBA284-137F-48A0-9D82-9582A40EA9C2}">
      <dgm:prSet/>
      <dgm:spPr/>
      <dgm:t>
        <a:bodyPr/>
        <a:lstStyle/>
        <a:p>
          <a:endParaRPr lang="fr-FR"/>
        </a:p>
      </dgm:t>
    </dgm:pt>
    <dgm:pt modelId="{1042FDDE-3C1E-41D2-8C42-0F001325A3DC}" type="sibTrans" cxnId="{19DBA284-137F-48A0-9D82-9582A40EA9C2}">
      <dgm:prSet custT="1"/>
      <dgm:spPr/>
      <dgm:t>
        <a:bodyPr/>
        <a:lstStyle/>
        <a:p>
          <a:endParaRPr lang="fr-FR" sz="3600" b="1">
            <a:solidFill>
              <a:schemeClr val="tx1"/>
            </a:solidFill>
          </a:endParaRPr>
        </a:p>
      </dgm:t>
    </dgm:pt>
    <dgm:pt modelId="{D6C3C353-D8B8-4619-8523-9A4CF7998469}">
      <dgm:prSet phldrT="[Texte]" custT="1"/>
      <dgm:spPr/>
      <dgm:t>
        <a:bodyPr/>
        <a:lstStyle/>
        <a:p>
          <a:r>
            <a:rPr lang="fr-FR" sz="1600" b="1" dirty="0" smtClean="0">
              <a:solidFill>
                <a:schemeClr val="tx1"/>
              </a:solidFill>
            </a:rPr>
            <a:t>8. Gestion des factures des prestations rejetées</a:t>
          </a:r>
          <a:endParaRPr lang="fr-FR" sz="1600" b="1" dirty="0">
            <a:solidFill>
              <a:schemeClr val="tx1"/>
            </a:solidFill>
          </a:endParaRPr>
        </a:p>
      </dgm:t>
    </dgm:pt>
    <dgm:pt modelId="{CA5ADA66-1377-4DC3-8EC0-01FB7FE7EC5D}" type="parTrans" cxnId="{DCCB96F9-B571-4468-A800-20612A34A9FF}">
      <dgm:prSet/>
      <dgm:spPr/>
      <dgm:t>
        <a:bodyPr/>
        <a:lstStyle/>
        <a:p>
          <a:endParaRPr lang="fr-FR"/>
        </a:p>
      </dgm:t>
    </dgm:pt>
    <dgm:pt modelId="{5E746E1B-B7C2-43E0-9AAB-5C730F1B9D19}" type="sibTrans" cxnId="{DCCB96F9-B571-4468-A800-20612A34A9FF}">
      <dgm:prSet custT="1"/>
      <dgm:spPr/>
      <dgm:t>
        <a:bodyPr/>
        <a:lstStyle/>
        <a:p>
          <a:endParaRPr lang="fr-FR" sz="3600" b="1">
            <a:solidFill>
              <a:schemeClr val="tx1"/>
            </a:solidFill>
          </a:endParaRPr>
        </a:p>
      </dgm:t>
    </dgm:pt>
    <dgm:pt modelId="{B4412EFD-1A13-4053-B847-475ECCC114DF}">
      <dgm:prSet phldrT="[Texte]" custT="1"/>
      <dgm:spPr/>
      <dgm:t>
        <a:bodyPr/>
        <a:lstStyle/>
        <a:p>
          <a:r>
            <a:rPr lang="fr-FR" sz="1600" b="1" dirty="0" smtClean="0">
              <a:solidFill>
                <a:schemeClr val="tx1"/>
              </a:solidFill>
            </a:rPr>
            <a:t>9.Paiement des prestataires</a:t>
          </a:r>
          <a:endParaRPr lang="fr-FR" sz="1600" b="1" dirty="0">
            <a:solidFill>
              <a:schemeClr val="tx1"/>
            </a:solidFill>
          </a:endParaRPr>
        </a:p>
      </dgm:t>
    </dgm:pt>
    <dgm:pt modelId="{7DF10CA3-046C-43E4-A5AC-32C3E0EF5CE1}" type="parTrans" cxnId="{776FE82E-4934-4C4F-8E2C-E9C45F67AAEB}">
      <dgm:prSet/>
      <dgm:spPr/>
      <dgm:t>
        <a:bodyPr/>
        <a:lstStyle/>
        <a:p>
          <a:endParaRPr lang="fr-FR"/>
        </a:p>
      </dgm:t>
    </dgm:pt>
    <dgm:pt modelId="{FE8DBAF3-954A-4451-98FA-98DE19A04D74}" type="sibTrans" cxnId="{776FE82E-4934-4C4F-8E2C-E9C45F67AAEB}">
      <dgm:prSet custT="1"/>
      <dgm:spPr/>
      <dgm:t>
        <a:bodyPr/>
        <a:lstStyle/>
        <a:p>
          <a:endParaRPr lang="fr-FR" sz="3600" b="1">
            <a:solidFill>
              <a:schemeClr val="tx1"/>
            </a:solidFill>
          </a:endParaRPr>
        </a:p>
      </dgm:t>
    </dgm:pt>
    <dgm:pt modelId="{BE75C7D6-26A8-4ACD-AC27-AE35C605387C}">
      <dgm:prSet custT="1"/>
      <dgm:spPr/>
      <dgm:t>
        <a:bodyPr/>
        <a:lstStyle/>
        <a:p>
          <a:pPr algn="ctr"/>
          <a:r>
            <a:rPr lang="fr-FR" sz="1600" b="1" dirty="0" smtClean="0">
              <a:solidFill>
                <a:schemeClr val="tx1"/>
              </a:solidFill>
            </a:rPr>
            <a:t>10. Gestion des plaintes  des bénéficiaires et des Prestataires</a:t>
          </a:r>
          <a:endParaRPr lang="fr-FR" sz="1600" b="1" dirty="0">
            <a:solidFill>
              <a:schemeClr val="tx1"/>
            </a:solidFill>
          </a:endParaRPr>
        </a:p>
      </dgm:t>
    </dgm:pt>
    <dgm:pt modelId="{5266A889-2164-46A6-AF1E-DFBA13A2B584}" type="parTrans" cxnId="{83D63D65-DEBE-447A-AE7E-ECF338C8D115}">
      <dgm:prSet/>
      <dgm:spPr/>
      <dgm:t>
        <a:bodyPr/>
        <a:lstStyle/>
        <a:p>
          <a:endParaRPr lang="fr-FR"/>
        </a:p>
      </dgm:t>
    </dgm:pt>
    <dgm:pt modelId="{5735BB95-D328-4B1C-8E93-434BEA665E5B}" type="sibTrans" cxnId="{83D63D65-DEBE-447A-AE7E-ECF338C8D115}">
      <dgm:prSet custT="1"/>
      <dgm:spPr/>
      <dgm:t>
        <a:bodyPr/>
        <a:lstStyle/>
        <a:p>
          <a:endParaRPr lang="fr-FR" sz="3600" b="1">
            <a:solidFill>
              <a:schemeClr val="tx1"/>
            </a:solidFill>
          </a:endParaRPr>
        </a:p>
      </dgm:t>
    </dgm:pt>
    <dgm:pt modelId="{DA6D89BE-AABD-41FF-8FEF-33C8930FA3A4}">
      <dgm:prSet custT="1"/>
      <dgm:spPr/>
      <dgm:t>
        <a:bodyPr/>
        <a:lstStyle/>
        <a:p>
          <a:r>
            <a:rPr lang="fr-FR" sz="1600" b="1" dirty="0" smtClean="0">
              <a:solidFill>
                <a:schemeClr val="tx1"/>
              </a:solidFill>
            </a:rPr>
            <a:t>11. Audit médical</a:t>
          </a:r>
          <a:endParaRPr lang="fr-FR" sz="1600" b="1" dirty="0">
            <a:solidFill>
              <a:schemeClr val="tx1"/>
            </a:solidFill>
          </a:endParaRPr>
        </a:p>
      </dgm:t>
    </dgm:pt>
    <dgm:pt modelId="{B1587F29-826A-4DB6-ACF5-285F21C23E34}" type="parTrans" cxnId="{F30E1BA3-29C8-41B9-B5C5-6E3F3E92D68F}">
      <dgm:prSet/>
      <dgm:spPr/>
      <dgm:t>
        <a:bodyPr/>
        <a:lstStyle/>
        <a:p>
          <a:endParaRPr lang="fr-FR"/>
        </a:p>
      </dgm:t>
    </dgm:pt>
    <dgm:pt modelId="{7BAB9926-6951-451F-8FAA-B3D9D82B403B}" type="sibTrans" cxnId="{F30E1BA3-29C8-41B9-B5C5-6E3F3E92D68F}">
      <dgm:prSet/>
      <dgm:spPr/>
      <dgm:t>
        <a:bodyPr/>
        <a:lstStyle/>
        <a:p>
          <a:endParaRPr lang="fr-FR"/>
        </a:p>
      </dgm:t>
    </dgm:pt>
    <dgm:pt modelId="{D4B55786-7CEE-4B9B-B72A-58E6CE5E4716}" type="pres">
      <dgm:prSet presAssocID="{C84334DA-F42F-4503-AA19-1266A92D1930}" presName="diagram" presStyleCnt="0">
        <dgm:presLayoutVars>
          <dgm:dir/>
          <dgm:resizeHandles val="exact"/>
        </dgm:presLayoutVars>
      </dgm:prSet>
      <dgm:spPr/>
      <dgm:t>
        <a:bodyPr/>
        <a:lstStyle/>
        <a:p>
          <a:endParaRPr lang="fr-FR"/>
        </a:p>
      </dgm:t>
    </dgm:pt>
    <dgm:pt modelId="{4BB0C4CC-BAB3-4CAE-932F-03E5D17F99D4}" type="pres">
      <dgm:prSet presAssocID="{9C081F31-C95E-4B7E-90F7-641B729EC974}" presName="node" presStyleLbl="node1" presStyleIdx="0" presStyleCnt="11" custScaleX="125399" custScaleY="116038">
        <dgm:presLayoutVars>
          <dgm:bulletEnabled val="1"/>
        </dgm:presLayoutVars>
      </dgm:prSet>
      <dgm:spPr/>
      <dgm:t>
        <a:bodyPr/>
        <a:lstStyle/>
        <a:p>
          <a:endParaRPr lang="fr-FR"/>
        </a:p>
      </dgm:t>
    </dgm:pt>
    <dgm:pt modelId="{B5D3F7E9-EA76-467E-9BCE-33785433C917}" type="pres">
      <dgm:prSet presAssocID="{80D6BCAE-2E73-49A1-91BC-BFB9713E6E43}" presName="sibTrans" presStyleLbl="sibTrans2D1" presStyleIdx="0" presStyleCnt="10"/>
      <dgm:spPr/>
      <dgm:t>
        <a:bodyPr/>
        <a:lstStyle/>
        <a:p>
          <a:endParaRPr lang="fr-FR"/>
        </a:p>
      </dgm:t>
    </dgm:pt>
    <dgm:pt modelId="{CBCA2D55-AC0D-4D35-B5A1-BB63BCDA5268}" type="pres">
      <dgm:prSet presAssocID="{80D6BCAE-2E73-49A1-91BC-BFB9713E6E43}" presName="connectorText" presStyleLbl="sibTrans2D1" presStyleIdx="0" presStyleCnt="10"/>
      <dgm:spPr/>
      <dgm:t>
        <a:bodyPr/>
        <a:lstStyle/>
        <a:p>
          <a:endParaRPr lang="fr-FR"/>
        </a:p>
      </dgm:t>
    </dgm:pt>
    <dgm:pt modelId="{9F4FEE76-3AC0-47DD-ABD1-DCC66C7F7159}" type="pres">
      <dgm:prSet presAssocID="{AC9893B1-2DF8-47E8-987D-44443E28A5E3}" presName="node" presStyleLbl="node1" presStyleIdx="1" presStyleCnt="11">
        <dgm:presLayoutVars>
          <dgm:bulletEnabled val="1"/>
        </dgm:presLayoutVars>
      </dgm:prSet>
      <dgm:spPr/>
      <dgm:t>
        <a:bodyPr/>
        <a:lstStyle/>
        <a:p>
          <a:endParaRPr lang="fr-FR"/>
        </a:p>
      </dgm:t>
    </dgm:pt>
    <dgm:pt modelId="{CC040D64-C274-4FF5-B0DD-EA0EEB91F59F}" type="pres">
      <dgm:prSet presAssocID="{E7550ED4-6C5B-43FF-85DE-2D5FAFBE1A2E}" presName="sibTrans" presStyleLbl="sibTrans2D1" presStyleIdx="1" presStyleCnt="10"/>
      <dgm:spPr/>
      <dgm:t>
        <a:bodyPr/>
        <a:lstStyle/>
        <a:p>
          <a:endParaRPr lang="fr-FR"/>
        </a:p>
      </dgm:t>
    </dgm:pt>
    <dgm:pt modelId="{9025992C-5338-43B3-8B9B-D08AAFFE3D12}" type="pres">
      <dgm:prSet presAssocID="{E7550ED4-6C5B-43FF-85DE-2D5FAFBE1A2E}" presName="connectorText" presStyleLbl="sibTrans2D1" presStyleIdx="1" presStyleCnt="10"/>
      <dgm:spPr/>
      <dgm:t>
        <a:bodyPr/>
        <a:lstStyle/>
        <a:p>
          <a:endParaRPr lang="fr-FR"/>
        </a:p>
      </dgm:t>
    </dgm:pt>
    <dgm:pt modelId="{5FCA5696-ECDC-4C55-BE00-F1B2CF80004A}" type="pres">
      <dgm:prSet presAssocID="{5CAC0FC7-AFF9-4B32-81E1-7DB9DD23CAB2}" presName="node" presStyleLbl="node1" presStyleIdx="2" presStyleCnt="11" custScaleY="119755">
        <dgm:presLayoutVars>
          <dgm:bulletEnabled val="1"/>
        </dgm:presLayoutVars>
      </dgm:prSet>
      <dgm:spPr/>
      <dgm:t>
        <a:bodyPr/>
        <a:lstStyle/>
        <a:p>
          <a:endParaRPr lang="fr-FR"/>
        </a:p>
      </dgm:t>
    </dgm:pt>
    <dgm:pt modelId="{82E713EB-3C01-4ADC-8DC6-C9F6DA15449C}" type="pres">
      <dgm:prSet presAssocID="{416AF6E7-7059-4518-B63D-4C80B11BC2C9}" presName="sibTrans" presStyleLbl="sibTrans2D1" presStyleIdx="2" presStyleCnt="10"/>
      <dgm:spPr/>
      <dgm:t>
        <a:bodyPr/>
        <a:lstStyle/>
        <a:p>
          <a:endParaRPr lang="fr-FR"/>
        </a:p>
      </dgm:t>
    </dgm:pt>
    <dgm:pt modelId="{F84A0665-DC5E-41AA-98C0-94D5FD97F3FC}" type="pres">
      <dgm:prSet presAssocID="{416AF6E7-7059-4518-B63D-4C80B11BC2C9}" presName="connectorText" presStyleLbl="sibTrans2D1" presStyleIdx="2" presStyleCnt="10"/>
      <dgm:spPr/>
      <dgm:t>
        <a:bodyPr/>
        <a:lstStyle/>
        <a:p>
          <a:endParaRPr lang="fr-FR"/>
        </a:p>
      </dgm:t>
    </dgm:pt>
    <dgm:pt modelId="{7560E820-0E5A-4186-9C03-06A54C18C63B}" type="pres">
      <dgm:prSet presAssocID="{DE1E8E7D-321E-495C-8435-5646D49D72A0}" presName="node" presStyleLbl="node1" presStyleIdx="3" presStyleCnt="11" custScaleY="165868">
        <dgm:presLayoutVars>
          <dgm:bulletEnabled val="1"/>
        </dgm:presLayoutVars>
      </dgm:prSet>
      <dgm:spPr/>
      <dgm:t>
        <a:bodyPr/>
        <a:lstStyle/>
        <a:p>
          <a:endParaRPr lang="fr-FR"/>
        </a:p>
      </dgm:t>
    </dgm:pt>
    <dgm:pt modelId="{2AFD5BBD-ACFB-4207-9376-22642189FAFA}" type="pres">
      <dgm:prSet presAssocID="{D5180420-86F1-4499-BDDD-5D2854EB3F94}" presName="sibTrans" presStyleLbl="sibTrans2D1" presStyleIdx="3" presStyleCnt="10"/>
      <dgm:spPr/>
      <dgm:t>
        <a:bodyPr/>
        <a:lstStyle/>
        <a:p>
          <a:endParaRPr lang="fr-FR"/>
        </a:p>
      </dgm:t>
    </dgm:pt>
    <dgm:pt modelId="{0DBAD385-5495-49E0-8B90-4AF8B6A702A5}" type="pres">
      <dgm:prSet presAssocID="{D5180420-86F1-4499-BDDD-5D2854EB3F94}" presName="connectorText" presStyleLbl="sibTrans2D1" presStyleIdx="3" presStyleCnt="10"/>
      <dgm:spPr/>
      <dgm:t>
        <a:bodyPr/>
        <a:lstStyle/>
        <a:p>
          <a:endParaRPr lang="fr-FR"/>
        </a:p>
      </dgm:t>
    </dgm:pt>
    <dgm:pt modelId="{1FEFE641-D5AE-48D0-ADF8-9816B21BDD90}" type="pres">
      <dgm:prSet presAssocID="{EA4BCE0D-F07A-4D2E-B74A-88D2CCCC887E}" presName="node" presStyleLbl="node1" presStyleIdx="4" presStyleCnt="11" custScaleY="126280">
        <dgm:presLayoutVars>
          <dgm:bulletEnabled val="1"/>
        </dgm:presLayoutVars>
      </dgm:prSet>
      <dgm:spPr/>
      <dgm:t>
        <a:bodyPr/>
        <a:lstStyle/>
        <a:p>
          <a:endParaRPr lang="fr-FR"/>
        </a:p>
      </dgm:t>
    </dgm:pt>
    <dgm:pt modelId="{70E9ED4A-93DE-454A-86B1-3996A729D7F7}" type="pres">
      <dgm:prSet presAssocID="{2A055750-5F0F-41E8-84F6-55D3D11E93F2}" presName="sibTrans" presStyleLbl="sibTrans2D1" presStyleIdx="4" presStyleCnt="10"/>
      <dgm:spPr/>
      <dgm:t>
        <a:bodyPr/>
        <a:lstStyle/>
        <a:p>
          <a:endParaRPr lang="fr-FR"/>
        </a:p>
      </dgm:t>
    </dgm:pt>
    <dgm:pt modelId="{7B14F30A-C33B-416F-B1C0-71C9F30CB3D9}" type="pres">
      <dgm:prSet presAssocID="{2A055750-5F0F-41E8-84F6-55D3D11E93F2}" presName="connectorText" presStyleLbl="sibTrans2D1" presStyleIdx="4" presStyleCnt="10"/>
      <dgm:spPr/>
      <dgm:t>
        <a:bodyPr/>
        <a:lstStyle/>
        <a:p>
          <a:endParaRPr lang="fr-FR"/>
        </a:p>
      </dgm:t>
    </dgm:pt>
    <dgm:pt modelId="{47D16BF7-90EC-469B-8143-1347FF1B5C62}" type="pres">
      <dgm:prSet presAssocID="{9183A8B0-C56F-42CC-A479-71994F16093A}" presName="node" presStyleLbl="node1" presStyleIdx="5" presStyleCnt="11">
        <dgm:presLayoutVars>
          <dgm:bulletEnabled val="1"/>
        </dgm:presLayoutVars>
      </dgm:prSet>
      <dgm:spPr/>
      <dgm:t>
        <a:bodyPr/>
        <a:lstStyle/>
        <a:p>
          <a:endParaRPr lang="fr-FR"/>
        </a:p>
      </dgm:t>
    </dgm:pt>
    <dgm:pt modelId="{E61B1975-C755-4BCB-B75C-DDDD288D78E3}" type="pres">
      <dgm:prSet presAssocID="{8FFA2450-3313-4937-AB8A-EAECFB82E11E}" presName="sibTrans" presStyleLbl="sibTrans2D1" presStyleIdx="5" presStyleCnt="10"/>
      <dgm:spPr/>
      <dgm:t>
        <a:bodyPr/>
        <a:lstStyle/>
        <a:p>
          <a:endParaRPr lang="fr-FR"/>
        </a:p>
      </dgm:t>
    </dgm:pt>
    <dgm:pt modelId="{2F07A811-A226-4798-B82B-E3B0B061F2CA}" type="pres">
      <dgm:prSet presAssocID="{8FFA2450-3313-4937-AB8A-EAECFB82E11E}" presName="connectorText" presStyleLbl="sibTrans2D1" presStyleIdx="5" presStyleCnt="10"/>
      <dgm:spPr/>
      <dgm:t>
        <a:bodyPr/>
        <a:lstStyle/>
        <a:p>
          <a:endParaRPr lang="fr-FR"/>
        </a:p>
      </dgm:t>
    </dgm:pt>
    <dgm:pt modelId="{DE8FD8D6-1CF5-4043-8F87-29388C8C4A2A}" type="pres">
      <dgm:prSet presAssocID="{5A9A7694-D4E2-44CE-BDEB-5B39ABD79016}" presName="node" presStyleLbl="node1" presStyleIdx="6" presStyleCnt="11" custScaleY="133628">
        <dgm:presLayoutVars>
          <dgm:bulletEnabled val="1"/>
        </dgm:presLayoutVars>
      </dgm:prSet>
      <dgm:spPr/>
      <dgm:t>
        <a:bodyPr/>
        <a:lstStyle/>
        <a:p>
          <a:endParaRPr lang="fr-FR"/>
        </a:p>
      </dgm:t>
    </dgm:pt>
    <dgm:pt modelId="{4CEC2D0D-4EA5-4B54-BADB-4D9058CBFBA5}" type="pres">
      <dgm:prSet presAssocID="{1042FDDE-3C1E-41D2-8C42-0F001325A3DC}" presName="sibTrans" presStyleLbl="sibTrans2D1" presStyleIdx="6" presStyleCnt="10"/>
      <dgm:spPr/>
      <dgm:t>
        <a:bodyPr/>
        <a:lstStyle/>
        <a:p>
          <a:endParaRPr lang="fr-FR"/>
        </a:p>
      </dgm:t>
    </dgm:pt>
    <dgm:pt modelId="{91856BB5-B1F4-4B29-B384-B1D332CC90F6}" type="pres">
      <dgm:prSet presAssocID="{1042FDDE-3C1E-41D2-8C42-0F001325A3DC}" presName="connectorText" presStyleLbl="sibTrans2D1" presStyleIdx="6" presStyleCnt="10"/>
      <dgm:spPr/>
      <dgm:t>
        <a:bodyPr/>
        <a:lstStyle/>
        <a:p>
          <a:endParaRPr lang="fr-FR"/>
        </a:p>
      </dgm:t>
    </dgm:pt>
    <dgm:pt modelId="{43D8B99E-2552-4083-A04E-EB0CFB3C3370}" type="pres">
      <dgm:prSet presAssocID="{D6C3C353-D8B8-4619-8523-9A4CF7998469}" presName="node" presStyleLbl="node1" presStyleIdx="7" presStyleCnt="11">
        <dgm:presLayoutVars>
          <dgm:bulletEnabled val="1"/>
        </dgm:presLayoutVars>
      </dgm:prSet>
      <dgm:spPr/>
      <dgm:t>
        <a:bodyPr/>
        <a:lstStyle/>
        <a:p>
          <a:endParaRPr lang="fr-FR"/>
        </a:p>
      </dgm:t>
    </dgm:pt>
    <dgm:pt modelId="{A685094D-A390-449B-B000-ADDCA7C36129}" type="pres">
      <dgm:prSet presAssocID="{5E746E1B-B7C2-43E0-9AAB-5C730F1B9D19}" presName="sibTrans" presStyleLbl="sibTrans2D1" presStyleIdx="7" presStyleCnt="10"/>
      <dgm:spPr/>
      <dgm:t>
        <a:bodyPr/>
        <a:lstStyle/>
        <a:p>
          <a:endParaRPr lang="fr-FR"/>
        </a:p>
      </dgm:t>
    </dgm:pt>
    <dgm:pt modelId="{633ACFF0-A34D-4741-921C-BA55ECD90B36}" type="pres">
      <dgm:prSet presAssocID="{5E746E1B-B7C2-43E0-9AAB-5C730F1B9D19}" presName="connectorText" presStyleLbl="sibTrans2D1" presStyleIdx="7" presStyleCnt="10"/>
      <dgm:spPr/>
      <dgm:t>
        <a:bodyPr/>
        <a:lstStyle/>
        <a:p>
          <a:endParaRPr lang="fr-FR"/>
        </a:p>
      </dgm:t>
    </dgm:pt>
    <dgm:pt modelId="{EB64E94C-65EC-4191-9FFE-3DED631E38E1}" type="pres">
      <dgm:prSet presAssocID="{B4412EFD-1A13-4053-B847-475ECCC114DF}" presName="node" presStyleLbl="node1" presStyleIdx="8" presStyleCnt="11">
        <dgm:presLayoutVars>
          <dgm:bulletEnabled val="1"/>
        </dgm:presLayoutVars>
      </dgm:prSet>
      <dgm:spPr/>
      <dgm:t>
        <a:bodyPr/>
        <a:lstStyle/>
        <a:p>
          <a:endParaRPr lang="fr-FR"/>
        </a:p>
      </dgm:t>
    </dgm:pt>
    <dgm:pt modelId="{A9E07B22-B09D-47EF-AAC7-210F0F289115}" type="pres">
      <dgm:prSet presAssocID="{FE8DBAF3-954A-4451-98FA-98DE19A04D74}" presName="sibTrans" presStyleLbl="sibTrans2D1" presStyleIdx="8" presStyleCnt="10"/>
      <dgm:spPr/>
      <dgm:t>
        <a:bodyPr/>
        <a:lstStyle/>
        <a:p>
          <a:endParaRPr lang="fr-FR"/>
        </a:p>
      </dgm:t>
    </dgm:pt>
    <dgm:pt modelId="{91324818-3E71-44C7-B692-EEB5239CB93B}" type="pres">
      <dgm:prSet presAssocID="{FE8DBAF3-954A-4451-98FA-98DE19A04D74}" presName="connectorText" presStyleLbl="sibTrans2D1" presStyleIdx="8" presStyleCnt="10"/>
      <dgm:spPr/>
      <dgm:t>
        <a:bodyPr/>
        <a:lstStyle/>
        <a:p>
          <a:endParaRPr lang="fr-FR"/>
        </a:p>
      </dgm:t>
    </dgm:pt>
    <dgm:pt modelId="{393ECC8A-031C-49D9-89D3-499CCEB158AE}" type="pres">
      <dgm:prSet presAssocID="{BE75C7D6-26A8-4ACD-AC27-AE35C605387C}" presName="node" presStyleLbl="node1" presStyleIdx="9" presStyleCnt="11">
        <dgm:presLayoutVars>
          <dgm:bulletEnabled val="1"/>
        </dgm:presLayoutVars>
      </dgm:prSet>
      <dgm:spPr/>
      <dgm:t>
        <a:bodyPr/>
        <a:lstStyle/>
        <a:p>
          <a:endParaRPr lang="fr-FR"/>
        </a:p>
      </dgm:t>
    </dgm:pt>
    <dgm:pt modelId="{E1901B54-D0DC-498F-8538-D03A7E3C5859}" type="pres">
      <dgm:prSet presAssocID="{5735BB95-D328-4B1C-8E93-434BEA665E5B}" presName="sibTrans" presStyleLbl="sibTrans2D1" presStyleIdx="9" presStyleCnt="10"/>
      <dgm:spPr/>
      <dgm:t>
        <a:bodyPr/>
        <a:lstStyle/>
        <a:p>
          <a:endParaRPr lang="fr-FR"/>
        </a:p>
      </dgm:t>
    </dgm:pt>
    <dgm:pt modelId="{F329F778-E20F-4F37-8307-80D915C615C9}" type="pres">
      <dgm:prSet presAssocID="{5735BB95-D328-4B1C-8E93-434BEA665E5B}" presName="connectorText" presStyleLbl="sibTrans2D1" presStyleIdx="9" presStyleCnt="10"/>
      <dgm:spPr/>
      <dgm:t>
        <a:bodyPr/>
        <a:lstStyle/>
        <a:p>
          <a:endParaRPr lang="fr-FR"/>
        </a:p>
      </dgm:t>
    </dgm:pt>
    <dgm:pt modelId="{15AC73C9-F909-4B38-BD8B-C4142B8C3063}" type="pres">
      <dgm:prSet presAssocID="{DA6D89BE-AABD-41FF-8FEF-33C8930FA3A4}" presName="node" presStyleLbl="node1" presStyleIdx="10" presStyleCnt="11">
        <dgm:presLayoutVars>
          <dgm:bulletEnabled val="1"/>
        </dgm:presLayoutVars>
      </dgm:prSet>
      <dgm:spPr/>
      <dgm:t>
        <a:bodyPr/>
        <a:lstStyle/>
        <a:p>
          <a:endParaRPr lang="fr-FR"/>
        </a:p>
      </dgm:t>
    </dgm:pt>
  </dgm:ptLst>
  <dgm:cxnLst>
    <dgm:cxn modelId="{FE994787-166D-438B-8FF0-81947A3D2680}" type="presOf" srcId="{DA6D89BE-AABD-41FF-8FEF-33C8930FA3A4}" destId="{15AC73C9-F909-4B38-BD8B-C4142B8C3063}" srcOrd="0" destOrd="0" presId="urn:microsoft.com/office/officeart/2005/8/layout/process5"/>
    <dgm:cxn modelId="{5C5D9C68-2F0F-4038-A66C-A698E4C1ECD4}" type="presOf" srcId="{5CAC0FC7-AFF9-4B32-81E1-7DB9DD23CAB2}" destId="{5FCA5696-ECDC-4C55-BE00-F1B2CF80004A}" srcOrd="0" destOrd="0" presId="urn:microsoft.com/office/officeart/2005/8/layout/process5"/>
    <dgm:cxn modelId="{776FE82E-4934-4C4F-8E2C-E9C45F67AAEB}" srcId="{C84334DA-F42F-4503-AA19-1266A92D1930}" destId="{B4412EFD-1A13-4053-B847-475ECCC114DF}" srcOrd="8" destOrd="0" parTransId="{7DF10CA3-046C-43E4-A5AC-32C3E0EF5CE1}" sibTransId="{FE8DBAF3-954A-4451-98FA-98DE19A04D74}"/>
    <dgm:cxn modelId="{223824C3-7192-4A82-8CF8-EC1048BFDE56}" srcId="{C84334DA-F42F-4503-AA19-1266A92D1930}" destId="{AC9893B1-2DF8-47E8-987D-44443E28A5E3}" srcOrd="1" destOrd="0" parTransId="{B15CE79B-4889-4B15-B1BB-063428284637}" sibTransId="{E7550ED4-6C5B-43FF-85DE-2D5FAFBE1A2E}"/>
    <dgm:cxn modelId="{8390FAA5-301C-4DB9-90D1-E80FC3C61C10}" type="presOf" srcId="{C84334DA-F42F-4503-AA19-1266A92D1930}" destId="{D4B55786-7CEE-4B9B-B72A-58E6CE5E4716}" srcOrd="0" destOrd="0" presId="urn:microsoft.com/office/officeart/2005/8/layout/process5"/>
    <dgm:cxn modelId="{3CF525FA-1D54-4D9A-85C9-D9A20C43BF59}" srcId="{C84334DA-F42F-4503-AA19-1266A92D1930}" destId="{9C081F31-C95E-4B7E-90F7-641B729EC974}" srcOrd="0" destOrd="0" parTransId="{9E8B61CF-198A-41BC-9B7E-3E70C94ADE6E}" sibTransId="{80D6BCAE-2E73-49A1-91BC-BFB9713E6E43}"/>
    <dgm:cxn modelId="{19DBA284-137F-48A0-9D82-9582A40EA9C2}" srcId="{C84334DA-F42F-4503-AA19-1266A92D1930}" destId="{5A9A7694-D4E2-44CE-BDEB-5B39ABD79016}" srcOrd="6" destOrd="0" parTransId="{1AF7E643-4641-45F2-86F5-72D067C0BE4F}" sibTransId="{1042FDDE-3C1E-41D2-8C42-0F001325A3DC}"/>
    <dgm:cxn modelId="{A0601F43-9B17-4589-9015-4829FAF43BFF}" type="presOf" srcId="{9C081F31-C95E-4B7E-90F7-641B729EC974}" destId="{4BB0C4CC-BAB3-4CAE-932F-03E5D17F99D4}" srcOrd="0" destOrd="0" presId="urn:microsoft.com/office/officeart/2005/8/layout/process5"/>
    <dgm:cxn modelId="{AA894A77-4936-4254-A97C-DBADEECE7D7D}" type="presOf" srcId="{AC9893B1-2DF8-47E8-987D-44443E28A5E3}" destId="{9F4FEE76-3AC0-47DD-ABD1-DCC66C7F7159}" srcOrd="0" destOrd="0" presId="urn:microsoft.com/office/officeart/2005/8/layout/process5"/>
    <dgm:cxn modelId="{9F9FE14C-8B7B-45A3-9F31-5EB3B6949C87}" type="presOf" srcId="{E7550ED4-6C5B-43FF-85DE-2D5FAFBE1A2E}" destId="{9025992C-5338-43B3-8B9B-D08AAFFE3D12}" srcOrd="1" destOrd="0" presId="urn:microsoft.com/office/officeart/2005/8/layout/process5"/>
    <dgm:cxn modelId="{61B9F7AB-4E5A-4B2B-ACA8-6C15F05FB554}" type="presOf" srcId="{5735BB95-D328-4B1C-8E93-434BEA665E5B}" destId="{E1901B54-D0DC-498F-8538-D03A7E3C5859}" srcOrd="0" destOrd="0" presId="urn:microsoft.com/office/officeart/2005/8/layout/process5"/>
    <dgm:cxn modelId="{FF2398CF-C44E-4DE8-9E78-7E8953F58AA9}" type="presOf" srcId="{416AF6E7-7059-4518-B63D-4C80B11BC2C9}" destId="{F84A0665-DC5E-41AA-98C0-94D5FD97F3FC}" srcOrd="1" destOrd="0" presId="urn:microsoft.com/office/officeart/2005/8/layout/process5"/>
    <dgm:cxn modelId="{0E1C1196-2B05-4094-B012-1526381564D1}" type="presOf" srcId="{1042FDDE-3C1E-41D2-8C42-0F001325A3DC}" destId="{91856BB5-B1F4-4B29-B384-B1D332CC90F6}" srcOrd="1" destOrd="0" presId="urn:microsoft.com/office/officeart/2005/8/layout/process5"/>
    <dgm:cxn modelId="{8C9D8E21-78F4-44CE-AB9C-54FA538308A1}" type="presOf" srcId="{2A055750-5F0F-41E8-84F6-55D3D11E93F2}" destId="{70E9ED4A-93DE-454A-86B1-3996A729D7F7}" srcOrd="0" destOrd="0" presId="urn:microsoft.com/office/officeart/2005/8/layout/process5"/>
    <dgm:cxn modelId="{94790705-5121-495D-8B03-EB8E87261205}" type="presOf" srcId="{80D6BCAE-2E73-49A1-91BC-BFB9713E6E43}" destId="{CBCA2D55-AC0D-4D35-B5A1-BB63BCDA5268}" srcOrd="1" destOrd="0" presId="urn:microsoft.com/office/officeart/2005/8/layout/process5"/>
    <dgm:cxn modelId="{5D045005-1C0D-4989-81D9-980A4D1B662B}" type="presOf" srcId="{5E746E1B-B7C2-43E0-9AAB-5C730F1B9D19}" destId="{633ACFF0-A34D-4741-921C-BA55ECD90B36}" srcOrd="1" destOrd="0" presId="urn:microsoft.com/office/officeart/2005/8/layout/process5"/>
    <dgm:cxn modelId="{63675DB2-274E-4324-B64F-11E2810D3BB1}" srcId="{C84334DA-F42F-4503-AA19-1266A92D1930}" destId="{5CAC0FC7-AFF9-4B32-81E1-7DB9DD23CAB2}" srcOrd="2" destOrd="0" parTransId="{0D8EF11F-3070-4C67-AE99-F3EBBD8E76C6}" sibTransId="{416AF6E7-7059-4518-B63D-4C80B11BC2C9}"/>
    <dgm:cxn modelId="{631B792E-6CBA-4ADA-9832-906588FB56DD}" type="presOf" srcId="{FE8DBAF3-954A-4451-98FA-98DE19A04D74}" destId="{A9E07B22-B09D-47EF-AAC7-210F0F289115}" srcOrd="0" destOrd="0" presId="urn:microsoft.com/office/officeart/2005/8/layout/process5"/>
    <dgm:cxn modelId="{9F42D673-BEEF-4D7D-98CF-BBB630B6A43E}" type="presOf" srcId="{8FFA2450-3313-4937-AB8A-EAECFB82E11E}" destId="{E61B1975-C755-4BCB-B75C-DDDD288D78E3}" srcOrd="0" destOrd="0" presId="urn:microsoft.com/office/officeart/2005/8/layout/process5"/>
    <dgm:cxn modelId="{02241963-1A36-4FD8-940E-5AFEF57BA2F7}" type="presOf" srcId="{416AF6E7-7059-4518-B63D-4C80B11BC2C9}" destId="{82E713EB-3C01-4ADC-8DC6-C9F6DA15449C}" srcOrd="0" destOrd="0" presId="urn:microsoft.com/office/officeart/2005/8/layout/process5"/>
    <dgm:cxn modelId="{F30E1BA3-29C8-41B9-B5C5-6E3F3E92D68F}" srcId="{C84334DA-F42F-4503-AA19-1266A92D1930}" destId="{DA6D89BE-AABD-41FF-8FEF-33C8930FA3A4}" srcOrd="10" destOrd="0" parTransId="{B1587F29-826A-4DB6-ACF5-285F21C23E34}" sibTransId="{7BAB9926-6951-451F-8FAA-B3D9D82B403B}"/>
    <dgm:cxn modelId="{19AA7655-8F1A-4038-A737-842BFED2E09F}" type="presOf" srcId="{BE75C7D6-26A8-4ACD-AC27-AE35C605387C}" destId="{393ECC8A-031C-49D9-89D3-499CCEB158AE}" srcOrd="0" destOrd="0" presId="urn:microsoft.com/office/officeart/2005/8/layout/process5"/>
    <dgm:cxn modelId="{9E52FD7D-A757-4E6B-B4E9-148A05952FFF}" type="presOf" srcId="{5A9A7694-D4E2-44CE-BDEB-5B39ABD79016}" destId="{DE8FD8D6-1CF5-4043-8F87-29388C8C4A2A}" srcOrd="0" destOrd="0" presId="urn:microsoft.com/office/officeart/2005/8/layout/process5"/>
    <dgm:cxn modelId="{2C14DB58-2FA8-496A-BA4F-3F8FDAEC1025}" type="presOf" srcId="{1042FDDE-3C1E-41D2-8C42-0F001325A3DC}" destId="{4CEC2D0D-4EA5-4B54-BADB-4D9058CBFBA5}" srcOrd="0" destOrd="0" presId="urn:microsoft.com/office/officeart/2005/8/layout/process5"/>
    <dgm:cxn modelId="{7B4C626D-5514-4D1D-8D1E-78451F0B688A}" srcId="{C84334DA-F42F-4503-AA19-1266A92D1930}" destId="{9183A8B0-C56F-42CC-A479-71994F16093A}" srcOrd="5" destOrd="0" parTransId="{D6E0E205-D1DB-49AC-91B6-5A24B0C5BE50}" sibTransId="{8FFA2450-3313-4937-AB8A-EAECFB82E11E}"/>
    <dgm:cxn modelId="{69585ED7-4264-4AA4-BA8D-A851DA4245F9}" type="presOf" srcId="{D5180420-86F1-4499-BDDD-5D2854EB3F94}" destId="{2AFD5BBD-ACFB-4207-9376-22642189FAFA}" srcOrd="0" destOrd="0" presId="urn:microsoft.com/office/officeart/2005/8/layout/process5"/>
    <dgm:cxn modelId="{2ED3FB09-CAE6-49F9-ACBA-EA1EDBAE8ED2}" type="presOf" srcId="{9183A8B0-C56F-42CC-A479-71994F16093A}" destId="{47D16BF7-90EC-469B-8143-1347FF1B5C62}" srcOrd="0" destOrd="0" presId="urn:microsoft.com/office/officeart/2005/8/layout/process5"/>
    <dgm:cxn modelId="{DCCB96F9-B571-4468-A800-20612A34A9FF}" srcId="{C84334DA-F42F-4503-AA19-1266A92D1930}" destId="{D6C3C353-D8B8-4619-8523-9A4CF7998469}" srcOrd="7" destOrd="0" parTransId="{CA5ADA66-1377-4DC3-8EC0-01FB7FE7EC5D}" sibTransId="{5E746E1B-B7C2-43E0-9AAB-5C730F1B9D19}"/>
    <dgm:cxn modelId="{5CF24291-36A3-402D-BE16-AA0CEB65335C}" type="presOf" srcId="{D6C3C353-D8B8-4619-8523-9A4CF7998469}" destId="{43D8B99E-2552-4083-A04E-EB0CFB3C3370}" srcOrd="0" destOrd="0" presId="urn:microsoft.com/office/officeart/2005/8/layout/process5"/>
    <dgm:cxn modelId="{B2A024E3-62FB-4F3D-B868-6FD2361F25B9}" type="presOf" srcId="{B4412EFD-1A13-4053-B847-475ECCC114DF}" destId="{EB64E94C-65EC-4191-9FFE-3DED631E38E1}" srcOrd="0" destOrd="0" presId="urn:microsoft.com/office/officeart/2005/8/layout/process5"/>
    <dgm:cxn modelId="{6C86A8FD-9E2C-4718-9AC6-2C6D11A5F285}" type="presOf" srcId="{EA4BCE0D-F07A-4D2E-B74A-88D2CCCC887E}" destId="{1FEFE641-D5AE-48D0-ADF8-9816B21BDD90}" srcOrd="0" destOrd="0" presId="urn:microsoft.com/office/officeart/2005/8/layout/process5"/>
    <dgm:cxn modelId="{8CA87068-3F0E-4D93-BDFC-181AE0A26B45}" type="presOf" srcId="{E7550ED4-6C5B-43FF-85DE-2D5FAFBE1A2E}" destId="{CC040D64-C274-4FF5-B0DD-EA0EEB91F59F}" srcOrd="0" destOrd="0" presId="urn:microsoft.com/office/officeart/2005/8/layout/process5"/>
    <dgm:cxn modelId="{B22FBB87-07DD-4780-84DE-3B5542E68C91}" type="presOf" srcId="{2A055750-5F0F-41E8-84F6-55D3D11E93F2}" destId="{7B14F30A-C33B-416F-B1C0-71C9F30CB3D9}" srcOrd="1" destOrd="0" presId="urn:microsoft.com/office/officeart/2005/8/layout/process5"/>
    <dgm:cxn modelId="{A6ADAF06-13E9-479B-BD4F-19BC13B06BA2}" type="presOf" srcId="{FE8DBAF3-954A-4451-98FA-98DE19A04D74}" destId="{91324818-3E71-44C7-B692-EEB5239CB93B}" srcOrd="1" destOrd="0" presId="urn:microsoft.com/office/officeart/2005/8/layout/process5"/>
    <dgm:cxn modelId="{6ECAE2ED-0F67-485E-851B-D6588D49401D}" type="presOf" srcId="{D5180420-86F1-4499-BDDD-5D2854EB3F94}" destId="{0DBAD385-5495-49E0-8B90-4AF8B6A702A5}" srcOrd="1" destOrd="0" presId="urn:microsoft.com/office/officeart/2005/8/layout/process5"/>
    <dgm:cxn modelId="{D6C84FDA-A0BA-4474-8A1E-D2F6615A0D59}" type="presOf" srcId="{DE1E8E7D-321E-495C-8435-5646D49D72A0}" destId="{7560E820-0E5A-4186-9C03-06A54C18C63B}" srcOrd="0" destOrd="0" presId="urn:microsoft.com/office/officeart/2005/8/layout/process5"/>
    <dgm:cxn modelId="{83D63D65-DEBE-447A-AE7E-ECF338C8D115}" srcId="{C84334DA-F42F-4503-AA19-1266A92D1930}" destId="{BE75C7D6-26A8-4ACD-AC27-AE35C605387C}" srcOrd="9" destOrd="0" parTransId="{5266A889-2164-46A6-AF1E-DFBA13A2B584}" sibTransId="{5735BB95-D328-4B1C-8E93-434BEA665E5B}"/>
    <dgm:cxn modelId="{920E312D-1CBE-43E7-B269-978CEEF7D0E5}" srcId="{C84334DA-F42F-4503-AA19-1266A92D1930}" destId="{DE1E8E7D-321E-495C-8435-5646D49D72A0}" srcOrd="3" destOrd="0" parTransId="{A21E35C5-92A2-42AA-A518-3AF423267354}" sibTransId="{D5180420-86F1-4499-BDDD-5D2854EB3F94}"/>
    <dgm:cxn modelId="{7B3CE3C5-8D28-4449-A813-B315C91A4DB4}" type="presOf" srcId="{8FFA2450-3313-4937-AB8A-EAECFB82E11E}" destId="{2F07A811-A226-4798-B82B-E3B0B061F2CA}" srcOrd="1" destOrd="0" presId="urn:microsoft.com/office/officeart/2005/8/layout/process5"/>
    <dgm:cxn modelId="{BB397928-48DB-4AB1-A023-190CD8CFEBF1}" type="presOf" srcId="{5735BB95-D328-4B1C-8E93-434BEA665E5B}" destId="{F329F778-E20F-4F37-8307-80D915C615C9}" srcOrd="1" destOrd="0" presId="urn:microsoft.com/office/officeart/2005/8/layout/process5"/>
    <dgm:cxn modelId="{344776B7-FE26-4F31-A132-B1AFFB6BEBB4}" type="presOf" srcId="{5E746E1B-B7C2-43E0-9AAB-5C730F1B9D19}" destId="{A685094D-A390-449B-B000-ADDCA7C36129}" srcOrd="0" destOrd="0" presId="urn:microsoft.com/office/officeart/2005/8/layout/process5"/>
    <dgm:cxn modelId="{5FE59A9C-F887-40B5-A572-C12EADA311DF}" srcId="{C84334DA-F42F-4503-AA19-1266A92D1930}" destId="{EA4BCE0D-F07A-4D2E-B74A-88D2CCCC887E}" srcOrd="4" destOrd="0" parTransId="{498456DD-DCE4-48AF-8AF8-DC310394A646}" sibTransId="{2A055750-5F0F-41E8-84F6-55D3D11E93F2}"/>
    <dgm:cxn modelId="{EFEE558A-E41E-4796-954B-66BF0EC64BA0}" type="presOf" srcId="{80D6BCAE-2E73-49A1-91BC-BFB9713E6E43}" destId="{B5D3F7E9-EA76-467E-9BCE-33785433C917}" srcOrd="0" destOrd="0" presId="urn:microsoft.com/office/officeart/2005/8/layout/process5"/>
    <dgm:cxn modelId="{5FA8D12E-6F77-4448-B992-AC262D13CB41}" type="presParOf" srcId="{D4B55786-7CEE-4B9B-B72A-58E6CE5E4716}" destId="{4BB0C4CC-BAB3-4CAE-932F-03E5D17F99D4}" srcOrd="0" destOrd="0" presId="urn:microsoft.com/office/officeart/2005/8/layout/process5"/>
    <dgm:cxn modelId="{D74CAAC2-7A7D-4302-9B3B-7735C4CE5E71}" type="presParOf" srcId="{D4B55786-7CEE-4B9B-B72A-58E6CE5E4716}" destId="{B5D3F7E9-EA76-467E-9BCE-33785433C917}" srcOrd="1" destOrd="0" presId="urn:microsoft.com/office/officeart/2005/8/layout/process5"/>
    <dgm:cxn modelId="{7A4D1A88-8C42-47D4-873F-5AAF2E440563}" type="presParOf" srcId="{B5D3F7E9-EA76-467E-9BCE-33785433C917}" destId="{CBCA2D55-AC0D-4D35-B5A1-BB63BCDA5268}" srcOrd="0" destOrd="0" presId="urn:microsoft.com/office/officeart/2005/8/layout/process5"/>
    <dgm:cxn modelId="{78693C36-6229-4688-AD31-C4CCE16BB755}" type="presParOf" srcId="{D4B55786-7CEE-4B9B-B72A-58E6CE5E4716}" destId="{9F4FEE76-3AC0-47DD-ABD1-DCC66C7F7159}" srcOrd="2" destOrd="0" presId="urn:microsoft.com/office/officeart/2005/8/layout/process5"/>
    <dgm:cxn modelId="{26286192-61A3-43FF-A6DE-A26B6C0E348F}" type="presParOf" srcId="{D4B55786-7CEE-4B9B-B72A-58E6CE5E4716}" destId="{CC040D64-C274-4FF5-B0DD-EA0EEB91F59F}" srcOrd="3" destOrd="0" presId="urn:microsoft.com/office/officeart/2005/8/layout/process5"/>
    <dgm:cxn modelId="{6C643269-3852-4DF9-A8DE-850898D2D40D}" type="presParOf" srcId="{CC040D64-C274-4FF5-B0DD-EA0EEB91F59F}" destId="{9025992C-5338-43B3-8B9B-D08AAFFE3D12}" srcOrd="0" destOrd="0" presId="urn:microsoft.com/office/officeart/2005/8/layout/process5"/>
    <dgm:cxn modelId="{94553568-15D9-4BED-9992-273A94CD21A9}" type="presParOf" srcId="{D4B55786-7CEE-4B9B-B72A-58E6CE5E4716}" destId="{5FCA5696-ECDC-4C55-BE00-F1B2CF80004A}" srcOrd="4" destOrd="0" presId="urn:microsoft.com/office/officeart/2005/8/layout/process5"/>
    <dgm:cxn modelId="{BCA71B93-DD37-4E67-A2FC-CAC145DBF257}" type="presParOf" srcId="{D4B55786-7CEE-4B9B-B72A-58E6CE5E4716}" destId="{82E713EB-3C01-4ADC-8DC6-C9F6DA15449C}" srcOrd="5" destOrd="0" presId="urn:microsoft.com/office/officeart/2005/8/layout/process5"/>
    <dgm:cxn modelId="{8DF1A465-70B6-414C-A706-0A1C0A0C2FD6}" type="presParOf" srcId="{82E713EB-3C01-4ADC-8DC6-C9F6DA15449C}" destId="{F84A0665-DC5E-41AA-98C0-94D5FD97F3FC}" srcOrd="0" destOrd="0" presId="urn:microsoft.com/office/officeart/2005/8/layout/process5"/>
    <dgm:cxn modelId="{A096E2DB-DA35-4D4F-A529-ADF6470FAD83}" type="presParOf" srcId="{D4B55786-7CEE-4B9B-B72A-58E6CE5E4716}" destId="{7560E820-0E5A-4186-9C03-06A54C18C63B}" srcOrd="6" destOrd="0" presId="urn:microsoft.com/office/officeart/2005/8/layout/process5"/>
    <dgm:cxn modelId="{A2729AA7-60C7-4ACF-9B10-F96349195D5C}" type="presParOf" srcId="{D4B55786-7CEE-4B9B-B72A-58E6CE5E4716}" destId="{2AFD5BBD-ACFB-4207-9376-22642189FAFA}" srcOrd="7" destOrd="0" presId="urn:microsoft.com/office/officeart/2005/8/layout/process5"/>
    <dgm:cxn modelId="{D3C7EEA2-3377-4E9E-8B5E-F365E29C18BF}" type="presParOf" srcId="{2AFD5BBD-ACFB-4207-9376-22642189FAFA}" destId="{0DBAD385-5495-49E0-8B90-4AF8B6A702A5}" srcOrd="0" destOrd="0" presId="urn:microsoft.com/office/officeart/2005/8/layout/process5"/>
    <dgm:cxn modelId="{E8A9D48D-E88A-4F90-BF1E-2DB567E1123E}" type="presParOf" srcId="{D4B55786-7CEE-4B9B-B72A-58E6CE5E4716}" destId="{1FEFE641-D5AE-48D0-ADF8-9816B21BDD90}" srcOrd="8" destOrd="0" presId="urn:microsoft.com/office/officeart/2005/8/layout/process5"/>
    <dgm:cxn modelId="{5FDBE398-48D9-4B0C-96A3-82107FDAA7E1}" type="presParOf" srcId="{D4B55786-7CEE-4B9B-B72A-58E6CE5E4716}" destId="{70E9ED4A-93DE-454A-86B1-3996A729D7F7}" srcOrd="9" destOrd="0" presId="urn:microsoft.com/office/officeart/2005/8/layout/process5"/>
    <dgm:cxn modelId="{BBAC9C98-BB46-450D-A5D0-676B45C5F7F8}" type="presParOf" srcId="{70E9ED4A-93DE-454A-86B1-3996A729D7F7}" destId="{7B14F30A-C33B-416F-B1C0-71C9F30CB3D9}" srcOrd="0" destOrd="0" presId="urn:microsoft.com/office/officeart/2005/8/layout/process5"/>
    <dgm:cxn modelId="{ED9C4952-108B-4BF4-B54A-7806C690E352}" type="presParOf" srcId="{D4B55786-7CEE-4B9B-B72A-58E6CE5E4716}" destId="{47D16BF7-90EC-469B-8143-1347FF1B5C62}" srcOrd="10" destOrd="0" presId="urn:microsoft.com/office/officeart/2005/8/layout/process5"/>
    <dgm:cxn modelId="{D01F0037-FB87-4368-B853-440A2D014876}" type="presParOf" srcId="{D4B55786-7CEE-4B9B-B72A-58E6CE5E4716}" destId="{E61B1975-C755-4BCB-B75C-DDDD288D78E3}" srcOrd="11" destOrd="0" presId="urn:microsoft.com/office/officeart/2005/8/layout/process5"/>
    <dgm:cxn modelId="{4BEEDA53-7284-413C-982B-7D0A36FAEED5}" type="presParOf" srcId="{E61B1975-C755-4BCB-B75C-DDDD288D78E3}" destId="{2F07A811-A226-4798-B82B-E3B0B061F2CA}" srcOrd="0" destOrd="0" presId="urn:microsoft.com/office/officeart/2005/8/layout/process5"/>
    <dgm:cxn modelId="{1CB5CFA0-F352-4EFD-9082-D2952B4E29E6}" type="presParOf" srcId="{D4B55786-7CEE-4B9B-B72A-58E6CE5E4716}" destId="{DE8FD8D6-1CF5-4043-8F87-29388C8C4A2A}" srcOrd="12" destOrd="0" presId="urn:microsoft.com/office/officeart/2005/8/layout/process5"/>
    <dgm:cxn modelId="{04D73B96-A679-4888-96B9-BBCAEC50DB4D}" type="presParOf" srcId="{D4B55786-7CEE-4B9B-B72A-58E6CE5E4716}" destId="{4CEC2D0D-4EA5-4B54-BADB-4D9058CBFBA5}" srcOrd="13" destOrd="0" presId="urn:microsoft.com/office/officeart/2005/8/layout/process5"/>
    <dgm:cxn modelId="{A8A1F8E4-7539-4E7F-89A1-9C5332D0BD61}" type="presParOf" srcId="{4CEC2D0D-4EA5-4B54-BADB-4D9058CBFBA5}" destId="{91856BB5-B1F4-4B29-B384-B1D332CC90F6}" srcOrd="0" destOrd="0" presId="urn:microsoft.com/office/officeart/2005/8/layout/process5"/>
    <dgm:cxn modelId="{2AED3087-3631-4FAF-980B-3B9B041E59B4}" type="presParOf" srcId="{D4B55786-7CEE-4B9B-B72A-58E6CE5E4716}" destId="{43D8B99E-2552-4083-A04E-EB0CFB3C3370}" srcOrd="14" destOrd="0" presId="urn:microsoft.com/office/officeart/2005/8/layout/process5"/>
    <dgm:cxn modelId="{16644FDB-4073-4E72-B31E-56C0B2C9F727}" type="presParOf" srcId="{D4B55786-7CEE-4B9B-B72A-58E6CE5E4716}" destId="{A685094D-A390-449B-B000-ADDCA7C36129}" srcOrd="15" destOrd="0" presId="urn:microsoft.com/office/officeart/2005/8/layout/process5"/>
    <dgm:cxn modelId="{9EB3C667-5D27-4B78-8B5D-5F482BA3CEE7}" type="presParOf" srcId="{A685094D-A390-449B-B000-ADDCA7C36129}" destId="{633ACFF0-A34D-4741-921C-BA55ECD90B36}" srcOrd="0" destOrd="0" presId="urn:microsoft.com/office/officeart/2005/8/layout/process5"/>
    <dgm:cxn modelId="{76142337-250A-4CFA-A093-30120BAB6920}" type="presParOf" srcId="{D4B55786-7CEE-4B9B-B72A-58E6CE5E4716}" destId="{EB64E94C-65EC-4191-9FFE-3DED631E38E1}" srcOrd="16" destOrd="0" presId="urn:microsoft.com/office/officeart/2005/8/layout/process5"/>
    <dgm:cxn modelId="{F6766562-C818-4642-A529-D3D1A9BFE661}" type="presParOf" srcId="{D4B55786-7CEE-4B9B-B72A-58E6CE5E4716}" destId="{A9E07B22-B09D-47EF-AAC7-210F0F289115}" srcOrd="17" destOrd="0" presId="urn:microsoft.com/office/officeart/2005/8/layout/process5"/>
    <dgm:cxn modelId="{3C55BCCF-EF17-414C-9EFA-C30FECF110CC}" type="presParOf" srcId="{A9E07B22-B09D-47EF-AAC7-210F0F289115}" destId="{91324818-3E71-44C7-B692-EEB5239CB93B}" srcOrd="0" destOrd="0" presId="urn:microsoft.com/office/officeart/2005/8/layout/process5"/>
    <dgm:cxn modelId="{91F5EE2F-5747-4224-B239-191C3D177ECE}" type="presParOf" srcId="{D4B55786-7CEE-4B9B-B72A-58E6CE5E4716}" destId="{393ECC8A-031C-49D9-89D3-499CCEB158AE}" srcOrd="18" destOrd="0" presId="urn:microsoft.com/office/officeart/2005/8/layout/process5"/>
    <dgm:cxn modelId="{49586DDF-204C-43B0-9F39-FAD01C770985}" type="presParOf" srcId="{D4B55786-7CEE-4B9B-B72A-58E6CE5E4716}" destId="{E1901B54-D0DC-498F-8538-D03A7E3C5859}" srcOrd="19" destOrd="0" presId="urn:microsoft.com/office/officeart/2005/8/layout/process5"/>
    <dgm:cxn modelId="{A552728D-B5CC-49C9-A401-F376D2A53C43}" type="presParOf" srcId="{E1901B54-D0DC-498F-8538-D03A7E3C5859}" destId="{F329F778-E20F-4F37-8307-80D915C615C9}" srcOrd="0" destOrd="0" presId="urn:microsoft.com/office/officeart/2005/8/layout/process5"/>
    <dgm:cxn modelId="{303441E7-ED5F-4A7D-B557-A2647915156C}" type="presParOf" srcId="{D4B55786-7CEE-4B9B-B72A-58E6CE5E4716}" destId="{15AC73C9-F909-4B38-BD8B-C4142B8C3063}" srcOrd="20" destOrd="0" presId="urn:microsoft.com/office/officeart/2005/8/layout/process5"/>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9A38CA-7751-4AE0-9AA1-CF83AA2B7649}" type="doc">
      <dgm:prSet loTypeId="urn:microsoft.com/office/officeart/2005/8/layout/hierarchy1" loCatId="hierarchy" qsTypeId="urn:microsoft.com/office/officeart/2005/8/quickstyle/simple5" qsCatId="simple" csTypeId="urn:microsoft.com/office/officeart/2005/8/colors/accent1_2" csCatId="accent1" phldr="1"/>
      <dgm:spPr/>
      <dgm:t>
        <a:bodyPr/>
        <a:lstStyle/>
        <a:p>
          <a:endParaRPr lang="fr-FR"/>
        </a:p>
      </dgm:t>
    </dgm:pt>
    <dgm:pt modelId="{024174F4-F41D-4450-970E-32DAAF494EA3}">
      <dgm:prSet phldrT="[Texte]" custT="1"/>
      <dgm:spPr/>
      <dgm:t>
        <a:bodyPr/>
        <a:lstStyle/>
        <a:p>
          <a:pPr algn="ctr"/>
          <a:r>
            <a:rPr lang="fr-FR" sz="1800" b="1" dirty="0" smtClean="0"/>
            <a:t>Comité de Pilotage </a:t>
          </a:r>
          <a:r>
            <a:rPr lang="fr-FR" sz="1800" dirty="0" smtClean="0"/>
            <a:t>Présidé par le SG/MSP</a:t>
          </a:r>
        </a:p>
        <a:p>
          <a:pPr algn="ctr"/>
          <a:r>
            <a:rPr lang="fr-FR" sz="1800" dirty="0" smtClean="0"/>
            <a:t>Représentants Ministères concernés+ Représentants CT+ PTFS concernés</a:t>
          </a:r>
          <a:endParaRPr lang="fr-FR" sz="1800" dirty="0"/>
        </a:p>
      </dgm:t>
    </dgm:pt>
    <dgm:pt modelId="{CCA70843-DF76-43A8-97F8-D957CBED6C82}" type="parTrans" cxnId="{6B35E416-8FAD-4126-B9F0-1AA4A9DCBCB9}">
      <dgm:prSet/>
      <dgm:spPr/>
      <dgm:t>
        <a:bodyPr/>
        <a:lstStyle/>
        <a:p>
          <a:endParaRPr lang="fr-FR"/>
        </a:p>
      </dgm:t>
    </dgm:pt>
    <dgm:pt modelId="{61DCEC18-57CA-4A25-8688-C0081C4312C3}" type="sibTrans" cxnId="{6B35E416-8FAD-4126-B9F0-1AA4A9DCBCB9}">
      <dgm:prSet/>
      <dgm:spPr/>
      <dgm:t>
        <a:bodyPr/>
        <a:lstStyle/>
        <a:p>
          <a:endParaRPr lang="fr-FR"/>
        </a:p>
      </dgm:t>
    </dgm:pt>
    <dgm:pt modelId="{CD9C8DAB-6BCF-4D18-BD2D-D1DB1A38787D}">
      <dgm:prSet phldrT="[Texte]" custT="1"/>
      <dgm:spPr/>
      <dgm:t>
        <a:bodyPr/>
        <a:lstStyle/>
        <a:p>
          <a:pPr algn="ctr"/>
          <a:r>
            <a:rPr lang="fr-FR" sz="1800" b="1" dirty="0" smtClean="0"/>
            <a:t>Comité Technique/Commissions Thématiques </a:t>
          </a:r>
          <a:r>
            <a:rPr lang="fr-FR" sz="1800" dirty="0" smtClean="0"/>
            <a:t>(MSP+MF+PTFS)</a:t>
          </a:r>
        </a:p>
        <a:p>
          <a:pPr algn="l"/>
          <a:r>
            <a:rPr lang="fr-FR" sz="1800" dirty="0" smtClean="0"/>
            <a:t>Coordination dossiers et projets de réformes+ suivi décisions CP+ préparation réunions CP</a:t>
          </a:r>
          <a:endParaRPr lang="fr-FR" sz="1800" dirty="0"/>
        </a:p>
      </dgm:t>
    </dgm:pt>
    <dgm:pt modelId="{C9F1D783-9CA1-465A-B327-1B67EEDE96BF}" type="parTrans" cxnId="{12F5389D-53B2-4744-AB9E-EFD58B9015AE}">
      <dgm:prSet/>
      <dgm:spPr/>
      <dgm:t>
        <a:bodyPr/>
        <a:lstStyle/>
        <a:p>
          <a:endParaRPr lang="fr-FR" sz="2000"/>
        </a:p>
      </dgm:t>
    </dgm:pt>
    <dgm:pt modelId="{B87CE24F-6B06-4E1D-AE1F-C0EEF260B992}" type="sibTrans" cxnId="{12F5389D-53B2-4744-AB9E-EFD58B9015AE}">
      <dgm:prSet/>
      <dgm:spPr/>
      <dgm:t>
        <a:bodyPr/>
        <a:lstStyle/>
        <a:p>
          <a:endParaRPr lang="fr-FR"/>
        </a:p>
      </dgm:t>
    </dgm:pt>
    <dgm:pt modelId="{1E012775-32DB-425A-9EA3-B2A0EF52776D}">
      <dgm:prSet phldrT="[Texte]" custT="1"/>
      <dgm:spPr/>
      <dgm:t>
        <a:bodyPr/>
        <a:lstStyle/>
        <a:p>
          <a:r>
            <a:rPr lang="fr-FR" sz="1800" b="1" dirty="0" smtClean="0"/>
            <a:t>Directeur et son staff</a:t>
          </a:r>
          <a:endParaRPr lang="fr-FR" sz="1800" b="1" dirty="0"/>
        </a:p>
      </dgm:t>
    </dgm:pt>
    <dgm:pt modelId="{FB065AB2-E660-4E7E-B333-68B505D5A763}" type="parTrans" cxnId="{5684EF60-D07F-40F9-848A-C6C6D236215B}">
      <dgm:prSet/>
      <dgm:spPr/>
      <dgm:t>
        <a:bodyPr/>
        <a:lstStyle/>
        <a:p>
          <a:endParaRPr lang="fr-FR" sz="2000"/>
        </a:p>
      </dgm:t>
    </dgm:pt>
    <dgm:pt modelId="{D108F175-6CF5-46E9-9143-94AC4FE4AAA2}" type="sibTrans" cxnId="{5684EF60-D07F-40F9-848A-C6C6D236215B}">
      <dgm:prSet/>
      <dgm:spPr/>
      <dgm:t>
        <a:bodyPr/>
        <a:lstStyle/>
        <a:p>
          <a:endParaRPr lang="fr-FR"/>
        </a:p>
      </dgm:t>
    </dgm:pt>
    <dgm:pt modelId="{38B21505-FC31-4F11-92CB-40C441D54433}" type="pres">
      <dgm:prSet presAssocID="{9F9A38CA-7751-4AE0-9AA1-CF83AA2B7649}" presName="hierChild1" presStyleCnt="0">
        <dgm:presLayoutVars>
          <dgm:chPref val="1"/>
          <dgm:dir/>
          <dgm:animOne val="branch"/>
          <dgm:animLvl val="lvl"/>
          <dgm:resizeHandles/>
        </dgm:presLayoutVars>
      </dgm:prSet>
      <dgm:spPr/>
      <dgm:t>
        <a:bodyPr/>
        <a:lstStyle/>
        <a:p>
          <a:endParaRPr lang="fr-FR"/>
        </a:p>
      </dgm:t>
    </dgm:pt>
    <dgm:pt modelId="{62AA4786-2208-4833-8CF3-E2BD38927703}" type="pres">
      <dgm:prSet presAssocID="{024174F4-F41D-4450-970E-32DAAF494EA3}" presName="hierRoot1" presStyleCnt="0"/>
      <dgm:spPr/>
      <dgm:t>
        <a:bodyPr/>
        <a:lstStyle/>
        <a:p>
          <a:endParaRPr lang="fr-FR"/>
        </a:p>
      </dgm:t>
    </dgm:pt>
    <dgm:pt modelId="{A5678A89-8C81-4D62-A472-18FA3516232A}" type="pres">
      <dgm:prSet presAssocID="{024174F4-F41D-4450-970E-32DAAF494EA3}" presName="composite" presStyleCnt="0"/>
      <dgm:spPr/>
      <dgm:t>
        <a:bodyPr/>
        <a:lstStyle/>
        <a:p>
          <a:endParaRPr lang="fr-FR"/>
        </a:p>
      </dgm:t>
    </dgm:pt>
    <dgm:pt modelId="{BE3929EE-6C5A-474D-8A5E-9A1A8001AB79}" type="pres">
      <dgm:prSet presAssocID="{024174F4-F41D-4450-970E-32DAAF494EA3}" presName="background" presStyleLbl="node0" presStyleIdx="0" presStyleCnt="1"/>
      <dgm:spPr/>
      <dgm:t>
        <a:bodyPr/>
        <a:lstStyle/>
        <a:p>
          <a:endParaRPr lang="fr-FR"/>
        </a:p>
      </dgm:t>
    </dgm:pt>
    <dgm:pt modelId="{5CEB5A63-6F26-4B5C-A1B3-E1CA9A9365D7}" type="pres">
      <dgm:prSet presAssocID="{024174F4-F41D-4450-970E-32DAAF494EA3}" presName="text" presStyleLbl="fgAcc0" presStyleIdx="0" presStyleCnt="1" custScaleX="299245" custScaleY="78876" custLinFactNeighborX="-298">
        <dgm:presLayoutVars>
          <dgm:chPref val="3"/>
        </dgm:presLayoutVars>
      </dgm:prSet>
      <dgm:spPr/>
      <dgm:t>
        <a:bodyPr/>
        <a:lstStyle/>
        <a:p>
          <a:endParaRPr lang="fr-FR"/>
        </a:p>
      </dgm:t>
    </dgm:pt>
    <dgm:pt modelId="{217861DB-D6F7-4F57-ADF4-CAC7AAEA6479}" type="pres">
      <dgm:prSet presAssocID="{024174F4-F41D-4450-970E-32DAAF494EA3}" presName="hierChild2" presStyleCnt="0"/>
      <dgm:spPr/>
      <dgm:t>
        <a:bodyPr/>
        <a:lstStyle/>
        <a:p>
          <a:endParaRPr lang="fr-FR"/>
        </a:p>
      </dgm:t>
    </dgm:pt>
    <dgm:pt modelId="{C9CA9848-FE26-46AB-A0A5-0A0C0E304EFC}" type="pres">
      <dgm:prSet presAssocID="{C9F1D783-9CA1-465A-B327-1B67EEDE96BF}" presName="Name10" presStyleLbl="parChTrans1D2" presStyleIdx="0" presStyleCnt="1"/>
      <dgm:spPr/>
      <dgm:t>
        <a:bodyPr/>
        <a:lstStyle/>
        <a:p>
          <a:endParaRPr lang="fr-FR"/>
        </a:p>
      </dgm:t>
    </dgm:pt>
    <dgm:pt modelId="{3B713E1A-C9E7-4F91-AE3C-024397540811}" type="pres">
      <dgm:prSet presAssocID="{CD9C8DAB-6BCF-4D18-BD2D-D1DB1A38787D}" presName="hierRoot2" presStyleCnt="0"/>
      <dgm:spPr/>
      <dgm:t>
        <a:bodyPr/>
        <a:lstStyle/>
        <a:p>
          <a:endParaRPr lang="fr-FR"/>
        </a:p>
      </dgm:t>
    </dgm:pt>
    <dgm:pt modelId="{73A8483F-F707-4CB9-A69E-FA7694687CDB}" type="pres">
      <dgm:prSet presAssocID="{CD9C8DAB-6BCF-4D18-BD2D-D1DB1A38787D}" presName="composite2" presStyleCnt="0"/>
      <dgm:spPr/>
      <dgm:t>
        <a:bodyPr/>
        <a:lstStyle/>
        <a:p>
          <a:endParaRPr lang="fr-FR"/>
        </a:p>
      </dgm:t>
    </dgm:pt>
    <dgm:pt modelId="{15DB1A6E-0D39-4EB7-A901-7E6FC0432EA8}" type="pres">
      <dgm:prSet presAssocID="{CD9C8DAB-6BCF-4D18-BD2D-D1DB1A38787D}" presName="background2" presStyleLbl="node2" presStyleIdx="0" presStyleCnt="1"/>
      <dgm:spPr/>
      <dgm:t>
        <a:bodyPr/>
        <a:lstStyle/>
        <a:p>
          <a:endParaRPr lang="fr-FR"/>
        </a:p>
      </dgm:t>
    </dgm:pt>
    <dgm:pt modelId="{28C20CEE-1543-4E7B-AFF3-508E40E452DA}" type="pres">
      <dgm:prSet presAssocID="{CD9C8DAB-6BCF-4D18-BD2D-D1DB1A38787D}" presName="text2" presStyleLbl="fgAcc2" presStyleIdx="0" presStyleCnt="1" custScaleX="265330" custScaleY="85108" custLinFactNeighborX="-573" custLinFactNeighborY="-20857">
        <dgm:presLayoutVars>
          <dgm:chPref val="3"/>
        </dgm:presLayoutVars>
      </dgm:prSet>
      <dgm:spPr/>
      <dgm:t>
        <a:bodyPr/>
        <a:lstStyle/>
        <a:p>
          <a:endParaRPr lang="fr-FR"/>
        </a:p>
      </dgm:t>
    </dgm:pt>
    <dgm:pt modelId="{5501F75E-36B2-4960-A2DE-DC7199D6A759}" type="pres">
      <dgm:prSet presAssocID="{CD9C8DAB-6BCF-4D18-BD2D-D1DB1A38787D}" presName="hierChild3" presStyleCnt="0"/>
      <dgm:spPr/>
      <dgm:t>
        <a:bodyPr/>
        <a:lstStyle/>
        <a:p>
          <a:endParaRPr lang="fr-FR"/>
        </a:p>
      </dgm:t>
    </dgm:pt>
    <dgm:pt modelId="{A4D2E200-57EE-4312-8372-D8B39E7693AD}" type="pres">
      <dgm:prSet presAssocID="{FB065AB2-E660-4E7E-B333-68B505D5A763}" presName="Name17" presStyleLbl="parChTrans1D3" presStyleIdx="0" presStyleCnt="1"/>
      <dgm:spPr/>
      <dgm:t>
        <a:bodyPr/>
        <a:lstStyle/>
        <a:p>
          <a:endParaRPr lang="fr-FR"/>
        </a:p>
      </dgm:t>
    </dgm:pt>
    <dgm:pt modelId="{ABE6919B-9FBA-41DE-93F5-6660A6C690C1}" type="pres">
      <dgm:prSet presAssocID="{1E012775-32DB-425A-9EA3-B2A0EF52776D}" presName="hierRoot3" presStyleCnt="0"/>
      <dgm:spPr/>
      <dgm:t>
        <a:bodyPr/>
        <a:lstStyle/>
        <a:p>
          <a:endParaRPr lang="fr-FR"/>
        </a:p>
      </dgm:t>
    </dgm:pt>
    <dgm:pt modelId="{967943B1-2060-4590-B5A2-FE19A850D69B}" type="pres">
      <dgm:prSet presAssocID="{1E012775-32DB-425A-9EA3-B2A0EF52776D}" presName="composite3" presStyleCnt="0"/>
      <dgm:spPr/>
      <dgm:t>
        <a:bodyPr/>
        <a:lstStyle/>
        <a:p>
          <a:endParaRPr lang="fr-FR"/>
        </a:p>
      </dgm:t>
    </dgm:pt>
    <dgm:pt modelId="{8131976D-A398-47CA-A896-CC4FD76FB216}" type="pres">
      <dgm:prSet presAssocID="{1E012775-32DB-425A-9EA3-B2A0EF52776D}" presName="background3" presStyleLbl="node3" presStyleIdx="0" presStyleCnt="1"/>
      <dgm:spPr/>
      <dgm:t>
        <a:bodyPr/>
        <a:lstStyle/>
        <a:p>
          <a:endParaRPr lang="fr-FR"/>
        </a:p>
      </dgm:t>
    </dgm:pt>
    <dgm:pt modelId="{58214F7A-417E-489C-A516-9478B6001273}" type="pres">
      <dgm:prSet presAssocID="{1E012775-32DB-425A-9EA3-B2A0EF52776D}" presName="text3" presStyleLbl="fgAcc3" presStyleIdx="0" presStyleCnt="1" custScaleX="82552" custScaleY="74288" custLinFactNeighborY="-39186">
        <dgm:presLayoutVars>
          <dgm:chPref val="3"/>
        </dgm:presLayoutVars>
      </dgm:prSet>
      <dgm:spPr/>
      <dgm:t>
        <a:bodyPr/>
        <a:lstStyle/>
        <a:p>
          <a:endParaRPr lang="fr-FR"/>
        </a:p>
      </dgm:t>
    </dgm:pt>
    <dgm:pt modelId="{9CE10853-5080-43E5-933E-0A9676B654A5}" type="pres">
      <dgm:prSet presAssocID="{1E012775-32DB-425A-9EA3-B2A0EF52776D}" presName="hierChild4" presStyleCnt="0"/>
      <dgm:spPr/>
      <dgm:t>
        <a:bodyPr/>
        <a:lstStyle/>
        <a:p>
          <a:endParaRPr lang="fr-FR"/>
        </a:p>
      </dgm:t>
    </dgm:pt>
  </dgm:ptLst>
  <dgm:cxnLst>
    <dgm:cxn modelId="{B405BA1F-B8A6-43B3-BABB-38B2BC9CE726}" type="presOf" srcId="{FB065AB2-E660-4E7E-B333-68B505D5A763}" destId="{A4D2E200-57EE-4312-8372-D8B39E7693AD}" srcOrd="0" destOrd="0" presId="urn:microsoft.com/office/officeart/2005/8/layout/hierarchy1"/>
    <dgm:cxn modelId="{EBF0307A-6DC9-4622-94EC-89A02EA26CCE}" type="presOf" srcId="{1E012775-32DB-425A-9EA3-B2A0EF52776D}" destId="{58214F7A-417E-489C-A516-9478B6001273}" srcOrd="0" destOrd="0" presId="urn:microsoft.com/office/officeart/2005/8/layout/hierarchy1"/>
    <dgm:cxn modelId="{DBF66651-1BE5-47D4-9C0B-13FF6BF140E3}" type="presOf" srcId="{9F9A38CA-7751-4AE0-9AA1-CF83AA2B7649}" destId="{38B21505-FC31-4F11-92CB-40C441D54433}" srcOrd="0" destOrd="0" presId="urn:microsoft.com/office/officeart/2005/8/layout/hierarchy1"/>
    <dgm:cxn modelId="{5684EF60-D07F-40F9-848A-C6C6D236215B}" srcId="{CD9C8DAB-6BCF-4D18-BD2D-D1DB1A38787D}" destId="{1E012775-32DB-425A-9EA3-B2A0EF52776D}" srcOrd="0" destOrd="0" parTransId="{FB065AB2-E660-4E7E-B333-68B505D5A763}" sibTransId="{D108F175-6CF5-46E9-9143-94AC4FE4AAA2}"/>
    <dgm:cxn modelId="{12F5389D-53B2-4744-AB9E-EFD58B9015AE}" srcId="{024174F4-F41D-4450-970E-32DAAF494EA3}" destId="{CD9C8DAB-6BCF-4D18-BD2D-D1DB1A38787D}" srcOrd="0" destOrd="0" parTransId="{C9F1D783-9CA1-465A-B327-1B67EEDE96BF}" sibTransId="{B87CE24F-6B06-4E1D-AE1F-C0EEF260B992}"/>
    <dgm:cxn modelId="{043BAFB8-4028-4619-94AA-2A9DBE430B01}" type="presOf" srcId="{024174F4-F41D-4450-970E-32DAAF494EA3}" destId="{5CEB5A63-6F26-4B5C-A1B3-E1CA9A9365D7}" srcOrd="0" destOrd="0" presId="urn:microsoft.com/office/officeart/2005/8/layout/hierarchy1"/>
    <dgm:cxn modelId="{6B35E416-8FAD-4126-B9F0-1AA4A9DCBCB9}" srcId="{9F9A38CA-7751-4AE0-9AA1-CF83AA2B7649}" destId="{024174F4-F41D-4450-970E-32DAAF494EA3}" srcOrd="0" destOrd="0" parTransId="{CCA70843-DF76-43A8-97F8-D957CBED6C82}" sibTransId="{61DCEC18-57CA-4A25-8688-C0081C4312C3}"/>
    <dgm:cxn modelId="{ABD1A85B-943C-43FE-AB6B-06E66972D983}" type="presOf" srcId="{C9F1D783-9CA1-465A-B327-1B67EEDE96BF}" destId="{C9CA9848-FE26-46AB-A0A5-0A0C0E304EFC}" srcOrd="0" destOrd="0" presId="urn:microsoft.com/office/officeart/2005/8/layout/hierarchy1"/>
    <dgm:cxn modelId="{AE4A6633-0509-4F30-A46C-2ECD782A1FF6}" type="presOf" srcId="{CD9C8DAB-6BCF-4D18-BD2D-D1DB1A38787D}" destId="{28C20CEE-1543-4E7B-AFF3-508E40E452DA}" srcOrd="0" destOrd="0" presId="urn:microsoft.com/office/officeart/2005/8/layout/hierarchy1"/>
    <dgm:cxn modelId="{851802F7-157C-46B2-840D-10570EEA2227}" type="presParOf" srcId="{38B21505-FC31-4F11-92CB-40C441D54433}" destId="{62AA4786-2208-4833-8CF3-E2BD38927703}" srcOrd="0" destOrd="0" presId="urn:microsoft.com/office/officeart/2005/8/layout/hierarchy1"/>
    <dgm:cxn modelId="{C92E0F57-7269-4303-9B5A-DF83EF8D1238}" type="presParOf" srcId="{62AA4786-2208-4833-8CF3-E2BD38927703}" destId="{A5678A89-8C81-4D62-A472-18FA3516232A}" srcOrd="0" destOrd="0" presId="urn:microsoft.com/office/officeart/2005/8/layout/hierarchy1"/>
    <dgm:cxn modelId="{5756D27C-41AF-4AAF-8407-EB36FA2F8C67}" type="presParOf" srcId="{A5678A89-8C81-4D62-A472-18FA3516232A}" destId="{BE3929EE-6C5A-474D-8A5E-9A1A8001AB79}" srcOrd="0" destOrd="0" presId="urn:microsoft.com/office/officeart/2005/8/layout/hierarchy1"/>
    <dgm:cxn modelId="{0C51639C-E1D5-4B08-9BD4-5C1CF92C5251}" type="presParOf" srcId="{A5678A89-8C81-4D62-A472-18FA3516232A}" destId="{5CEB5A63-6F26-4B5C-A1B3-E1CA9A9365D7}" srcOrd="1" destOrd="0" presId="urn:microsoft.com/office/officeart/2005/8/layout/hierarchy1"/>
    <dgm:cxn modelId="{C9E3EE1E-912C-402E-B77C-F799D25E9311}" type="presParOf" srcId="{62AA4786-2208-4833-8CF3-E2BD38927703}" destId="{217861DB-D6F7-4F57-ADF4-CAC7AAEA6479}" srcOrd="1" destOrd="0" presId="urn:microsoft.com/office/officeart/2005/8/layout/hierarchy1"/>
    <dgm:cxn modelId="{C5F97C0D-5429-4786-A475-9C7192370F80}" type="presParOf" srcId="{217861DB-D6F7-4F57-ADF4-CAC7AAEA6479}" destId="{C9CA9848-FE26-46AB-A0A5-0A0C0E304EFC}" srcOrd="0" destOrd="0" presId="urn:microsoft.com/office/officeart/2005/8/layout/hierarchy1"/>
    <dgm:cxn modelId="{0A345BEE-BC58-4A52-A326-360103DA6A85}" type="presParOf" srcId="{217861DB-D6F7-4F57-ADF4-CAC7AAEA6479}" destId="{3B713E1A-C9E7-4F91-AE3C-024397540811}" srcOrd="1" destOrd="0" presId="urn:microsoft.com/office/officeart/2005/8/layout/hierarchy1"/>
    <dgm:cxn modelId="{B01F7C90-145F-4ABC-91D1-43E4ECFD3D44}" type="presParOf" srcId="{3B713E1A-C9E7-4F91-AE3C-024397540811}" destId="{73A8483F-F707-4CB9-A69E-FA7694687CDB}" srcOrd="0" destOrd="0" presId="urn:microsoft.com/office/officeart/2005/8/layout/hierarchy1"/>
    <dgm:cxn modelId="{D11C5DA7-1C76-47AC-BEE0-BE3DD08E1AC4}" type="presParOf" srcId="{73A8483F-F707-4CB9-A69E-FA7694687CDB}" destId="{15DB1A6E-0D39-4EB7-A901-7E6FC0432EA8}" srcOrd="0" destOrd="0" presId="urn:microsoft.com/office/officeart/2005/8/layout/hierarchy1"/>
    <dgm:cxn modelId="{D354926C-13E9-41DC-950C-33AE50420021}" type="presParOf" srcId="{73A8483F-F707-4CB9-A69E-FA7694687CDB}" destId="{28C20CEE-1543-4E7B-AFF3-508E40E452DA}" srcOrd="1" destOrd="0" presId="urn:microsoft.com/office/officeart/2005/8/layout/hierarchy1"/>
    <dgm:cxn modelId="{3000E05D-425F-4CC9-82D3-B219F9282EBE}" type="presParOf" srcId="{3B713E1A-C9E7-4F91-AE3C-024397540811}" destId="{5501F75E-36B2-4960-A2DE-DC7199D6A759}" srcOrd="1" destOrd="0" presId="urn:microsoft.com/office/officeart/2005/8/layout/hierarchy1"/>
    <dgm:cxn modelId="{95E37D1B-2ED8-4C74-BB31-81F42B4C75F2}" type="presParOf" srcId="{5501F75E-36B2-4960-A2DE-DC7199D6A759}" destId="{A4D2E200-57EE-4312-8372-D8B39E7693AD}" srcOrd="0" destOrd="0" presId="urn:microsoft.com/office/officeart/2005/8/layout/hierarchy1"/>
    <dgm:cxn modelId="{4D72FCF7-E09A-4CCE-9796-CFC915080476}" type="presParOf" srcId="{5501F75E-36B2-4960-A2DE-DC7199D6A759}" destId="{ABE6919B-9FBA-41DE-93F5-6660A6C690C1}" srcOrd="1" destOrd="0" presId="urn:microsoft.com/office/officeart/2005/8/layout/hierarchy1"/>
    <dgm:cxn modelId="{95731714-4A1F-413B-A066-8F1CEBB99A11}" type="presParOf" srcId="{ABE6919B-9FBA-41DE-93F5-6660A6C690C1}" destId="{967943B1-2060-4590-B5A2-FE19A850D69B}" srcOrd="0" destOrd="0" presId="urn:microsoft.com/office/officeart/2005/8/layout/hierarchy1"/>
    <dgm:cxn modelId="{0E03E615-FF0D-4853-9FE8-B29D27ABF55D}" type="presParOf" srcId="{967943B1-2060-4590-B5A2-FE19A850D69B}" destId="{8131976D-A398-47CA-A896-CC4FD76FB216}" srcOrd="0" destOrd="0" presId="urn:microsoft.com/office/officeart/2005/8/layout/hierarchy1"/>
    <dgm:cxn modelId="{77480207-4661-43A3-9BE2-9D02FB00BCDD}" type="presParOf" srcId="{967943B1-2060-4590-B5A2-FE19A850D69B}" destId="{58214F7A-417E-489C-A516-9478B6001273}" srcOrd="1" destOrd="0" presId="urn:microsoft.com/office/officeart/2005/8/layout/hierarchy1"/>
    <dgm:cxn modelId="{F97559A4-0660-4746-B4F7-4828E4140705}" type="presParOf" srcId="{ABE6919B-9FBA-41DE-93F5-6660A6C690C1}" destId="{9CE10853-5080-43E5-933E-0A9676B654A5}"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86E4628-1CE5-4B17-8071-3C7B34F65EA9}" type="doc">
      <dgm:prSet loTypeId="urn:microsoft.com/office/officeart/2005/8/layout/orgChart1" loCatId="hierarchy" qsTypeId="urn:microsoft.com/office/officeart/2005/8/quickstyle/simple3" qsCatId="simple" csTypeId="urn:microsoft.com/office/officeart/2005/8/colors/accent1_2" csCatId="accent1" phldr="1"/>
      <dgm:spPr/>
      <dgm:t>
        <a:bodyPr/>
        <a:lstStyle/>
        <a:p>
          <a:endParaRPr lang="fr-FR"/>
        </a:p>
      </dgm:t>
    </dgm:pt>
    <dgm:pt modelId="{0971C3BE-B208-44CA-97FB-B2B8CACE27D0}">
      <dgm:prSet phldrT="[Texte]" custT="1"/>
      <dgm:spPr/>
      <dgm:t>
        <a:bodyPr/>
        <a:lstStyle/>
        <a:p>
          <a:r>
            <a:rPr lang="fr-FR" sz="2400" dirty="0" smtClean="0"/>
            <a:t>Directeur</a:t>
          </a:r>
          <a:endParaRPr lang="fr-FR" sz="2400" dirty="0"/>
        </a:p>
      </dgm:t>
    </dgm:pt>
    <dgm:pt modelId="{C8BB4435-4333-4256-BF0F-D8AC07DA775B}" type="parTrans" cxnId="{D08B5A75-2E21-4631-816B-2F79F873D638}">
      <dgm:prSet/>
      <dgm:spPr/>
      <dgm:t>
        <a:bodyPr/>
        <a:lstStyle/>
        <a:p>
          <a:endParaRPr lang="fr-FR"/>
        </a:p>
      </dgm:t>
    </dgm:pt>
    <dgm:pt modelId="{2399DE0B-FB10-4232-92DF-03B3F5BB19CA}" type="sibTrans" cxnId="{D08B5A75-2E21-4631-816B-2F79F873D638}">
      <dgm:prSet/>
      <dgm:spPr/>
      <dgm:t>
        <a:bodyPr/>
        <a:lstStyle/>
        <a:p>
          <a:endParaRPr lang="fr-FR"/>
        </a:p>
      </dgm:t>
    </dgm:pt>
    <dgm:pt modelId="{3203D912-31FE-4973-A37E-2C6DDAFDA00C}" type="asst">
      <dgm:prSet phldrT="[Texte]" custT="1"/>
      <dgm:spPr/>
      <dgm:t>
        <a:bodyPr/>
        <a:lstStyle/>
        <a:p>
          <a:r>
            <a:rPr lang="fr-FR" sz="1600" dirty="0" smtClean="0"/>
            <a:t>Assistante et contrôleur de gestion</a:t>
          </a:r>
          <a:endParaRPr lang="fr-FR" sz="1600" dirty="0"/>
        </a:p>
      </dgm:t>
    </dgm:pt>
    <dgm:pt modelId="{390AF6F6-6608-4DF1-B184-68C1E26F58C7}" type="parTrans" cxnId="{8A399A48-02A9-4729-92DC-4AD5C0BBB0A0}">
      <dgm:prSet/>
      <dgm:spPr/>
      <dgm:t>
        <a:bodyPr/>
        <a:lstStyle/>
        <a:p>
          <a:endParaRPr lang="fr-FR" sz="2400">
            <a:solidFill>
              <a:schemeClr val="tx1"/>
            </a:solidFill>
          </a:endParaRPr>
        </a:p>
      </dgm:t>
    </dgm:pt>
    <dgm:pt modelId="{0CF8D360-FED7-4B0E-8FD2-0D7BA60BA01C}" type="sibTrans" cxnId="{8A399A48-02A9-4729-92DC-4AD5C0BBB0A0}">
      <dgm:prSet/>
      <dgm:spPr/>
      <dgm:t>
        <a:bodyPr/>
        <a:lstStyle/>
        <a:p>
          <a:endParaRPr lang="fr-FR"/>
        </a:p>
      </dgm:t>
    </dgm:pt>
    <dgm:pt modelId="{2A31DE1D-2E56-427D-8D4A-83FB39CD81A0}">
      <dgm:prSet phldrT="[Texte]" custT="1"/>
      <dgm:spPr/>
      <dgm:t>
        <a:bodyPr/>
        <a:lstStyle/>
        <a:p>
          <a:pPr algn="ctr"/>
          <a:endParaRPr lang="fr-FR" sz="1600" dirty="0" smtClean="0"/>
        </a:p>
        <a:p>
          <a:pPr algn="ctr"/>
          <a:endParaRPr lang="fr-FR" sz="1600" dirty="0" smtClean="0"/>
        </a:p>
        <a:p>
          <a:pPr algn="ctr"/>
          <a:r>
            <a:rPr lang="fr-FR" sz="1600" b="1" dirty="0" smtClean="0"/>
            <a:t>Pôle opérations</a:t>
          </a:r>
        </a:p>
        <a:p>
          <a:pPr algn="ctr"/>
          <a:r>
            <a:rPr lang="fr-FR" sz="1600" dirty="0" smtClean="0"/>
            <a:t>- 3 antennes inter-régionales (AX+AY+AZ)</a:t>
          </a:r>
        </a:p>
        <a:p>
          <a:pPr algn="ctr"/>
          <a:r>
            <a:rPr lang="fr-FR" sz="1600" dirty="0" smtClean="0"/>
            <a:t>-  point focal gratuité</a:t>
          </a:r>
        </a:p>
        <a:p>
          <a:pPr algn="ctr"/>
          <a:r>
            <a:rPr lang="fr-FR" sz="1600" dirty="0" smtClean="0"/>
            <a:t>-  Médecin-conseil</a:t>
          </a:r>
        </a:p>
        <a:p>
          <a:pPr algn="ctr"/>
          <a:r>
            <a:rPr lang="fr-FR" sz="1600" dirty="0" smtClean="0"/>
            <a:t>-  Assistant-comptable</a:t>
          </a:r>
        </a:p>
        <a:p>
          <a:pPr algn="ctr"/>
          <a:endParaRPr lang="fr-FR" sz="1600" dirty="0" smtClean="0"/>
        </a:p>
        <a:p>
          <a:pPr algn="ctr"/>
          <a:endParaRPr lang="fr-FR" sz="1600" dirty="0"/>
        </a:p>
      </dgm:t>
    </dgm:pt>
    <dgm:pt modelId="{608632CE-50AD-436B-AA08-07D52041B5A7}" type="parTrans" cxnId="{CA0051B3-F0A5-4159-9459-5B0756C9C3C9}">
      <dgm:prSet/>
      <dgm:spPr/>
      <dgm:t>
        <a:bodyPr/>
        <a:lstStyle/>
        <a:p>
          <a:endParaRPr lang="fr-FR" sz="2400">
            <a:solidFill>
              <a:schemeClr val="tx1"/>
            </a:solidFill>
          </a:endParaRPr>
        </a:p>
      </dgm:t>
    </dgm:pt>
    <dgm:pt modelId="{5497B486-7794-4A4F-B345-2C27DF0DD5DF}" type="sibTrans" cxnId="{CA0051B3-F0A5-4159-9459-5B0756C9C3C9}">
      <dgm:prSet/>
      <dgm:spPr/>
      <dgm:t>
        <a:bodyPr/>
        <a:lstStyle/>
        <a:p>
          <a:endParaRPr lang="fr-FR"/>
        </a:p>
      </dgm:t>
    </dgm:pt>
    <dgm:pt modelId="{14610571-3B76-4890-80B2-47B0BE8DD7E7}">
      <dgm:prSet phldrT="[Texte]" custT="1"/>
      <dgm:spPr/>
      <dgm:t>
        <a:bodyPr/>
        <a:lstStyle/>
        <a:p>
          <a:r>
            <a:rPr lang="fr-FR" sz="1600" b="1" dirty="0" smtClean="0"/>
            <a:t>Pôle technique</a:t>
          </a:r>
        </a:p>
        <a:p>
          <a:r>
            <a:rPr lang="fr-FR" sz="1600" dirty="0" smtClean="0"/>
            <a:t>-Gestionnaire risque</a:t>
          </a:r>
        </a:p>
        <a:p>
          <a:r>
            <a:rPr lang="fr-FR" sz="1600" dirty="0" smtClean="0"/>
            <a:t>- Médecin-conseil/ contrôleur</a:t>
          </a:r>
        </a:p>
        <a:p>
          <a:r>
            <a:rPr lang="fr-FR" sz="1600" dirty="0" smtClean="0"/>
            <a:t>-Gestionnaire des bases de données</a:t>
          </a:r>
          <a:endParaRPr lang="fr-FR" sz="1600" dirty="0"/>
        </a:p>
      </dgm:t>
    </dgm:pt>
    <dgm:pt modelId="{BC9768C6-D17C-4B60-9178-F7C6C413F971}" type="parTrans" cxnId="{D1C3F3B7-DBC4-4586-A05F-A9C97807A28F}">
      <dgm:prSet/>
      <dgm:spPr/>
      <dgm:t>
        <a:bodyPr/>
        <a:lstStyle/>
        <a:p>
          <a:endParaRPr lang="fr-FR" sz="2400">
            <a:solidFill>
              <a:schemeClr val="tx1"/>
            </a:solidFill>
          </a:endParaRPr>
        </a:p>
      </dgm:t>
    </dgm:pt>
    <dgm:pt modelId="{31EAE80A-F52B-461D-8162-ED741F3EA0E5}" type="sibTrans" cxnId="{D1C3F3B7-DBC4-4586-A05F-A9C97807A28F}">
      <dgm:prSet/>
      <dgm:spPr/>
      <dgm:t>
        <a:bodyPr/>
        <a:lstStyle/>
        <a:p>
          <a:endParaRPr lang="fr-FR"/>
        </a:p>
      </dgm:t>
    </dgm:pt>
    <dgm:pt modelId="{E09216F5-0638-49E1-B073-4E9CD3BAA2FD}">
      <dgm:prSet phldrT="[Texte]" custT="1"/>
      <dgm:spPr/>
      <dgm:t>
        <a:bodyPr/>
        <a:lstStyle/>
        <a:p>
          <a:r>
            <a:rPr lang="fr-FR" sz="1600" b="1" dirty="0" smtClean="0"/>
            <a:t>Pôle Management</a:t>
          </a:r>
        </a:p>
        <a:p>
          <a:r>
            <a:rPr lang="fr-FR" sz="1600" dirty="0" smtClean="0"/>
            <a:t>-Responsable administratif  et financier</a:t>
          </a:r>
        </a:p>
        <a:p>
          <a:r>
            <a:rPr lang="fr-FR" sz="1600" dirty="0" smtClean="0"/>
            <a:t>- Responsable études, statistiques et développement</a:t>
          </a:r>
        </a:p>
        <a:p>
          <a:r>
            <a:rPr lang="fr-FR" sz="1600" dirty="0" smtClean="0"/>
            <a:t>-Responsable marketing social et relations institutionnelles et publiques</a:t>
          </a:r>
        </a:p>
        <a:p>
          <a:endParaRPr lang="fr-FR" sz="1600" dirty="0"/>
        </a:p>
      </dgm:t>
    </dgm:pt>
    <dgm:pt modelId="{E65C6A62-C61A-4D94-BF79-CB9342C96F22}" type="parTrans" cxnId="{18CA110D-6DB9-4EA4-A430-A1FE362FF046}">
      <dgm:prSet/>
      <dgm:spPr/>
      <dgm:t>
        <a:bodyPr/>
        <a:lstStyle/>
        <a:p>
          <a:endParaRPr lang="fr-FR" sz="2400">
            <a:solidFill>
              <a:schemeClr val="tx1"/>
            </a:solidFill>
          </a:endParaRPr>
        </a:p>
      </dgm:t>
    </dgm:pt>
    <dgm:pt modelId="{A643B331-FBE3-41AB-93BC-C26DDFE0D93F}" type="sibTrans" cxnId="{18CA110D-6DB9-4EA4-A430-A1FE362FF046}">
      <dgm:prSet/>
      <dgm:spPr/>
      <dgm:t>
        <a:bodyPr/>
        <a:lstStyle/>
        <a:p>
          <a:endParaRPr lang="fr-FR"/>
        </a:p>
      </dgm:t>
    </dgm:pt>
    <dgm:pt modelId="{8C025EE4-BD14-4D14-92F8-FD21349DD290}" type="pres">
      <dgm:prSet presAssocID="{086E4628-1CE5-4B17-8071-3C7B34F65EA9}" presName="hierChild1" presStyleCnt="0">
        <dgm:presLayoutVars>
          <dgm:orgChart val="1"/>
          <dgm:chPref val="1"/>
          <dgm:dir/>
          <dgm:animOne val="branch"/>
          <dgm:animLvl val="lvl"/>
          <dgm:resizeHandles/>
        </dgm:presLayoutVars>
      </dgm:prSet>
      <dgm:spPr/>
      <dgm:t>
        <a:bodyPr/>
        <a:lstStyle/>
        <a:p>
          <a:endParaRPr lang="fr-FR"/>
        </a:p>
      </dgm:t>
    </dgm:pt>
    <dgm:pt modelId="{8B26D82A-C24E-4AAE-9C19-07A1AFA162EB}" type="pres">
      <dgm:prSet presAssocID="{0971C3BE-B208-44CA-97FB-B2B8CACE27D0}" presName="hierRoot1" presStyleCnt="0">
        <dgm:presLayoutVars>
          <dgm:hierBranch val="init"/>
        </dgm:presLayoutVars>
      </dgm:prSet>
      <dgm:spPr/>
      <dgm:t>
        <a:bodyPr/>
        <a:lstStyle/>
        <a:p>
          <a:endParaRPr lang="fr-FR"/>
        </a:p>
      </dgm:t>
    </dgm:pt>
    <dgm:pt modelId="{30EEBEE3-5D54-4DA3-9F53-2C2874F5CE27}" type="pres">
      <dgm:prSet presAssocID="{0971C3BE-B208-44CA-97FB-B2B8CACE27D0}" presName="rootComposite1" presStyleCnt="0"/>
      <dgm:spPr/>
      <dgm:t>
        <a:bodyPr/>
        <a:lstStyle/>
        <a:p>
          <a:endParaRPr lang="fr-FR"/>
        </a:p>
      </dgm:t>
    </dgm:pt>
    <dgm:pt modelId="{BAB033B8-365C-46A0-BF2F-3A6B6D522C45}" type="pres">
      <dgm:prSet presAssocID="{0971C3BE-B208-44CA-97FB-B2B8CACE27D0}" presName="rootText1" presStyleLbl="node0" presStyleIdx="0" presStyleCnt="1" custScaleY="63821">
        <dgm:presLayoutVars>
          <dgm:chPref val="3"/>
        </dgm:presLayoutVars>
      </dgm:prSet>
      <dgm:spPr/>
      <dgm:t>
        <a:bodyPr/>
        <a:lstStyle/>
        <a:p>
          <a:endParaRPr lang="fr-FR"/>
        </a:p>
      </dgm:t>
    </dgm:pt>
    <dgm:pt modelId="{2B661EE2-40BB-4027-BB5E-223D04E4B28B}" type="pres">
      <dgm:prSet presAssocID="{0971C3BE-B208-44CA-97FB-B2B8CACE27D0}" presName="rootConnector1" presStyleLbl="node1" presStyleIdx="0" presStyleCnt="0"/>
      <dgm:spPr/>
      <dgm:t>
        <a:bodyPr/>
        <a:lstStyle/>
        <a:p>
          <a:endParaRPr lang="fr-FR"/>
        </a:p>
      </dgm:t>
    </dgm:pt>
    <dgm:pt modelId="{F8CCC54B-0EAF-4D8E-9DA9-62A2979CB2F6}" type="pres">
      <dgm:prSet presAssocID="{0971C3BE-B208-44CA-97FB-B2B8CACE27D0}" presName="hierChild2" presStyleCnt="0"/>
      <dgm:spPr/>
      <dgm:t>
        <a:bodyPr/>
        <a:lstStyle/>
        <a:p>
          <a:endParaRPr lang="fr-FR"/>
        </a:p>
      </dgm:t>
    </dgm:pt>
    <dgm:pt modelId="{20D7B107-0F43-458A-A336-43497556148B}" type="pres">
      <dgm:prSet presAssocID="{608632CE-50AD-436B-AA08-07D52041B5A7}" presName="Name37" presStyleLbl="parChTrans1D2" presStyleIdx="0" presStyleCnt="4"/>
      <dgm:spPr/>
      <dgm:t>
        <a:bodyPr/>
        <a:lstStyle/>
        <a:p>
          <a:endParaRPr lang="fr-FR"/>
        </a:p>
      </dgm:t>
    </dgm:pt>
    <dgm:pt modelId="{DEDA9939-BEEE-4F56-9D7A-AC7147128E18}" type="pres">
      <dgm:prSet presAssocID="{2A31DE1D-2E56-427D-8D4A-83FB39CD81A0}" presName="hierRoot2" presStyleCnt="0">
        <dgm:presLayoutVars>
          <dgm:hierBranch val="init"/>
        </dgm:presLayoutVars>
      </dgm:prSet>
      <dgm:spPr/>
      <dgm:t>
        <a:bodyPr/>
        <a:lstStyle/>
        <a:p>
          <a:endParaRPr lang="fr-FR"/>
        </a:p>
      </dgm:t>
    </dgm:pt>
    <dgm:pt modelId="{9A3EFE76-2695-4D9F-9BFF-F7DCFF955925}" type="pres">
      <dgm:prSet presAssocID="{2A31DE1D-2E56-427D-8D4A-83FB39CD81A0}" presName="rootComposite" presStyleCnt="0"/>
      <dgm:spPr/>
      <dgm:t>
        <a:bodyPr/>
        <a:lstStyle/>
        <a:p>
          <a:endParaRPr lang="fr-FR"/>
        </a:p>
      </dgm:t>
    </dgm:pt>
    <dgm:pt modelId="{82504F90-A467-403A-80C7-122B51625FD6}" type="pres">
      <dgm:prSet presAssocID="{2A31DE1D-2E56-427D-8D4A-83FB39CD81A0}" presName="rootText" presStyleLbl="node2" presStyleIdx="0" presStyleCnt="3" custScaleX="170426" custScaleY="298705" custLinFactNeighborX="-8146" custLinFactNeighborY="-96036">
        <dgm:presLayoutVars>
          <dgm:chPref val="3"/>
        </dgm:presLayoutVars>
      </dgm:prSet>
      <dgm:spPr/>
      <dgm:t>
        <a:bodyPr/>
        <a:lstStyle/>
        <a:p>
          <a:endParaRPr lang="fr-FR"/>
        </a:p>
      </dgm:t>
    </dgm:pt>
    <dgm:pt modelId="{F1046944-8E69-4F13-87DF-ECA51134AA65}" type="pres">
      <dgm:prSet presAssocID="{2A31DE1D-2E56-427D-8D4A-83FB39CD81A0}" presName="rootConnector" presStyleLbl="node2" presStyleIdx="0" presStyleCnt="3"/>
      <dgm:spPr/>
      <dgm:t>
        <a:bodyPr/>
        <a:lstStyle/>
        <a:p>
          <a:endParaRPr lang="fr-FR"/>
        </a:p>
      </dgm:t>
    </dgm:pt>
    <dgm:pt modelId="{B8F72764-3A08-412E-AA7B-4C1FD372AF97}" type="pres">
      <dgm:prSet presAssocID="{2A31DE1D-2E56-427D-8D4A-83FB39CD81A0}" presName="hierChild4" presStyleCnt="0"/>
      <dgm:spPr/>
      <dgm:t>
        <a:bodyPr/>
        <a:lstStyle/>
        <a:p>
          <a:endParaRPr lang="fr-FR"/>
        </a:p>
      </dgm:t>
    </dgm:pt>
    <dgm:pt modelId="{135D738D-F159-49C5-A845-0B728117A2DE}" type="pres">
      <dgm:prSet presAssocID="{2A31DE1D-2E56-427D-8D4A-83FB39CD81A0}" presName="hierChild5" presStyleCnt="0"/>
      <dgm:spPr/>
      <dgm:t>
        <a:bodyPr/>
        <a:lstStyle/>
        <a:p>
          <a:endParaRPr lang="fr-FR"/>
        </a:p>
      </dgm:t>
    </dgm:pt>
    <dgm:pt modelId="{BA3F0D81-763D-493B-91B0-247D1A415F58}" type="pres">
      <dgm:prSet presAssocID="{BC9768C6-D17C-4B60-9178-F7C6C413F971}" presName="Name37" presStyleLbl="parChTrans1D2" presStyleIdx="1" presStyleCnt="4"/>
      <dgm:spPr/>
      <dgm:t>
        <a:bodyPr/>
        <a:lstStyle/>
        <a:p>
          <a:endParaRPr lang="fr-FR"/>
        </a:p>
      </dgm:t>
    </dgm:pt>
    <dgm:pt modelId="{A44B871A-CEE3-4EA3-B66B-E57C31E919C2}" type="pres">
      <dgm:prSet presAssocID="{14610571-3B76-4890-80B2-47B0BE8DD7E7}" presName="hierRoot2" presStyleCnt="0">
        <dgm:presLayoutVars>
          <dgm:hierBranch val="init"/>
        </dgm:presLayoutVars>
      </dgm:prSet>
      <dgm:spPr/>
      <dgm:t>
        <a:bodyPr/>
        <a:lstStyle/>
        <a:p>
          <a:endParaRPr lang="fr-FR"/>
        </a:p>
      </dgm:t>
    </dgm:pt>
    <dgm:pt modelId="{71CF7898-D9D9-485A-AA00-F5B94617D85B}" type="pres">
      <dgm:prSet presAssocID="{14610571-3B76-4890-80B2-47B0BE8DD7E7}" presName="rootComposite" presStyleCnt="0"/>
      <dgm:spPr/>
      <dgm:t>
        <a:bodyPr/>
        <a:lstStyle/>
        <a:p>
          <a:endParaRPr lang="fr-FR"/>
        </a:p>
      </dgm:t>
    </dgm:pt>
    <dgm:pt modelId="{54E60D63-B641-401A-8F78-4A587351C4B1}" type="pres">
      <dgm:prSet presAssocID="{14610571-3B76-4890-80B2-47B0BE8DD7E7}" presName="rootText" presStyleLbl="node2" presStyleIdx="1" presStyleCnt="3" custScaleX="126963" custScaleY="260729" custLinFactNeighborX="2968" custLinFactNeighborY="-96477">
        <dgm:presLayoutVars>
          <dgm:chPref val="3"/>
        </dgm:presLayoutVars>
      </dgm:prSet>
      <dgm:spPr/>
      <dgm:t>
        <a:bodyPr/>
        <a:lstStyle/>
        <a:p>
          <a:endParaRPr lang="fr-FR"/>
        </a:p>
      </dgm:t>
    </dgm:pt>
    <dgm:pt modelId="{2D9350CC-5239-45CE-B692-1106445A56DC}" type="pres">
      <dgm:prSet presAssocID="{14610571-3B76-4890-80B2-47B0BE8DD7E7}" presName="rootConnector" presStyleLbl="node2" presStyleIdx="1" presStyleCnt="3"/>
      <dgm:spPr/>
      <dgm:t>
        <a:bodyPr/>
        <a:lstStyle/>
        <a:p>
          <a:endParaRPr lang="fr-FR"/>
        </a:p>
      </dgm:t>
    </dgm:pt>
    <dgm:pt modelId="{40631A30-6AA2-4089-83EF-CC7DA2F7FFFF}" type="pres">
      <dgm:prSet presAssocID="{14610571-3B76-4890-80B2-47B0BE8DD7E7}" presName="hierChild4" presStyleCnt="0"/>
      <dgm:spPr/>
      <dgm:t>
        <a:bodyPr/>
        <a:lstStyle/>
        <a:p>
          <a:endParaRPr lang="fr-FR"/>
        </a:p>
      </dgm:t>
    </dgm:pt>
    <dgm:pt modelId="{4D91E153-EC3D-4CC9-BD0A-C24E418A4E88}" type="pres">
      <dgm:prSet presAssocID="{14610571-3B76-4890-80B2-47B0BE8DD7E7}" presName="hierChild5" presStyleCnt="0"/>
      <dgm:spPr/>
      <dgm:t>
        <a:bodyPr/>
        <a:lstStyle/>
        <a:p>
          <a:endParaRPr lang="fr-FR"/>
        </a:p>
      </dgm:t>
    </dgm:pt>
    <dgm:pt modelId="{96FE060F-93E4-4E21-B76F-4F7AF18C8412}" type="pres">
      <dgm:prSet presAssocID="{E65C6A62-C61A-4D94-BF79-CB9342C96F22}" presName="Name37" presStyleLbl="parChTrans1D2" presStyleIdx="2" presStyleCnt="4"/>
      <dgm:spPr/>
      <dgm:t>
        <a:bodyPr/>
        <a:lstStyle/>
        <a:p>
          <a:endParaRPr lang="fr-FR"/>
        </a:p>
      </dgm:t>
    </dgm:pt>
    <dgm:pt modelId="{3E291110-943C-43ED-97DA-10EFCEEE98E4}" type="pres">
      <dgm:prSet presAssocID="{E09216F5-0638-49E1-B073-4E9CD3BAA2FD}" presName="hierRoot2" presStyleCnt="0">
        <dgm:presLayoutVars>
          <dgm:hierBranch val="init"/>
        </dgm:presLayoutVars>
      </dgm:prSet>
      <dgm:spPr/>
      <dgm:t>
        <a:bodyPr/>
        <a:lstStyle/>
        <a:p>
          <a:endParaRPr lang="fr-FR"/>
        </a:p>
      </dgm:t>
    </dgm:pt>
    <dgm:pt modelId="{9999EFD4-99D7-4468-9C8D-C083754F79C8}" type="pres">
      <dgm:prSet presAssocID="{E09216F5-0638-49E1-B073-4E9CD3BAA2FD}" presName="rootComposite" presStyleCnt="0"/>
      <dgm:spPr/>
      <dgm:t>
        <a:bodyPr/>
        <a:lstStyle/>
        <a:p>
          <a:endParaRPr lang="fr-FR"/>
        </a:p>
      </dgm:t>
    </dgm:pt>
    <dgm:pt modelId="{1166463C-8C8B-450A-9186-B290205D8130}" type="pres">
      <dgm:prSet presAssocID="{E09216F5-0638-49E1-B073-4E9CD3BAA2FD}" presName="rootText" presStyleLbl="node2" presStyleIdx="2" presStyleCnt="3" custScaleX="140879" custScaleY="296519" custLinFactY="-3892" custLinFactNeighborX="-1696" custLinFactNeighborY="-100000">
        <dgm:presLayoutVars>
          <dgm:chPref val="3"/>
        </dgm:presLayoutVars>
      </dgm:prSet>
      <dgm:spPr/>
      <dgm:t>
        <a:bodyPr/>
        <a:lstStyle/>
        <a:p>
          <a:endParaRPr lang="fr-FR"/>
        </a:p>
      </dgm:t>
    </dgm:pt>
    <dgm:pt modelId="{0CCB6543-C71F-4453-AB0A-54F93B4E78AA}" type="pres">
      <dgm:prSet presAssocID="{E09216F5-0638-49E1-B073-4E9CD3BAA2FD}" presName="rootConnector" presStyleLbl="node2" presStyleIdx="2" presStyleCnt="3"/>
      <dgm:spPr/>
      <dgm:t>
        <a:bodyPr/>
        <a:lstStyle/>
        <a:p>
          <a:endParaRPr lang="fr-FR"/>
        </a:p>
      </dgm:t>
    </dgm:pt>
    <dgm:pt modelId="{D16F8F1C-37AB-45BA-9BCF-54A3DE14370A}" type="pres">
      <dgm:prSet presAssocID="{E09216F5-0638-49E1-B073-4E9CD3BAA2FD}" presName="hierChild4" presStyleCnt="0"/>
      <dgm:spPr/>
      <dgm:t>
        <a:bodyPr/>
        <a:lstStyle/>
        <a:p>
          <a:endParaRPr lang="fr-FR"/>
        </a:p>
      </dgm:t>
    </dgm:pt>
    <dgm:pt modelId="{97C73930-CB2A-438B-8218-E1F0300D4E1B}" type="pres">
      <dgm:prSet presAssocID="{E09216F5-0638-49E1-B073-4E9CD3BAA2FD}" presName="hierChild5" presStyleCnt="0"/>
      <dgm:spPr/>
      <dgm:t>
        <a:bodyPr/>
        <a:lstStyle/>
        <a:p>
          <a:endParaRPr lang="fr-FR"/>
        </a:p>
      </dgm:t>
    </dgm:pt>
    <dgm:pt modelId="{390AE3BA-DF61-4E36-9EDA-ABD5FB30E6C4}" type="pres">
      <dgm:prSet presAssocID="{0971C3BE-B208-44CA-97FB-B2B8CACE27D0}" presName="hierChild3" presStyleCnt="0"/>
      <dgm:spPr/>
      <dgm:t>
        <a:bodyPr/>
        <a:lstStyle/>
        <a:p>
          <a:endParaRPr lang="fr-FR"/>
        </a:p>
      </dgm:t>
    </dgm:pt>
    <dgm:pt modelId="{7AB25475-DAF7-40FD-92E8-C93D89418553}" type="pres">
      <dgm:prSet presAssocID="{390AF6F6-6608-4DF1-B184-68C1E26F58C7}" presName="Name111" presStyleLbl="parChTrans1D2" presStyleIdx="3" presStyleCnt="4"/>
      <dgm:spPr/>
      <dgm:t>
        <a:bodyPr/>
        <a:lstStyle/>
        <a:p>
          <a:endParaRPr lang="fr-FR"/>
        </a:p>
      </dgm:t>
    </dgm:pt>
    <dgm:pt modelId="{40278B60-E713-4521-8BDF-7BDE55E57520}" type="pres">
      <dgm:prSet presAssocID="{3203D912-31FE-4973-A37E-2C6DDAFDA00C}" presName="hierRoot3" presStyleCnt="0">
        <dgm:presLayoutVars>
          <dgm:hierBranch val="init"/>
        </dgm:presLayoutVars>
      </dgm:prSet>
      <dgm:spPr/>
      <dgm:t>
        <a:bodyPr/>
        <a:lstStyle/>
        <a:p>
          <a:endParaRPr lang="fr-FR"/>
        </a:p>
      </dgm:t>
    </dgm:pt>
    <dgm:pt modelId="{A9267C9C-5B73-4C17-B027-9384FA8B163A}" type="pres">
      <dgm:prSet presAssocID="{3203D912-31FE-4973-A37E-2C6DDAFDA00C}" presName="rootComposite3" presStyleCnt="0"/>
      <dgm:spPr/>
      <dgm:t>
        <a:bodyPr/>
        <a:lstStyle/>
        <a:p>
          <a:endParaRPr lang="fr-FR"/>
        </a:p>
      </dgm:t>
    </dgm:pt>
    <dgm:pt modelId="{DBEB854C-1E4C-4D74-8F07-4634D8E353DE}" type="pres">
      <dgm:prSet presAssocID="{3203D912-31FE-4973-A37E-2C6DDAFDA00C}" presName="rootText3" presStyleLbl="asst1" presStyleIdx="0" presStyleCnt="1" custScaleX="147656" custScaleY="64576" custLinFactX="100000" custLinFactNeighborX="141190" custLinFactNeighborY="-80320">
        <dgm:presLayoutVars>
          <dgm:chPref val="3"/>
        </dgm:presLayoutVars>
      </dgm:prSet>
      <dgm:spPr/>
      <dgm:t>
        <a:bodyPr/>
        <a:lstStyle/>
        <a:p>
          <a:endParaRPr lang="fr-FR"/>
        </a:p>
      </dgm:t>
    </dgm:pt>
    <dgm:pt modelId="{A31DE834-FC4C-484B-8987-203857F21716}" type="pres">
      <dgm:prSet presAssocID="{3203D912-31FE-4973-A37E-2C6DDAFDA00C}" presName="rootConnector3" presStyleLbl="asst1" presStyleIdx="0" presStyleCnt="1"/>
      <dgm:spPr/>
      <dgm:t>
        <a:bodyPr/>
        <a:lstStyle/>
        <a:p>
          <a:endParaRPr lang="fr-FR"/>
        </a:p>
      </dgm:t>
    </dgm:pt>
    <dgm:pt modelId="{8170299E-9507-486C-9E10-182F0D6DBAAA}" type="pres">
      <dgm:prSet presAssocID="{3203D912-31FE-4973-A37E-2C6DDAFDA00C}" presName="hierChild6" presStyleCnt="0"/>
      <dgm:spPr/>
      <dgm:t>
        <a:bodyPr/>
        <a:lstStyle/>
        <a:p>
          <a:endParaRPr lang="fr-FR"/>
        </a:p>
      </dgm:t>
    </dgm:pt>
    <dgm:pt modelId="{C628B0A9-9C75-4FD1-BCAF-D11FC79FEF5B}" type="pres">
      <dgm:prSet presAssocID="{3203D912-31FE-4973-A37E-2C6DDAFDA00C}" presName="hierChild7" presStyleCnt="0"/>
      <dgm:spPr/>
      <dgm:t>
        <a:bodyPr/>
        <a:lstStyle/>
        <a:p>
          <a:endParaRPr lang="fr-FR"/>
        </a:p>
      </dgm:t>
    </dgm:pt>
  </dgm:ptLst>
  <dgm:cxnLst>
    <dgm:cxn modelId="{A6F840E2-6011-4CBF-86A0-E2447C759A21}" type="presOf" srcId="{BC9768C6-D17C-4B60-9178-F7C6C413F971}" destId="{BA3F0D81-763D-493B-91B0-247D1A415F58}" srcOrd="0" destOrd="0" presId="urn:microsoft.com/office/officeart/2005/8/layout/orgChart1"/>
    <dgm:cxn modelId="{BFB5F0DA-C411-4DE1-B5EA-CBC308F384CA}" type="presOf" srcId="{14610571-3B76-4890-80B2-47B0BE8DD7E7}" destId="{54E60D63-B641-401A-8F78-4A587351C4B1}" srcOrd="0" destOrd="0" presId="urn:microsoft.com/office/officeart/2005/8/layout/orgChart1"/>
    <dgm:cxn modelId="{820777FD-AC00-40A6-8357-5389EA41B6FB}" type="presOf" srcId="{2A31DE1D-2E56-427D-8D4A-83FB39CD81A0}" destId="{F1046944-8E69-4F13-87DF-ECA51134AA65}" srcOrd="1" destOrd="0" presId="urn:microsoft.com/office/officeart/2005/8/layout/orgChart1"/>
    <dgm:cxn modelId="{EEF5F0D6-B301-4366-A789-29C87C687C66}" type="presOf" srcId="{608632CE-50AD-436B-AA08-07D52041B5A7}" destId="{20D7B107-0F43-458A-A336-43497556148B}" srcOrd="0" destOrd="0" presId="urn:microsoft.com/office/officeart/2005/8/layout/orgChart1"/>
    <dgm:cxn modelId="{86FCA7CE-C2F2-44F6-880E-4A04B8FE1B72}" type="presOf" srcId="{E09216F5-0638-49E1-B073-4E9CD3BAA2FD}" destId="{0CCB6543-C71F-4453-AB0A-54F93B4E78AA}" srcOrd="1" destOrd="0" presId="urn:microsoft.com/office/officeart/2005/8/layout/orgChart1"/>
    <dgm:cxn modelId="{B3D387F4-8765-4D4D-B524-985BD0B05FAC}" type="presOf" srcId="{086E4628-1CE5-4B17-8071-3C7B34F65EA9}" destId="{8C025EE4-BD14-4D14-92F8-FD21349DD290}" srcOrd="0" destOrd="0" presId="urn:microsoft.com/office/officeart/2005/8/layout/orgChart1"/>
    <dgm:cxn modelId="{1D11EFE7-EFEC-4DC5-BDBF-2F7B3D0E701D}" type="presOf" srcId="{E65C6A62-C61A-4D94-BF79-CB9342C96F22}" destId="{96FE060F-93E4-4E21-B76F-4F7AF18C8412}" srcOrd="0" destOrd="0" presId="urn:microsoft.com/office/officeart/2005/8/layout/orgChart1"/>
    <dgm:cxn modelId="{8A399A48-02A9-4729-92DC-4AD5C0BBB0A0}" srcId="{0971C3BE-B208-44CA-97FB-B2B8CACE27D0}" destId="{3203D912-31FE-4973-A37E-2C6DDAFDA00C}" srcOrd="0" destOrd="0" parTransId="{390AF6F6-6608-4DF1-B184-68C1E26F58C7}" sibTransId="{0CF8D360-FED7-4B0E-8FD2-0D7BA60BA01C}"/>
    <dgm:cxn modelId="{F15803D8-6D5B-491A-8383-2739183D97E0}" type="presOf" srcId="{0971C3BE-B208-44CA-97FB-B2B8CACE27D0}" destId="{2B661EE2-40BB-4027-BB5E-223D04E4B28B}" srcOrd="1" destOrd="0" presId="urn:microsoft.com/office/officeart/2005/8/layout/orgChart1"/>
    <dgm:cxn modelId="{2926F4BB-C4FE-4B4C-AFB2-CAAA0DDE0E8E}" type="presOf" srcId="{390AF6F6-6608-4DF1-B184-68C1E26F58C7}" destId="{7AB25475-DAF7-40FD-92E8-C93D89418553}" srcOrd="0" destOrd="0" presId="urn:microsoft.com/office/officeart/2005/8/layout/orgChart1"/>
    <dgm:cxn modelId="{CA0051B3-F0A5-4159-9459-5B0756C9C3C9}" srcId="{0971C3BE-B208-44CA-97FB-B2B8CACE27D0}" destId="{2A31DE1D-2E56-427D-8D4A-83FB39CD81A0}" srcOrd="1" destOrd="0" parTransId="{608632CE-50AD-436B-AA08-07D52041B5A7}" sibTransId="{5497B486-7794-4A4F-B345-2C27DF0DD5DF}"/>
    <dgm:cxn modelId="{18CA110D-6DB9-4EA4-A430-A1FE362FF046}" srcId="{0971C3BE-B208-44CA-97FB-B2B8CACE27D0}" destId="{E09216F5-0638-49E1-B073-4E9CD3BAA2FD}" srcOrd="3" destOrd="0" parTransId="{E65C6A62-C61A-4D94-BF79-CB9342C96F22}" sibTransId="{A643B331-FBE3-41AB-93BC-C26DDFE0D93F}"/>
    <dgm:cxn modelId="{D1C3F3B7-DBC4-4586-A05F-A9C97807A28F}" srcId="{0971C3BE-B208-44CA-97FB-B2B8CACE27D0}" destId="{14610571-3B76-4890-80B2-47B0BE8DD7E7}" srcOrd="2" destOrd="0" parTransId="{BC9768C6-D17C-4B60-9178-F7C6C413F971}" sibTransId="{31EAE80A-F52B-461D-8162-ED741F3EA0E5}"/>
    <dgm:cxn modelId="{89DADCA8-7E68-45EF-A91A-713CE5A79914}" type="presOf" srcId="{E09216F5-0638-49E1-B073-4E9CD3BAA2FD}" destId="{1166463C-8C8B-450A-9186-B290205D8130}" srcOrd="0" destOrd="0" presId="urn:microsoft.com/office/officeart/2005/8/layout/orgChart1"/>
    <dgm:cxn modelId="{EAAC6F94-2C83-457C-B7DF-7DCA65D45146}" type="presOf" srcId="{3203D912-31FE-4973-A37E-2C6DDAFDA00C}" destId="{DBEB854C-1E4C-4D74-8F07-4634D8E353DE}" srcOrd="0" destOrd="0" presId="urn:microsoft.com/office/officeart/2005/8/layout/orgChart1"/>
    <dgm:cxn modelId="{D7D4A55B-E760-4310-9737-6A88B9B18C80}" type="presOf" srcId="{14610571-3B76-4890-80B2-47B0BE8DD7E7}" destId="{2D9350CC-5239-45CE-B692-1106445A56DC}" srcOrd="1" destOrd="0" presId="urn:microsoft.com/office/officeart/2005/8/layout/orgChart1"/>
    <dgm:cxn modelId="{2C2F3D43-D61F-4EE1-A69E-C552207CD606}" type="presOf" srcId="{0971C3BE-B208-44CA-97FB-B2B8CACE27D0}" destId="{BAB033B8-365C-46A0-BF2F-3A6B6D522C45}" srcOrd="0" destOrd="0" presId="urn:microsoft.com/office/officeart/2005/8/layout/orgChart1"/>
    <dgm:cxn modelId="{310A8A81-9E07-4A99-A652-465BB0454A0D}" type="presOf" srcId="{2A31DE1D-2E56-427D-8D4A-83FB39CD81A0}" destId="{82504F90-A467-403A-80C7-122B51625FD6}" srcOrd="0" destOrd="0" presId="urn:microsoft.com/office/officeart/2005/8/layout/orgChart1"/>
    <dgm:cxn modelId="{A7202887-AAF4-4B98-8C4D-821788CA1277}" type="presOf" srcId="{3203D912-31FE-4973-A37E-2C6DDAFDA00C}" destId="{A31DE834-FC4C-484B-8987-203857F21716}" srcOrd="1" destOrd="0" presId="urn:microsoft.com/office/officeart/2005/8/layout/orgChart1"/>
    <dgm:cxn modelId="{D08B5A75-2E21-4631-816B-2F79F873D638}" srcId="{086E4628-1CE5-4B17-8071-3C7B34F65EA9}" destId="{0971C3BE-B208-44CA-97FB-B2B8CACE27D0}" srcOrd="0" destOrd="0" parTransId="{C8BB4435-4333-4256-BF0F-D8AC07DA775B}" sibTransId="{2399DE0B-FB10-4232-92DF-03B3F5BB19CA}"/>
    <dgm:cxn modelId="{334CA037-88C4-404F-BC84-D2865F6C9635}" type="presParOf" srcId="{8C025EE4-BD14-4D14-92F8-FD21349DD290}" destId="{8B26D82A-C24E-4AAE-9C19-07A1AFA162EB}" srcOrd="0" destOrd="0" presId="urn:microsoft.com/office/officeart/2005/8/layout/orgChart1"/>
    <dgm:cxn modelId="{8106BB87-FF40-47BF-B381-0249A53C67F9}" type="presParOf" srcId="{8B26D82A-C24E-4AAE-9C19-07A1AFA162EB}" destId="{30EEBEE3-5D54-4DA3-9F53-2C2874F5CE27}" srcOrd="0" destOrd="0" presId="urn:microsoft.com/office/officeart/2005/8/layout/orgChart1"/>
    <dgm:cxn modelId="{384DB3F1-C706-4293-A8A7-059DF1897951}" type="presParOf" srcId="{30EEBEE3-5D54-4DA3-9F53-2C2874F5CE27}" destId="{BAB033B8-365C-46A0-BF2F-3A6B6D522C45}" srcOrd="0" destOrd="0" presId="urn:microsoft.com/office/officeart/2005/8/layout/orgChart1"/>
    <dgm:cxn modelId="{D60EC916-4167-420A-BD70-829B093815AE}" type="presParOf" srcId="{30EEBEE3-5D54-4DA3-9F53-2C2874F5CE27}" destId="{2B661EE2-40BB-4027-BB5E-223D04E4B28B}" srcOrd="1" destOrd="0" presId="urn:microsoft.com/office/officeart/2005/8/layout/orgChart1"/>
    <dgm:cxn modelId="{3C7EDEE7-A44F-48DD-ADE6-D52A531919AD}" type="presParOf" srcId="{8B26D82A-C24E-4AAE-9C19-07A1AFA162EB}" destId="{F8CCC54B-0EAF-4D8E-9DA9-62A2979CB2F6}" srcOrd="1" destOrd="0" presId="urn:microsoft.com/office/officeart/2005/8/layout/orgChart1"/>
    <dgm:cxn modelId="{A6BF7B06-3F7E-4BFD-AB95-3E1F943E1E1F}" type="presParOf" srcId="{F8CCC54B-0EAF-4D8E-9DA9-62A2979CB2F6}" destId="{20D7B107-0F43-458A-A336-43497556148B}" srcOrd="0" destOrd="0" presId="urn:microsoft.com/office/officeart/2005/8/layout/orgChart1"/>
    <dgm:cxn modelId="{52FD0503-F123-4B01-A9F1-2BC771A0088E}" type="presParOf" srcId="{F8CCC54B-0EAF-4D8E-9DA9-62A2979CB2F6}" destId="{DEDA9939-BEEE-4F56-9D7A-AC7147128E18}" srcOrd="1" destOrd="0" presId="urn:microsoft.com/office/officeart/2005/8/layout/orgChart1"/>
    <dgm:cxn modelId="{70A1C349-1792-41EC-B962-5E51DF41BFC6}" type="presParOf" srcId="{DEDA9939-BEEE-4F56-9D7A-AC7147128E18}" destId="{9A3EFE76-2695-4D9F-9BFF-F7DCFF955925}" srcOrd="0" destOrd="0" presId="urn:microsoft.com/office/officeart/2005/8/layout/orgChart1"/>
    <dgm:cxn modelId="{D9C5975A-B94B-456C-BA56-CB23E96C0011}" type="presParOf" srcId="{9A3EFE76-2695-4D9F-9BFF-F7DCFF955925}" destId="{82504F90-A467-403A-80C7-122B51625FD6}" srcOrd="0" destOrd="0" presId="urn:microsoft.com/office/officeart/2005/8/layout/orgChart1"/>
    <dgm:cxn modelId="{D881183E-083E-45C8-A697-380C790B5177}" type="presParOf" srcId="{9A3EFE76-2695-4D9F-9BFF-F7DCFF955925}" destId="{F1046944-8E69-4F13-87DF-ECA51134AA65}" srcOrd="1" destOrd="0" presId="urn:microsoft.com/office/officeart/2005/8/layout/orgChart1"/>
    <dgm:cxn modelId="{1D95A0D4-C1AB-4271-81FF-CE7D6BBBE480}" type="presParOf" srcId="{DEDA9939-BEEE-4F56-9D7A-AC7147128E18}" destId="{B8F72764-3A08-412E-AA7B-4C1FD372AF97}" srcOrd="1" destOrd="0" presId="urn:microsoft.com/office/officeart/2005/8/layout/orgChart1"/>
    <dgm:cxn modelId="{C447D802-EC7D-48DB-AFBF-6AAD52455A51}" type="presParOf" srcId="{DEDA9939-BEEE-4F56-9D7A-AC7147128E18}" destId="{135D738D-F159-49C5-A845-0B728117A2DE}" srcOrd="2" destOrd="0" presId="urn:microsoft.com/office/officeart/2005/8/layout/orgChart1"/>
    <dgm:cxn modelId="{B37F47EB-6770-4D6B-BE34-227919E33FE1}" type="presParOf" srcId="{F8CCC54B-0EAF-4D8E-9DA9-62A2979CB2F6}" destId="{BA3F0D81-763D-493B-91B0-247D1A415F58}" srcOrd="2" destOrd="0" presId="urn:microsoft.com/office/officeart/2005/8/layout/orgChart1"/>
    <dgm:cxn modelId="{CF2F9C89-A424-43C7-931E-B13273F45C56}" type="presParOf" srcId="{F8CCC54B-0EAF-4D8E-9DA9-62A2979CB2F6}" destId="{A44B871A-CEE3-4EA3-B66B-E57C31E919C2}" srcOrd="3" destOrd="0" presId="urn:microsoft.com/office/officeart/2005/8/layout/orgChart1"/>
    <dgm:cxn modelId="{0F48279B-6D3B-41F4-82CA-D05AD6A988B3}" type="presParOf" srcId="{A44B871A-CEE3-4EA3-B66B-E57C31E919C2}" destId="{71CF7898-D9D9-485A-AA00-F5B94617D85B}" srcOrd="0" destOrd="0" presId="urn:microsoft.com/office/officeart/2005/8/layout/orgChart1"/>
    <dgm:cxn modelId="{14E73E3F-A62E-4467-B158-83107531191D}" type="presParOf" srcId="{71CF7898-D9D9-485A-AA00-F5B94617D85B}" destId="{54E60D63-B641-401A-8F78-4A587351C4B1}" srcOrd="0" destOrd="0" presId="urn:microsoft.com/office/officeart/2005/8/layout/orgChart1"/>
    <dgm:cxn modelId="{12CA27DD-D4A0-4808-A580-69F9C80AFF7A}" type="presParOf" srcId="{71CF7898-D9D9-485A-AA00-F5B94617D85B}" destId="{2D9350CC-5239-45CE-B692-1106445A56DC}" srcOrd="1" destOrd="0" presId="urn:microsoft.com/office/officeart/2005/8/layout/orgChart1"/>
    <dgm:cxn modelId="{FF7B8F05-ED0A-42DA-B532-D9E0EBC57EDD}" type="presParOf" srcId="{A44B871A-CEE3-4EA3-B66B-E57C31E919C2}" destId="{40631A30-6AA2-4089-83EF-CC7DA2F7FFFF}" srcOrd="1" destOrd="0" presId="urn:microsoft.com/office/officeart/2005/8/layout/orgChart1"/>
    <dgm:cxn modelId="{BE398A5F-9134-4790-8503-F3B71FF9771F}" type="presParOf" srcId="{A44B871A-CEE3-4EA3-B66B-E57C31E919C2}" destId="{4D91E153-EC3D-4CC9-BD0A-C24E418A4E88}" srcOrd="2" destOrd="0" presId="urn:microsoft.com/office/officeart/2005/8/layout/orgChart1"/>
    <dgm:cxn modelId="{7E412036-85C4-4CFA-B29D-5CD6CA7A0463}" type="presParOf" srcId="{F8CCC54B-0EAF-4D8E-9DA9-62A2979CB2F6}" destId="{96FE060F-93E4-4E21-B76F-4F7AF18C8412}" srcOrd="4" destOrd="0" presId="urn:microsoft.com/office/officeart/2005/8/layout/orgChart1"/>
    <dgm:cxn modelId="{12A791FA-99D4-4907-A5CE-5CE30A84AD1D}" type="presParOf" srcId="{F8CCC54B-0EAF-4D8E-9DA9-62A2979CB2F6}" destId="{3E291110-943C-43ED-97DA-10EFCEEE98E4}" srcOrd="5" destOrd="0" presId="urn:microsoft.com/office/officeart/2005/8/layout/orgChart1"/>
    <dgm:cxn modelId="{D8D8FB8F-98AF-41D9-925F-A55C92E4C402}" type="presParOf" srcId="{3E291110-943C-43ED-97DA-10EFCEEE98E4}" destId="{9999EFD4-99D7-4468-9C8D-C083754F79C8}" srcOrd="0" destOrd="0" presId="urn:microsoft.com/office/officeart/2005/8/layout/orgChart1"/>
    <dgm:cxn modelId="{23A9BEF3-98D7-4E73-BC73-3EF187DE9D7F}" type="presParOf" srcId="{9999EFD4-99D7-4468-9C8D-C083754F79C8}" destId="{1166463C-8C8B-450A-9186-B290205D8130}" srcOrd="0" destOrd="0" presId="urn:microsoft.com/office/officeart/2005/8/layout/orgChart1"/>
    <dgm:cxn modelId="{86A6087B-9175-4750-9E96-E035B378C83E}" type="presParOf" srcId="{9999EFD4-99D7-4468-9C8D-C083754F79C8}" destId="{0CCB6543-C71F-4453-AB0A-54F93B4E78AA}" srcOrd="1" destOrd="0" presId="urn:microsoft.com/office/officeart/2005/8/layout/orgChart1"/>
    <dgm:cxn modelId="{4D6083E4-C806-436E-B8C7-13DA9457013F}" type="presParOf" srcId="{3E291110-943C-43ED-97DA-10EFCEEE98E4}" destId="{D16F8F1C-37AB-45BA-9BCF-54A3DE14370A}" srcOrd="1" destOrd="0" presId="urn:microsoft.com/office/officeart/2005/8/layout/orgChart1"/>
    <dgm:cxn modelId="{700010A2-C800-4687-9039-4360987F5D2E}" type="presParOf" srcId="{3E291110-943C-43ED-97DA-10EFCEEE98E4}" destId="{97C73930-CB2A-438B-8218-E1F0300D4E1B}" srcOrd="2" destOrd="0" presId="urn:microsoft.com/office/officeart/2005/8/layout/orgChart1"/>
    <dgm:cxn modelId="{8D9223C9-4306-4A2D-BACA-377146969BF9}" type="presParOf" srcId="{8B26D82A-C24E-4AAE-9C19-07A1AFA162EB}" destId="{390AE3BA-DF61-4E36-9EDA-ABD5FB30E6C4}" srcOrd="2" destOrd="0" presId="urn:microsoft.com/office/officeart/2005/8/layout/orgChart1"/>
    <dgm:cxn modelId="{E7E14F79-A2DE-438B-842A-61238373589B}" type="presParOf" srcId="{390AE3BA-DF61-4E36-9EDA-ABD5FB30E6C4}" destId="{7AB25475-DAF7-40FD-92E8-C93D89418553}" srcOrd="0" destOrd="0" presId="urn:microsoft.com/office/officeart/2005/8/layout/orgChart1"/>
    <dgm:cxn modelId="{84F2564B-9B4D-4E79-8040-A6C296975349}" type="presParOf" srcId="{390AE3BA-DF61-4E36-9EDA-ABD5FB30E6C4}" destId="{40278B60-E713-4521-8BDF-7BDE55E57520}" srcOrd="1" destOrd="0" presId="urn:microsoft.com/office/officeart/2005/8/layout/orgChart1"/>
    <dgm:cxn modelId="{BE82A608-9622-4D13-BBA3-DD3D80B6E82D}" type="presParOf" srcId="{40278B60-E713-4521-8BDF-7BDE55E57520}" destId="{A9267C9C-5B73-4C17-B027-9384FA8B163A}" srcOrd="0" destOrd="0" presId="urn:microsoft.com/office/officeart/2005/8/layout/orgChart1"/>
    <dgm:cxn modelId="{31F93668-85FD-4152-AB83-357FBB01BC0E}" type="presParOf" srcId="{A9267C9C-5B73-4C17-B027-9384FA8B163A}" destId="{DBEB854C-1E4C-4D74-8F07-4634D8E353DE}" srcOrd="0" destOrd="0" presId="urn:microsoft.com/office/officeart/2005/8/layout/orgChart1"/>
    <dgm:cxn modelId="{79F78F8B-0442-42DD-B1F6-600CC224B2A3}" type="presParOf" srcId="{A9267C9C-5B73-4C17-B027-9384FA8B163A}" destId="{A31DE834-FC4C-484B-8987-203857F21716}" srcOrd="1" destOrd="0" presId="urn:microsoft.com/office/officeart/2005/8/layout/orgChart1"/>
    <dgm:cxn modelId="{2330CE46-B7EC-481C-A440-3DD778619100}" type="presParOf" srcId="{40278B60-E713-4521-8BDF-7BDE55E57520}" destId="{8170299E-9507-486C-9E10-182F0D6DBAAA}" srcOrd="1" destOrd="0" presId="urn:microsoft.com/office/officeart/2005/8/layout/orgChart1"/>
    <dgm:cxn modelId="{285E69B4-905E-46BD-90CD-05C147D4E52A}" type="presParOf" srcId="{40278B60-E713-4521-8BDF-7BDE55E57520}" destId="{C628B0A9-9C75-4FD1-BCAF-D11FC79FEF5B}"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B0C4CC-BAB3-4CAE-932F-03E5D17F99D4}">
      <dsp:nvSpPr>
        <dsp:cNvPr id="0" name=""/>
        <dsp:cNvSpPr/>
      </dsp:nvSpPr>
      <dsp:spPr>
        <a:xfrm>
          <a:off x="419873" y="230407"/>
          <a:ext cx="1908101" cy="1059397"/>
        </a:xfrm>
        <a:prstGeom prst="roundRect">
          <a:avLst>
            <a:gd name="adj" fmla="val 10000"/>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rPr>
            <a:t>1. Conventionnement des prestataires</a:t>
          </a:r>
          <a:endParaRPr lang="fr-FR" sz="1600" b="1" kern="1200" dirty="0">
            <a:solidFill>
              <a:schemeClr val="tx1"/>
            </a:solidFill>
          </a:endParaRPr>
        </a:p>
      </dsp:txBody>
      <dsp:txXfrm>
        <a:off x="450902" y="261436"/>
        <a:ext cx="1846043" cy="997339"/>
      </dsp:txXfrm>
    </dsp:sp>
    <dsp:sp modelId="{B5D3F7E9-EA76-467E-9BCE-33785433C917}">
      <dsp:nvSpPr>
        <dsp:cNvPr id="0" name=""/>
        <dsp:cNvSpPr/>
      </dsp:nvSpPr>
      <dsp:spPr>
        <a:xfrm>
          <a:off x="2461877" y="571424"/>
          <a:ext cx="322584" cy="377362"/>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fr-FR" sz="3600" b="1" kern="1200">
            <a:solidFill>
              <a:schemeClr val="tx1"/>
            </a:solidFill>
          </a:endParaRPr>
        </a:p>
      </dsp:txBody>
      <dsp:txXfrm>
        <a:off x="2461877" y="646896"/>
        <a:ext cx="225809" cy="226418"/>
      </dsp:txXfrm>
    </dsp:sp>
    <dsp:sp modelId="{9F4FEE76-3AC0-47DD-ABD1-DCC66C7F7159}">
      <dsp:nvSpPr>
        <dsp:cNvPr id="0" name=""/>
        <dsp:cNvSpPr/>
      </dsp:nvSpPr>
      <dsp:spPr>
        <a:xfrm>
          <a:off x="2936624" y="303618"/>
          <a:ext cx="1521624" cy="912974"/>
        </a:xfrm>
        <a:prstGeom prst="roundRect">
          <a:avLst>
            <a:gd name="adj" fmla="val 10000"/>
          </a:avLst>
        </a:prstGeom>
        <a:solidFill>
          <a:schemeClr val="accent5">
            <a:hueOff val="-993388"/>
            <a:satOff val="3981"/>
            <a:lumOff val="86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rPr>
            <a:t>2. Suivi des facturations</a:t>
          </a:r>
          <a:endParaRPr lang="fr-FR" sz="1600" b="1" kern="1200" dirty="0">
            <a:solidFill>
              <a:schemeClr val="tx1"/>
            </a:solidFill>
          </a:endParaRPr>
        </a:p>
      </dsp:txBody>
      <dsp:txXfrm>
        <a:off x="2963364" y="330358"/>
        <a:ext cx="1468144" cy="859494"/>
      </dsp:txXfrm>
    </dsp:sp>
    <dsp:sp modelId="{CC040D64-C274-4FF5-B0DD-EA0EEB91F59F}">
      <dsp:nvSpPr>
        <dsp:cNvPr id="0" name=""/>
        <dsp:cNvSpPr/>
      </dsp:nvSpPr>
      <dsp:spPr>
        <a:xfrm>
          <a:off x="4592151" y="571424"/>
          <a:ext cx="322584" cy="377362"/>
        </a:xfrm>
        <a:prstGeom prst="rightArrow">
          <a:avLst>
            <a:gd name="adj1" fmla="val 60000"/>
            <a:gd name="adj2" fmla="val 50000"/>
          </a:avLst>
        </a:prstGeom>
        <a:solidFill>
          <a:schemeClr val="accent5">
            <a:hueOff val="-1103764"/>
            <a:satOff val="4423"/>
            <a:lumOff val="95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fr-FR" sz="3600" b="1" kern="1200">
            <a:solidFill>
              <a:schemeClr val="tx1"/>
            </a:solidFill>
          </a:endParaRPr>
        </a:p>
      </dsp:txBody>
      <dsp:txXfrm>
        <a:off x="4592151" y="646896"/>
        <a:ext cx="225809" cy="226418"/>
      </dsp:txXfrm>
    </dsp:sp>
    <dsp:sp modelId="{5FCA5696-ECDC-4C55-BE00-F1B2CF80004A}">
      <dsp:nvSpPr>
        <dsp:cNvPr id="0" name=""/>
        <dsp:cNvSpPr/>
      </dsp:nvSpPr>
      <dsp:spPr>
        <a:xfrm>
          <a:off x="5066898" y="213439"/>
          <a:ext cx="1521624" cy="1093332"/>
        </a:xfrm>
        <a:prstGeom prst="roundRect">
          <a:avLst>
            <a:gd name="adj" fmla="val 10000"/>
          </a:avLst>
        </a:prstGeom>
        <a:solidFill>
          <a:schemeClr val="accent5">
            <a:hueOff val="-1986775"/>
            <a:satOff val="7962"/>
            <a:lumOff val="172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rPr>
            <a:t>3. Contrôle administratif de la conformité des factures</a:t>
          </a:r>
          <a:endParaRPr lang="fr-FR" sz="1600" b="1" kern="1200" dirty="0">
            <a:solidFill>
              <a:schemeClr val="tx1"/>
            </a:solidFill>
          </a:endParaRPr>
        </a:p>
      </dsp:txBody>
      <dsp:txXfrm>
        <a:off x="5098921" y="245462"/>
        <a:ext cx="1457578" cy="1029286"/>
      </dsp:txXfrm>
    </dsp:sp>
    <dsp:sp modelId="{82E713EB-3C01-4ADC-8DC6-C9F6DA15449C}">
      <dsp:nvSpPr>
        <dsp:cNvPr id="0" name=""/>
        <dsp:cNvSpPr/>
      </dsp:nvSpPr>
      <dsp:spPr>
        <a:xfrm>
          <a:off x="6722425" y="571424"/>
          <a:ext cx="322584" cy="377362"/>
        </a:xfrm>
        <a:prstGeom prst="rightArrow">
          <a:avLst>
            <a:gd name="adj1" fmla="val 60000"/>
            <a:gd name="adj2" fmla="val 50000"/>
          </a:avLst>
        </a:prstGeom>
        <a:solidFill>
          <a:schemeClr val="accent5">
            <a:hueOff val="-2207528"/>
            <a:satOff val="8847"/>
            <a:lumOff val="191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fr-FR" sz="3600" b="1" kern="1200">
            <a:solidFill>
              <a:schemeClr val="tx1"/>
            </a:solidFill>
          </a:endParaRPr>
        </a:p>
      </dsp:txBody>
      <dsp:txXfrm>
        <a:off x="6722425" y="646896"/>
        <a:ext cx="225809" cy="226418"/>
      </dsp:txXfrm>
    </dsp:sp>
    <dsp:sp modelId="{7560E820-0E5A-4186-9C03-06A54C18C63B}">
      <dsp:nvSpPr>
        <dsp:cNvPr id="0" name=""/>
        <dsp:cNvSpPr/>
      </dsp:nvSpPr>
      <dsp:spPr>
        <a:xfrm>
          <a:off x="7197172" y="2939"/>
          <a:ext cx="1521624" cy="1514332"/>
        </a:xfrm>
        <a:prstGeom prst="roundRect">
          <a:avLst>
            <a:gd name="adj" fmla="val 10000"/>
          </a:avLst>
        </a:prstGeom>
        <a:solidFill>
          <a:schemeClr val="accent5">
            <a:hueOff val="-2980163"/>
            <a:satOff val="11943"/>
            <a:lumOff val="258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rPr>
            <a:t>4. Contrôle technique et financier par le Médecin-Conseil </a:t>
          </a:r>
          <a:endParaRPr lang="fr-FR" sz="1600" b="1" kern="1200" dirty="0">
            <a:solidFill>
              <a:schemeClr val="tx1"/>
            </a:solidFill>
          </a:endParaRPr>
        </a:p>
      </dsp:txBody>
      <dsp:txXfrm>
        <a:off x="7241525" y="47292"/>
        <a:ext cx="1432918" cy="1425626"/>
      </dsp:txXfrm>
    </dsp:sp>
    <dsp:sp modelId="{2AFD5BBD-ACFB-4207-9376-22642189FAFA}">
      <dsp:nvSpPr>
        <dsp:cNvPr id="0" name=""/>
        <dsp:cNvSpPr/>
      </dsp:nvSpPr>
      <dsp:spPr>
        <a:xfrm rot="5400000">
          <a:off x="7787803" y="1640053"/>
          <a:ext cx="340361" cy="377362"/>
        </a:xfrm>
        <a:prstGeom prst="rightArrow">
          <a:avLst>
            <a:gd name="adj1" fmla="val 60000"/>
            <a:gd name="adj2" fmla="val 50000"/>
          </a:avLst>
        </a:prstGeom>
        <a:solidFill>
          <a:schemeClr val="accent5">
            <a:hueOff val="-3311292"/>
            <a:satOff val="13270"/>
            <a:lumOff val="287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fr-FR" sz="3600" b="1" kern="1200">
            <a:solidFill>
              <a:schemeClr val="tx1"/>
            </a:solidFill>
          </a:endParaRPr>
        </a:p>
      </dsp:txBody>
      <dsp:txXfrm rot="-5400000">
        <a:off x="7844774" y="1658554"/>
        <a:ext cx="226418" cy="238253"/>
      </dsp:txXfrm>
    </dsp:sp>
    <dsp:sp modelId="{1FEFE641-D5AE-48D0-ADF8-9816B21BDD90}">
      <dsp:nvSpPr>
        <dsp:cNvPr id="0" name=""/>
        <dsp:cNvSpPr/>
      </dsp:nvSpPr>
      <dsp:spPr>
        <a:xfrm>
          <a:off x="7197172" y="2159464"/>
          <a:ext cx="1521624" cy="1152904"/>
        </a:xfrm>
        <a:prstGeom prst="roundRect">
          <a:avLst>
            <a:gd name="adj" fmla="val 10000"/>
          </a:avLst>
        </a:prstGeom>
        <a:solidFill>
          <a:schemeClr val="accent5">
            <a:hueOff val="-3973551"/>
            <a:satOff val="15924"/>
            <a:lumOff val="3451"/>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rPr>
            <a:t>5.Saisie et contrôle des données saisie dans le SIG </a:t>
          </a:r>
          <a:endParaRPr lang="fr-FR" sz="1600" b="1" kern="1200" dirty="0">
            <a:solidFill>
              <a:schemeClr val="tx1"/>
            </a:solidFill>
          </a:endParaRPr>
        </a:p>
      </dsp:txBody>
      <dsp:txXfrm>
        <a:off x="7230939" y="2193231"/>
        <a:ext cx="1454090" cy="1085370"/>
      </dsp:txXfrm>
    </dsp:sp>
    <dsp:sp modelId="{70E9ED4A-93DE-454A-86B1-3996A729D7F7}">
      <dsp:nvSpPr>
        <dsp:cNvPr id="0" name=""/>
        <dsp:cNvSpPr/>
      </dsp:nvSpPr>
      <dsp:spPr>
        <a:xfrm rot="10800000">
          <a:off x="6740685" y="2547235"/>
          <a:ext cx="322584" cy="377362"/>
        </a:xfrm>
        <a:prstGeom prst="rightArrow">
          <a:avLst>
            <a:gd name="adj1" fmla="val 60000"/>
            <a:gd name="adj2" fmla="val 50000"/>
          </a:avLst>
        </a:prstGeom>
        <a:solidFill>
          <a:schemeClr val="accent5">
            <a:hueOff val="-4415056"/>
            <a:satOff val="17694"/>
            <a:lumOff val="383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fr-FR" sz="3600" b="1" kern="1200">
            <a:solidFill>
              <a:schemeClr val="tx1"/>
            </a:solidFill>
          </a:endParaRPr>
        </a:p>
      </dsp:txBody>
      <dsp:txXfrm rot="10800000">
        <a:off x="6837460" y="2622707"/>
        <a:ext cx="225809" cy="226418"/>
      </dsp:txXfrm>
    </dsp:sp>
    <dsp:sp modelId="{47D16BF7-90EC-469B-8143-1347FF1B5C62}">
      <dsp:nvSpPr>
        <dsp:cNvPr id="0" name=""/>
        <dsp:cNvSpPr/>
      </dsp:nvSpPr>
      <dsp:spPr>
        <a:xfrm>
          <a:off x="5066898" y="2279429"/>
          <a:ext cx="1521624" cy="912974"/>
        </a:xfrm>
        <a:prstGeom prst="roundRect">
          <a:avLst>
            <a:gd name="adj" fmla="val 10000"/>
          </a:avLst>
        </a:prstGeom>
        <a:solidFill>
          <a:schemeClr val="accent5">
            <a:hueOff val="-4966938"/>
            <a:satOff val="19906"/>
            <a:lumOff val="4314"/>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rPr>
            <a:t>6. Contrôle technique sur site </a:t>
          </a:r>
          <a:endParaRPr lang="fr-FR" sz="1600" b="1" kern="1200" dirty="0">
            <a:solidFill>
              <a:schemeClr val="tx1"/>
            </a:solidFill>
          </a:endParaRPr>
        </a:p>
      </dsp:txBody>
      <dsp:txXfrm>
        <a:off x="5093638" y="2306169"/>
        <a:ext cx="1468144" cy="859494"/>
      </dsp:txXfrm>
    </dsp:sp>
    <dsp:sp modelId="{E61B1975-C755-4BCB-B75C-DDDD288D78E3}">
      <dsp:nvSpPr>
        <dsp:cNvPr id="0" name=""/>
        <dsp:cNvSpPr/>
      </dsp:nvSpPr>
      <dsp:spPr>
        <a:xfrm rot="10800000">
          <a:off x="4610411" y="2547235"/>
          <a:ext cx="322584" cy="377362"/>
        </a:xfrm>
        <a:prstGeom prst="rightArrow">
          <a:avLst>
            <a:gd name="adj1" fmla="val 60000"/>
            <a:gd name="adj2" fmla="val 50000"/>
          </a:avLst>
        </a:prstGeom>
        <a:solidFill>
          <a:schemeClr val="accent5">
            <a:hueOff val="-5518820"/>
            <a:satOff val="22117"/>
            <a:lumOff val="479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fr-FR" sz="3600" b="1" kern="1200">
            <a:solidFill>
              <a:schemeClr val="tx1"/>
            </a:solidFill>
          </a:endParaRPr>
        </a:p>
      </dsp:txBody>
      <dsp:txXfrm rot="10800000">
        <a:off x="4707186" y="2622707"/>
        <a:ext cx="225809" cy="226418"/>
      </dsp:txXfrm>
    </dsp:sp>
    <dsp:sp modelId="{DE8FD8D6-1CF5-4043-8F87-29388C8C4A2A}">
      <dsp:nvSpPr>
        <dsp:cNvPr id="0" name=""/>
        <dsp:cNvSpPr/>
      </dsp:nvSpPr>
      <dsp:spPr>
        <a:xfrm>
          <a:off x="2936624" y="2125921"/>
          <a:ext cx="1521624" cy="1219989"/>
        </a:xfrm>
        <a:prstGeom prst="roundRect">
          <a:avLst>
            <a:gd name="adj" fmla="val 10000"/>
          </a:avLst>
        </a:prstGeom>
        <a:solidFill>
          <a:schemeClr val="accent5">
            <a:hueOff val="-5960326"/>
            <a:satOff val="23887"/>
            <a:lumOff val="517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rPr>
            <a:t>7. Vérification de l’effectivité des prestations auprès des bénéficiaires</a:t>
          </a:r>
          <a:endParaRPr lang="fr-FR" sz="1600" b="1" kern="1200" dirty="0">
            <a:solidFill>
              <a:schemeClr val="tx1"/>
            </a:solidFill>
          </a:endParaRPr>
        </a:p>
      </dsp:txBody>
      <dsp:txXfrm>
        <a:off x="2972356" y="2161653"/>
        <a:ext cx="1450160" cy="1148525"/>
      </dsp:txXfrm>
    </dsp:sp>
    <dsp:sp modelId="{4CEC2D0D-4EA5-4B54-BADB-4D9058CBFBA5}">
      <dsp:nvSpPr>
        <dsp:cNvPr id="0" name=""/>
        <dsp:cNvSpPr/>
      </dsp:nvSpPr>
      <dsp:spPr>
        <a:xfrm rot="10800000">
          <a:off x="2480137" y="2547235"/>
          <a:ext cx="322584" cy="377362"/>
        </a:xfrm>
        <a:prstGeom prst="rightArrow">
          <a:avLst>
            <a:gd name="adj1" fmla="val 60000"/>
            <a:gd name="adj2" fmla="val 50000"/>
          </a:avLst>
        </a:prstGeom>
        <a:solidFill>
          <a:schemeClr val="accent5">
            <a:hueOff val="-6622584"/>
            <a:satOff val="26541"/>
            <a:lumOff val="575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fr-FR" sz="3600" b="1" kern="1200">
            <a:solidFill>
              <a:schemeClr val="tx1"/>
            </a:solidFill>
          </a:endParaRPr>
        </a:p>
      </dsp:txBody>
      <dsp:txXfrm rot="10800000">
        <a:off x="2576912" y="2622707"/>
        <a:ext cx="225809" cy="226418"/>
      </dsp:txXfrm>
    </dsp:sp>
    <dsp:sp modelId="{43D8B99E-2552-4083-A04E-EB0CFB3C3370}">
      <dsp:nvSpPr>
        <dsp:cNvPr id="0" name=""/>
        <dsp:cNvSpPr/>
      </dsp:nvSpPr>
      <dsp:spPr>
        <a:xfrm>
          <a:off x="806350" y="2279429"/>
          <a:ext cx="1521624" cy="912974"/>
        </a:xfrm>
        <a:prstGeom prst="roundRect">
          <a:avLst>
            <a:gd name="adj" fmla="val 10000"/>
          </a:avLst>
        </a:prstGeom>
        <a:solidFill>
          <a:schemeClr val="accent5">
            <a:hueOff val="-6953714"/>
            <a:satOff val="27868"/>
            <a:lumOff val="604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rPr>
            <a:t>8. Gestion des factures des prestations rejetées</a:t>
          </a:r>
          <a:endParaRPr lang="fr-FR" sz="1600" b="1" kern="1200" dirty="0">
            <a:solidFill>
              <a:schemeClr val="tx1"/>
            </a:solidFill>
          </a:endParaRPr>
        </a:p>
      </dsp:txBody>
      <dsp:txXfrm>
        <a:off x="833090" y="2306169"/>
        <a:ext cx="1468144" cy="859494"/>
      </dsp:txXfrm>
    </dsp:sp>
    <dsp:sp modelId="{A685094D-A390-449B-B000-ADDCA7C36129}">
      <dsp:nvSpPr>
        <dsp:cNvPr id="0" name=""/>
        <dsp:cNvSpPr/>
      </dsp:nvSpPr>
      <dsp:spPr>
        <a:xfrm rot="5400000">
          <a:off x="1365191" y="3373368"/>
          <a:ext cx="403943" cy="377362"/>
        </a:xfrm>
        <a:prstGeom prst="rightArrow">
          <a:avLst>
            <a:gd name="adj1" fmla="val 60000"/>
            <a:gd name="adj2" fmla="val 50000"/>
          </a:avLst>
        </a:prstGeom>
        <a:solidFill>
          <a:schemeClr val="accent5">
            <a:hueOff val="-7726349"/>
            <a:satOff val="30964"/>
            <a:lumOff val="6711"/>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fr-FR" sz="3600" b="1" kern="1200">
            <a:solidFill>
              <a:schemeClr val="tx1"/>
            </a:solidFill>
          </a:endParaRPr>
        </a:p>
      </dsp:txBody>
      <dsp:txXfrm rot="-5400000">
        <a:off x="1453954" y="3360078"/>
        <a:ext cx="226418" cy="290734"/>
      </dsp:txXfrm>
    </dsp:sp>
    <dsp:sp modelId="{EB64E94C-65EC-4191-9FFE-3DED631E38E1}">
      <dsp:nvSpPr>
        <dsp:cNvPr id="0" name=""/>
        <dsp:cNvSpPr/>
      </dsp:nvSpPr>
      <dsp:spPr>
        <a:xfrm>
          <a:off x="806350" y="3954561"/>
          <a:ext cx="1521624" cy="912974"/>
        </a:xfrm>
        <a:prstGeom prst="roundRect">
          <a:avLst>
            <a:gd name="adj" fmla="val 10000"/>
          </a:avLst>
        </a:prstGeom>
        <a:solidFill>
          <a:schemeClr val="accent5">
            <a:hueOff val="-7947101"/>
            <a:satOff val="31849"/>
            <a:lumOff val="690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rPr>
            <a:t>9.Paiement des prestataires</a:t>
          </a:r>
          <a:endParaRPr lang="fr-FR" sz="1600" b="1" kern="1200" dirty="0">
            <a:solidFill>
              <a:schemeClr val="tx1"/>
            </a:solidFill>
          </a:endParaRPr>
        </a:p>
      </dsp:txBody>
      <dsp:txXfrm>
        <a:off x="833090" y="3981301"/>
        <a:ext cx="1468144" cy="859494"/>
      </dsp:txXfrm>
    </dsp:sp>
    <dsp:sp modelId="{A9E07B22-B09D-47EF-AAC7-210F0F289115}">
      <dsp:nvSpPr>
        <dsp:cNvPr id="0" name=""/>
        <dsp:cNvSpPr/>
      </dsp:nvSpPr>
      <dsp:spPr>
        <a:xfrm>
          <a:off x="2461877" y="4222366"/>
          <a:ext cx="322584" cy="377362"/>
        </a:xfrm>
        <a:prstGeom prst="rightArrow">
          <a:avLst>
            <a:gd name="adj1" fmla="val 60000"/>
            <a:gd name="adj2" fmla="val 50000"/>
          </a:avLst>
        </a:prstGeom>
        <a:solidFill>
          <a:schemeClr val="accent5">
            <a:hueOff val="-8830112"/>
            <a:satOff val="35388"/>
            <a:lumOff val="766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fr-FR" sz="3600" b="1" kern="1200">
            <a:solidFill>
              <a:schemeClr val="tx1"/>
            </a:solidFill>
          </a:endParaRPr>
        </a:p>
      </dsp:txBody>
      <dsp:txXfrm>
        <a:off x="2461877" y="4297838"/>
        <a:ext cx="225809" cy="226418"/>
      </dsp:txXfrm>
    </dsp:sp>
    <dsp:sp modelId="{393ECC8A-031C-49D9-89D3-499CCEB158AE}">
      <dsp:nvSpPr>
        <dsp:cNvPr id="0" name=""/>
        <dsp:cNvSpPr/>
      </dsp:nvSpPr>
      <dsp:spPr>
        <a:xfrm>
          <a:off x="2936624" y="3954561"/>
          <a:ext cx="1521624" cy="912974"/>
        </a:xfrm>
        <a:prstGeom prst="roundRect">
          <a:avLst>
            <a:gd name="adj" fmla="val 10000"/>
          </a:avLst>
        </a:prstGeom>
        <a:solidFill>
          <a:schemeClr val="accent5">
            <a:hueOff val="-8940489"/>
            <a:satOff val="35830"/>
            <a:lumOff val="776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rPr>
            <a:t>10. Gestion des plaintes  des bénéficiaires et des Prestataires</a:t>
          </a:r>
          <a:endParaRPr lang="fr-FR" sz="1600" b="1" kern="1200" dirty="0">
            <a:solidFill>
              <a:schemeClr val="tx1"/>
            </a:solidFill>
          </a:endParaRPr>
        </a:p>
      </dsp:txBody>
      <dsp:txXfrm>
        <a:off x="2963364" y="3981301"/>
        <a:ext cx="1468144" cy="859494"/>
      </dsp:txXfrm>
    </dsp:sp>
    <dsp:sp modelId="{E1901B54-D0DC-498F-8538-D03A7E3C5859}">
      <dsp:nvSpPr>
        <dsp:cNvPr id="0" name=""/>
        <dsp:cNvSpPr/>
      </dsp:nvSpPr>
      <dsp:spPr>
        <a:xfrm>
          <a:off x="4592151" y="4222366"/>
          <a:ext cx="322584" cy="377362"/>
        </a:xfrm>
        <a:prstGeom prst="rightArrow">
          <a:avLst>
            <a:gd name="adj1" fmla="val 60000"/>
            <a:gd name="adj2" fmla="val 50000"/>
          </a:avLst>
        </a:prstGeom>
        <a:solidFill>
          <a:schemeClr val="accent5">
            <a:hueOff val="-9933876"/>
            <a:satOff val="39811"/>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600200">
            <a:lnSpc>
              <a:spcPct val="90000"/>
            </a:lnSpc>
            <a:spcBef>
              <a:spcPct val="0"/>
            </a:spcBef>
            <a:spcAft>
              <a:spcPct val="35000"/>
            </a:spcAft>
          </a:pPr>
          <a:endParaRPr lang="fr-FR" sz="3600" b="1" kern="1200">
            <a:solidFill>
              <a:schemeClr val="tx1"/>
            </a:solidFill>
          </a:endParaRPr>
        </a:p>
      </dsp:txBody>
      <dsp:txXfrm>
        <a:off x="4592151" y="4297838"/>
        <a:ext cx="225809" cy="226418"/>
      </dsp:txXfrm>
    </dsp:sp>
    <dsp:sp modelId="{15AC73C9-F909-4B38-BD8B-C4142B8C3063}">
      <dsp:nvSpPr>
        <dsp:cNvPr id="0" name=""/>
        <dsp:cNvSpPr/>
      </dsp:nvSpPr>
      <dsp:spPr>
        <a:xfrm>
          <a:off x="5066898" y="3954561"/>
          <a:ext cx="1521624" cy="912974"/>
        </a:xfrm>
        <a:prstGeom prst="roundRect">
          <a:avLst>
            <a:gd name="adj" fmla="val 10000"/>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fr-FR" sz="1600" b="1" kern="1200" dirty="0" smtClean="0">
              <a:solidFill>
                <a:schemeClr val="tx1"/>
              </a:solidFill>
            </a:rPr>
            <a:t>11. Audit médical</a:t>
          </a:r>
          <a:endParaRPr lang="fr-FR" sz="1600" b="1" kern="1200" dirty="0">
            <a:solidFill>
              <a:schemeClr val="tx1"/>
            </a:solidFill>
          </a:endParaRPr>
        </a:p>
      </dsp:txBody>
      <dsp:txXfrm>
        <a:off x="5093638" y="3981301"/>
        <a:ext cx="1468144" cy="85949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D2E200-57EE-4312-8372-D8B39E7693AD}">
      <dsp:nvSpPr>
        <dsp:cNvPr id="0" name=""/>
        <dsp:cNvSpPr/>
      </dsp:nvSpPr>
      <dsp:spPr>
        <a:xfrm>
          <a:off x="4664539" y="2748217"/>
          <a:ext cx="91440" cy="399360"/>
        </a:xfrm>
        <a:custGeom>
          <a:avLst/>
          <a:gdLst/>
          <a:ahLst/>
          <a:cxnLst/>
          <a:rect l="0" t="0" r="0" b="0"/>
          <a:pathLst>
            <a:path>
              <a:moveTo>
                <a:pt x="45720" y="0"/>
              </a:moveTo>
              <a:lnTo>
                <a:pt x="45720" y="187279"/>
              </a:lnTo>
              <a:lnTo>
                <a:pt x="58837" y="187279"/>
              </a:lnTo>
              <a:lnTo>
                <a:pt x="58837" y="39936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CA9848-FE26-46AB-A0A5-0A0C0E304EFC}">
      <dsp:nvSpPr>
        <dsp:cNvPr id="0" name=""/>
        <dsp:cNvSpPr/>
      </dsp:nvSpPr>
      <dsp:spPr>
        <a:xfrm>
          <a:off x="4664539" y="1148369"/>
          <a:ext cx="91440" cy="362610"/>
        </a:xfrm>
        <a:custGeom>
          <a:avLst/>
          <a:gdLst/>
          <a:ahLst/>
          <a:cxnLst/>
          <a:rect l="0" t="0" r="0" b="0"/>
          <a:pathLst>
            <a:path>
              <a:moveTo>
                <a:pt x="52015" y="0"/>
              </a:moveTo>
              <a:lnTo>
                <a:pt x="52015" y="150529"/>
              </a:lnTo>
              <a:lnTo>
                <a:pt x="45720" y="150529"/>
              </a:lnTo>
              <a:lnTo>
                <a:pt x="45720" y="36261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E3929EE-6C5A-474D-8A5E-9A1A8001AB79}">
      <dsp:nvSpPr>
        <dsp:cNvPr id="0" name=""/>
        <dsp:cNvSpPr/>
      </dsp:nvSpPr>
      <dsp:spPr>
        <a:xfrm>
          <a:off x="1291198" y="1728"/>
          <a:ext cx="6850714" cy="114664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CEB5A63-6F26-4B5C-A1B3-E1CA9A9365D7}">
      <dsp:nvSpPr>
        <dsp:cNvPr id="0" name=""/>
        <dsp:cNvSpPr/>
      </dsp:nvSpPr>
      <dsp:spPr>
        <a:xfrm>
          <a:off x="1545568" y="243379"/>
          <a:ext cx="6850714" cy="1146641"/>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b="1" kern="1200" dirty="0" smtClean="0"/>
            <a:t>Comité de Pilotage </a:t>
          </a:r>
          <a:r>
            <a:rPr lang="fr-FR" sz="1800" kern="1200" dirty="0" smtClean="0"/>
            <a:t>Présidé par le SG/MSP</a:t>
          </a:r>
        </a:p>
        <a:p>
          <a:pPr lvl="0" algn="ctr" defTabSz="800100">
            <a:lnSpc>
              <a:spcPct val="90000"/>
            </a:lnSpc>
            <a:spcBef>
              <a:spcPct val="0"/>
            </a:spcBef>
            <a:spcAft>
              <a:spcPct val="35000"/>
            </a:spcAft>
          </a:pPr>
          <a:r>
            <a:rPr lang="fr-FR" sz="1800" kern="1200" dirty="0" smtClean="0"/>
            <a:t>Représentants Ministères concernés+ Représentants CT+ PTFS concernés</a:t>
          </a:r>
          <a:endParaRPr lang="fr-FR" sz="1800" kern="1200" dirty="0"/>
        </a:p>
      </dsp:txBody>
      <dsp:txXfrm>
        <a:off x="1579152" y="276963"/>
        <a:ext cx="6783546" cy="1079473"/>
      </dsp:txXfrm>
    </dsp:sp>
    <dsp:sp modelId="{15DB1A6E-0D39-4EB7-A901-7E6FC0432EA8}">
      <dsp:nvSpPr>
        <dsp:cNvPr id="0" name=""/>
        <dsp:cNvSpPr/>
      </dsp:nvSpPr>
      <dsp:spPr>
        <a:xfrm>
          <a:off x="1673116" y="1510980"/>
          <a:ext cx="6074287" cy="1237237"/>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28C20CEE-1543-4E7B-AFF3-508E40E452DA}">
      <dsp:nvSpPr>
        <dsp:cNvPr id="0" name=""/>
        <dsp:cNvSpPr/>
      </dsp:nvSpPr>
      <dsp:spPr>
        <a:xfrm>
          <a:off x="1927486" y="1752631"/>
          <a:ext cx="6074287" cy="1237237"/>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b="1" kern="1200" dirty="0" smtClean="0"/>
            <a:t>Comité Technique/Commissions Thématiques </a:t>
          </a:r>
          <a:r>
            <a:rPr lang="fr-FR" sz="1800" kern="1200" dirty="0" smtClean="0"/>
            <a:t>(MSP+MF+PTFS)</a:t>
          </a:r>
        </a:p>
        <a:p>
          <a:pPr lvl="0" algn="l" defTabSz="800100">
            <a:lnSpc>
              <a:spcPct val="90000"/>
            </a:lnSpc>
            <a:spcBef>
              <a:spcPct val="0"/>
            </a:spcBef>
            <a:spcAft>
              <a:spcPct val="35000"/>
            </a:spcAft>
          </a:pPr>
          <a:r>
            <a:rPr lang="fr-FR" sz="1800" kern="1200" dirty="0" smtClean="0"/>
            <a:t>Coordination dossiers et projets de réformes+ suivi décisions CP+ préparation réunions CP</a:t>
          </a:r>
          <a:endParaRPr lang="fr-FR" sz="1800" kern="1200" dirty="0"/>
        </a:p>
      </dsp:txBody>
      <dsp:txXfrm>
        <a:off x="1963723" y="1788868"/>
        <a:ext cx="6001813" cy="1164763"/>
      </dsp:txXfrm>
    </dsp:sp>
    <dsp:sp modelId="{8131976D-A398-47CA-A896-CC4FD76FB216}">
      <dsp:nvSpPr>
        <dsp:cNvPr id="0" name=""/>
        <dsp:cNvSpPr/>
      </dsp:nvSpPr>
      <dsp:spPr>
        <a:xfrm>
          <a:off x="3778432" y="3147578"/>
          <a:ext cx="1889890" cy="107994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8214F7A-417E-489C-A516-9478B6001273}">
      <dsp:nvSpPr>
        <dsp:cNvPr id="0" name=""/>
        <dsp:cNvSpPr/>
      </dsp:nvSpPr>
      <dsp:spPr>
        <a:xfrm>
          <a:off x="4032803" y="3389230"/>
          <a:ext cx="1889890" cy="1079944"/>
        </a:xfrm>
        <a:prstGeom prst="roundRect">
          <a:avLst>
            <a:gd name="adj" fmla="val 10000"/>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1">
          <a:scrgbClr r="0" g="0" b="0"/>
        </a:fillRef>
        <a:effectRef idx="2">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fr-FR" sz="1800" b="1" kern="1200" dirty="0" smtClean="0"/>
            <a:t>Directeur et son staff</a:t>
          </a:r>
          <a:endParaRPr lang="fr-FR" sz="1800" b="1" kern="1200" dirty="0"/>
        </a:p>
      </dsp:txBody>
      <dsp:txXfrm>
        <a:off x="4064433" y="3420860"/>
        <a:ext cx="1826630" cy="101668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B25475-DAF7-40FD-92E8-C93D89418553}">
      <dsp:nvSpPr>
        <dsp:cNvPr id="0" name=""/>
        <dsp:cNvSpPr/>
      </dsp:nvSpPr>
      <dsp:spPr>
        <a:xfrm>
          <a:off x="4181635" y="841473"/>
          <a:ext cx="1445328" cy="101653"/>
        </a:xfrm>
        <a:custGeom>
          <a:avLst/>
          <a:gdLst/>
          <a:ahLst/>
          <a:cxnLst/>
          <a:rect l="0" t="0" r="0" b="0"/>
          <a:pathLst>
            <a:path>
              <a:moveTo>
                <a:pt x="0" y="0"/>
              </a:moveTo>
              <a:lnTo>
                <a:pt x="0" y="101653"/>
              </a:lnTo>
              <a:lnTo>
                <a:pt x="1445328" y="10165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FE060F-93E4-4E21-B76F-4F7AF18C8412}">
      <dsp:nvSpPr>
        <dsp:cNvPr id="0" name=""/>
        <dsp:cNvSpPr/>
      </dsp:nvSpPr>
      <dsp:spPr>
        <a:xfrm>
          <a:off x="4181635" y="841473"/>
          <a:ext cx="2924260" cy="697198"/>
        </a:xfrm>
        <a:custGeom>
          <a:avLst/>
          <a:gdLst/>
          <a:ahLst/>
          <a:cxnLst/>
          <a:rect l="0" t="0" r="0" b="0"/>
          <a:pathLst>
            <a:path>
              <a:moveTo>
                <a:pt x="0" y="0"/>
              </a:moveTo>
              <a:lnTo>
                <a:pt x="0" y="514430"/>
              </a:lnTo>
              <a:lnTo>
                <a:pt x="2924260" y="514430"/>
              </a:lnTo>
              <a:lnTo>
                <a:pt x="2924260" y="69719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3F0D81-763D-493B-91B0-247D1A415F58}">
      <dsp:nvSpPr>
        <dsp:cNvPr id="0" name=""/>
        <dsp:cNvSpPr/>
      </dsp:nvSpPr>
      <dsp:spPr>
        <a:xfrm>
          <a:off x="4181635" y="841473"/>
          <a:ext cx="308816" cy="761733"/>
        </a:xfrm>
        <a:custGeom>
          <a:avLst/>
          <a:gdLst/>
          <a:ahLst/>
          <a:cxnLst/>
          <a:rect l="0" t="0" r="0" b="0"/>
          <a:pathLst>
            <a:path>
              <a:moveTo>
                <a:pt x="0" y="0"/>
              </a:moveTo>
              <a:lnTo>
                <a:pt x="0" y="578965"/>
              </a:lnTo>
              <a:lnTo>
                <a:pt x="308816" y="578965"/>
              </a:lnTo>
              <a:lnTo>
                <a:pt x="308816" y="7617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D7B107-0F43-458A-A336-43497556148B}">
      <dsp:nvSpPr>
        <dsp:cNvPr id="0" name=""/>
        <dsp:cNvSpPr/>
      </dsp:nvSpPr>
      <dsp:spPr>
        <a:xfrm>
          <a:off x="1483257" y="841473"/>
          <a:ext cx="2698378" cy="765571"/>
        </a:xfrm>
        <a:custGeom>
          <a:avLst/>
          <a:gdLst/>
          <a:ahLst/>
          <a:cxnLst/>
          <a:rect l="0" t="0" r="0" b="0"/>
          <a:pathLst>
            <a:path>
              <a:moveTo>
                <a:pt x="2698378" y="0"/>
              </a:moveTo>
              <a:lnTo>
                <a:pt x="2698378" y="582803"/>
              </a:lnTo>
              <a:lnTo>
                <a:pt x="0" y="582803"/>
              </a:lnTo>
              <a:lnTo>
                <a:pt x="0" y="76557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AB033B8-365C-46A0-BF2F-3A6B6D522C45}">
      <dsp:nvSpPr>
        <dsp:cNvPr id="0" name=""/>
        <dsp:cNvSpPr/>
      </dsp:nvSpPr>
      <dsp:spPr>
        <a:xfrm>
          <a:off x="3311312" y="286024"/>
          <a:ext cx="1740646" cy="555449"/>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fr-FR" sz="2400" kern="1200" dirty="0" smtClean="0"/>
            <a:t>Directeur</a:t>
          </a:r>
          <a:endParaRPr lang="fr-FR" sz="2400" kern="1200" dirty="0"/>
        </a:p>
      </dsp:txBody>
      <dsp:txXfrm>
        <a:off x="3311312" y="286024"/>
        <a:ext cx="1740646" cy="555449"/>
      </dsp:txXfrm>
    </dsp:sp>
    <dsp:sp modelId="{82504F90-A467-403A-80C7-122B51625FD6}">
      <dsp:nvSpPr>
        <dsp:cNvPr id="0" name=""/>
        <dsp:cNvSpPr/>
      </dsp:nvSpPr>
      <dsp:spPr>
        <a:xfrm>
          <a:off x="0" y="1607044"/>
          <a:ext cx="2966514" cy="2599699"/>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endParaRPr lang="fr-FR" sz="1600" kern="1200" dirty="0" smtClean="0"/>
        </a:p>
        <a:p>
          <a:pPr lvl="0" algn="ctr" defTabSz="711200">
            <a:lnSpc>
              <a:spcPct val="90000"/>
            </a:lnSpc>
            <a:spcBef>
              <a:spcPct val="0"/>
            </a:spcBef>
            <a:spcAft>
              <a:spcPct val="35000"/>
            </a:spcAft>
          </a:pPr>
          <a:endParaRPr lang="fr-FR" sz="1600" kern="1200" dirty="0" smtClean="0"/>
        </a:p>
        <a:p>
          <a:pPr lvl="0" algn="ctr" defTabSz="711200">
            <a:lnSpc>
              <a:spcPct val="90000"/>
            </a:lnSpc>
            <a:spcBef>
              <a:spcPct val="0"/>
            </a:spcBef>
            <a:spcAft>
              <a:spcPct val="35000"/>
            </a:spcAft>
          </a:pPr>
          <a:r>
            <a:rPr lang="fr-FR" sz="1600" b="1" kern="1200" dirty="0" smtClean="0"/>
            <a:t>Pôle opérations</a:t>
          </a:r>
        </a:p>
        <a:p>
          <a:pPr lvl="0" algn="ctr" defTabSz="711200">
            <a:lnSpc>
              <a:spcPct val="90000"/>
            </a:lnSpc>
            <a:spcBef>
              <a:spcPct val="0"/>
            </a:spcBef>
            <a:spcAft>
              <a:spcPct val="35000"/>
            </a:spcAft>
          </a:pPr>
          <a:r>
            <a:rPr lang="fr-FR" sz="1600" kern="1200" dirty="0" smtClean="0"/>
            <a:t>- 3 antennes inter-régionales (AX+AY+AZ)</a:t>
          </a:r>
        </a:p>
        <a:p>
          <a:pPr lvl="0" algn="ctr" defTabSz="711200">
            <a:lnSpc>
              <a:spcPct val="90000"/>
            </a:lnSpc>
            <a:spcBef>
              <a:spcPct val="0"/>
            </a:spcBef>
            <a:spcAft>
              <a:spcPct val="35000"/>
            </a:spcAft>
          </a:pPr>
          <a:r>
            <a:rPr lang="fr-FR" sz="1600" kern="1200" dirty="0" smtClean="0"/>
            <a:t>-  point focal gratuité</a:t>
          </a:r>
        </a:p>
        <a:p>
          <a:pPr lvl="0" algn="ctr" defTabSz="711200">
            <a:lnSpc>
              <a:spcPct val="90000"/>
            </a:lnSpc>
            <a:spcBef>
              <a:spcPct val="0"/>
            </a:spcBef>
            <a:spcAft>
              <a:spcPct val="35000"/>
            </a:spcAft>
          </a:pPr>
          <a:r>
            <a:rPr lang="fr-FR" sz="1600" kern="1200" dirty="0" smtClean="0"/>
            <a:t>-  Médecin-conseil</a:t>
          </a:r>
        </a:p>
        <a:p>
          <a:pPr lvl="0" algn="ctr" defTabSz="711200">
            <a:lnSpc>
              <a:spcPct val="90000"/>
            </a:lnSpc>
            <a:spcBef>
              <a:spcPct val="0"/>
            </a:spcBef>
            <a:spcAft>
              <a:spcPct val="35000"/>
            </a:spcAft>
          </a:pPr>
          <a:r>
            <a:rPr lang="fr-FR" sz="1600" kern="1200" dirty="0" smtClean="0"/>
            <a:t>-  Assistant-comptable</a:t>
          </a:r>
        </a:p>
        <a:p>
          <a:pPr lvl="0" algn="ctr" defTabSz="711200">
            <a:lnSpc>
              <a:spcPct val="90000"/>
            </a:lnSpc>
            <a:spcBef>
              <a:spcPct val="0"/>
            </a:spcBef>
            <a:spcAft>
              <a:spcPct val="35000"/>
            </a:spcAft>
          </a:pPr>
          <a:endParaRPr lang="fr-FR" sz="1600" kern="1200" dirty="0" smtClean="0"/>
        </a:p>
        <a:p>
          <a:pPr lvl="0" algn="ctr" defTabSz="711200">
            <a:lnSpc>
              <a:spcPct val="90000"/>
            </a:lnSpc>
            <a:spcBef>
              <a:spcPct val="0"/>
            </a:spcBef>
            <a:spcAft>
              <a:spcPct val="35000"/>
            </a:spcAft>
          </a:pPr>
          <a:endParaRPr lang="fr-FR" sz="1600" kern="1200" dirty="0"/>
        </a:p>
      </dsp:txBody>
      <dsp:txXfrm>
        <a:off x="0" y="1607044"/>
        <a:ext cx="2966514" cy="2599699"/>
      </dsp:txXfrm>
    </dsp:sp>
    <dsp:sp modelId="{54E60D63-B641-401A-8F78-4A587351C4B1}">
      <dsp:nvSpPr>
        <dsp:cNvPr id="0" name=""/>
        <dsp:cNvSpPr/>
      </dsp:nvSpPr>
      <dsp:spPr>
        <a:xfrm>
          <a:off x="3385464" y="1603206"/>
          <a:ext cx="2209977" cy="2269185"/>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fr-FR" sz="1600" b="1" kern="1200" dirty="0" smtClean="0"/>
            <a:t>Pôle technique</a:t>
          </a:r>
        </a:p>
        <a:p>
          <a:pPr lvl="0" algn="ctr" defTabSz="711200">
            <a:lnSpc>
              <a:spcPct val="90000"/>
            </a:lnSpc>
            <a:spcBef>
              <a:spcPct val="0"/>
            </a:spcBef>
            <a:spcAft>
              <a:spcPct val="35000"/>
            </a:spcAft>
          </a:pPr>
          <a:r>
            <a:rPr lang="fr-FR" sz="1600" kern="1200" dirty="0" smtClean="0"/>
            <a:t>-Gestionnaire risque</a:t>
          </a:r>
        </a:p>
        <a:p>
          <a:pPr lvl="0" algn="ctr" defTabSz="711200">
            <a:lnSpc>
              <a:spcPct val="90000"/>
            </a:lnSpc>
            <a:spcBef>
              <a:spcPct val="0"/>
            </a:spcBef>
            <a:spcAft>
              <a:spcPct val="35000"/>
            </a:spcAft>
          </a:pPr>
          <a:r>
            <a:rPr lang="fr-FR" sz="1600" kern="1200" dirty="0" smtClean="0"/>
            <a:t>- Médecin-conseil/ contrôleur</a:t>
          </a:r>
        </a:p>
        <a:p>
          <a:pPr lvl="0" algn="ctr" defTabSz="711200">
            <a:lnSpc>
              <a:spcPct val="90000"/>
            </a:lnSpc>
            <a:spcBef>
              <a:spcPct val="0"/>
            </a:spcBef>
            <a:spcAft>
              <a:spcPct val="35000"/>
            </a:spcAft>
          </a:pPr>
          <a:r>
            <a:rPr lang="fr-FR" sz="1600" kern="1200" dirty="0" smtClean="0"/>
            <a:t>-Gestionnaire des bases de données</a:t>
          </a:r>
          <a:endParaRPr lang="fr-FR" sz="1600" kern="1200" dirty="0"/>
        </a:p>
      </dsp:txBody>
      <dsp:txXfrm>
        <a:off x="3385464" y="1603206"/>
        <a:ext cx="2209977" cy="2269185"/>
      </dsp:txXfrm>
    </dsp:sp>
    <dsp:sp modelId="{1166463C-8C8B-450A-9186-B290205D8130}">
      <dsp:nvSpPr>
        <dsp:cNvPr id="0" name=""/>
        <dsp:cNvSpPr/>
      </dsp:nvSpPr>
      <dsp:spPr>
        <a:xfrm>
          <a:off x="5879793" y="1538671"/>
          <a:ext cx="2452205" cy="2580674"/>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fr-FR" sz="1600" b="1" kern="1200" dirty="0" smtClean="0"/>
            <a:t>Pôle Management</a:t>
          </a:r>
        </a:p>
        <a:p>
          <a:pPr lvl="0" algn="ctr" defTabSz="711200">
            <a:lnSpc>
              <a:spcPct val="90000"/>
            </a:lnSpc>
            <a:spcBef>
              <a:spcPct val="0"/>
            </a:spcBef>
            <a:spcAft>
              <a:spcPct val="35000"/>
            </a:spcAft>
          </a:pPr>
          <a:r>
            <a:rPr lang="fr-FR" sz="1600" kern="1200" dirty="0" smtClean="0"/>
            <a:t>-Responsable administratif  et financier</a:t>
          </a:r>
        </a:p>
        <a:p>
          <a:pPr lvl="0" algn="ctr" defTabSz="711200">
            <a:lnSpc>
              <a:spcPct val="90000"/>
            </a:lnSpc>
            <a:spcBef>
              <a:spcPct val="0"/>
            </a:spcBef>
            <a:spcAft>
              <a:spcPct val="35000"/>
            </a:spcAft>
          </a:pPr>
          <a:r>
            <a:rPr lang="fr-FR" sz="1600" kern="1200" dirty="0" smtClean="0"/>
            <a:t>- Responsable études, statistiques et développement</a:t>
          </a:r>
        </a:p>
        <a:p>
          <a:pPr lvl="0" algn="ctr" defTabSz="711200">
            <a:lnSpc>
              <a:spcPct val="90000"/>
            </a:lnSpc>
            <a:spcBef>
              <a:spcPct val="0"/>
            </a:spcBef>
            <a:spcAft>
              <a:spcPct val="35000"/>
            </a:spcAft>
          </a:pPr>
          <a:r>
            <a:rPr lang="fr-FR" sz="1600" kern="1200" dirty="0" smtClean="0"/>
            <a:t>-Responsable marketing social et relations institutionnelles et publiques</a:t>
          </a:r>
        </a:p>
        <a:p>
          <a:pPr lvl="0" algn="ctr" defTabSz="711200">
            <a:lnSpc>
              <a:spcPct val="90000"/>
            </a:lnSpc>
            <a:spcBef>
              <a:spcPct val="0"/>
            </a:spcBef>
            <a:spcAft>
              <a:spcPct val="35000"/>
            </a:spcAft>
          </a:pPr>
          <a:endParaRPr lang="fr-FR" sz="1600" kern="1200" dirty="0"/>
        </a:p>
      </dsp:txBody>
      <dsp:txXfrm>
        <a:off x="5879793" y="1538671"/>
        <a:ext cx="2452205" cy="2580674"/>
      </dsp:txXfrm>
    </dsp:sp>
    <dsp:sp modelId="{DBEB854C-1E4C-4D74-8F07-4634D8E353DE}">
      <dsp:nvSpPr>
        <dsp:cNvPr id="0" name=""/>
        <dsp:cNvSpPr/>
      </dsp:nvSpPr>
      <dsp:spPr>
        <a:xfrm>
          <a:off x="5626964" y="662116"/>
          <a:ext cx="2570169" cy="562020"/>
        </a:xfrm>
        <a:prstGeom prst="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fr-FR" sz="1600" kern="1200" dirty="0" smtClean="0"/>
            <a:t>Assistante et contrôleur de gestion</a:t>
          </a:r>
          <a:endParaRPr lang="fr-FR" sz="1600" kern="1200" dirty="0"/>
        </a:p>
      </dsp:txBody>
      <dsp:txXfrm>
        <a:off x="5626964" y="662116"/>
        <a:ext cx="2570169" cy="562020"/>
      </dsp:txXfrm>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DA3CEF-5A71-4606-9E24-099338191122}" type="datetimeFigureOut">
              <a:rPr lang="fr-FR" smtClean="0"/>
              <a:t>11/02/2020</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BB5555-73F8-496F-BAAD-3B3661A30CD7}" type="slidenum">
              <a:rPr lang="fr-FR" smtClean="0"/>
              <a:t>‹N°›</a:t>
            </a:fld>
            <a:endParaRPr lang="fr-FR"/>
          </a:p>
        </p:txBody>
      </p:sp>
    </p:spTree>
    <p:extLst>
      <p:ext uri="{BB962C8B-B14F-4D97-AF65-F5344CB8AC3E}">
        <p14:creationId xmlns:p14="http://schemas.microsoft.com/office/powerpoint/2010/main" val="35845223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77DE72DD-45F0-4B0F-94EF-1D0C769D28DF}" type="slidenum">
              <a:rPr lang="fr-FR" smtClean="0">
                <a:solidFill>
                  <a:prstClr val="black"/>
                </a:solidFill>
              </a:rPr>
              <a:pPr/>
              <a:t>2</a:t>
            </a:fld>
            <a:endParaRPr lang="fr-FR">
              <a:solidFill>
                <a:prstClr val="black"/>
              </a:solidFill>
            </a:endParaRPr>
          </a:p>
        </p:txBody>
      </p:sp>
    </p:spTree>
    <p:extLst>
      <p:ext uri="{BB962C8B-B14F-4D97-AF65-F5344CB8AC3E}">
        <p14:creationId xmlns:p14="http://schemas.microsoft.com/office/powerpoint/2010/main" val="15163956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B63D144A-53A3-40D4-8D6B-53C23FB97637}" type="datetimeFigureOut">
              <a:rPr lang="fr-FR" smtClean="0"/>
              <a:t>11/02/2020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7432B1A-8362-4E12-8E25-88E9758C19AF}" type="slidenum">
              <a:rPr lang="fr-FR" smtClean="0"/>
              <a:t>‹N°›</a:t>
            </a:fld>
            <a:endParaRPr lang="fr-FR"/>
          </a:p>
        </p:txBody>
      </p:sp>
    </p:spTree>
    <p:extLst>
      <p:ext uri="{BB962C8B-B14F-4D97-AF65-F5344CB8AC3E}">
        <p14:creationId xmlns:p14="http://schemas.microsoft.com/office/powerpoint/2010/main" val="3613009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63D144A-53A3-40D4-8D6B-53C23FB97637}" type="datetimeFigureOut">
              <a:rPr lang="fr-FR" smtClean="0"/>
              <a:t>11/02/2020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7432B1A-8362-4E12-8E25-88E9758C19AF}" type="slidenum">
              <a:rPr lang="fr-FR" smtClean="0"/>
              <a:t>‹N°›</a:t>
            </a:fld>
            <a:endParaRPr lang="fr-FR"/>
          </a:p>
        </p:txBody>
      </p:sp>
    </p:spTree>
    <p:extLst>
      <p:ext uri="{BB962C8B-B14F-4D97-AF65-F5344CB8AC3E}">
        <p14:creationId xmlns:p14="http://schemas.microsoft.com/office/powerpoint/2010/main" val="3636069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B63D144A-53A3-40D4-8D6B-53C23FB97637}" type="datetimeFigureOut">
              <a:rPr lang="fr-FR" smtClean="0"/>
              <a:t>11/02/2020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7432B1A-8362-4E12-8E25-88E9758C19AF}" type="slidenum">
              <a:rPr lang="fr-FR" smtClean="0"/>
              <a:t>‹N°›</a:t>
            </a:fld>
            <a:endParaRPr lang="fr-FR"/>
          </a:p>
        </p:txBody>
      </p:sp>
    </p:spTree>
    <p:extLst>
      <p:ext uri="{BB962C8B-B14F-4D97-AF65-F5344CB8AC3E}">
        <p14:creationId xmlns:p14="http://schemas.microsoft.com/office/powerpoint/2010/main" val="2993721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B63D144A-53A3-40D4-8D6B-53C23FB97637}" type="datetimeFigureOut">
              <a:rPr lang="fr-FR" smtClean="0"/>
              <a:t>11/02/2020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7432B1A-8362-4E12-8E25-88E9758C19AF}" type="slidenum">
              <a:rPr lang="fr-FR" smtClean="0"/>
              <a:t>‹N°›</a:t>
            </a:fld>
            <a:endParaRPr lang="fr-FR"/>
          </a:p>
        </p:txBody>
      </p:sp>
    </p:spTree>
    <p:extLst>
      <p:ext uri="{BB962C8B-B14F-4D97-AF65-F5344CB8AC3E}">
        <p14:creationId xmlns:p14="http://schemas.microsoft.com/office/powerpoint/2010/main" val="1011997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B63D144A-53A3-40D4-8D6B-53C23FB97637}" type="datetimeFigureOut">
              <a:rPr lang="fr-FR" smtClean="0"/>
              <a:t>11/02/2020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97432B1A-8362-4E12-8E25-88E9758C19AF}" type="slidenum">
              <a:rPr lang="fr-FR" smtClean="0"/>
              <a:t>‹N°›</a:t>
            </a:fld>
            <a:endParaRPr lang="fr-FR"/>
          </a:p>
        </p:txBody>
      </p:sp>
    </p:spTree>
    <p:extLst>
      <p:ext uri="{BB962C8B-B14F-4D97-AF65-F5344CB8AC3E}">
        <p14:creationId xmlns:p14="http://schemas.microsoft.com/office/powerpoint/2010/main" val="11730722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B63D144A-53A3-40D4-8D6B-53C23FB97637}" type="datetimeFigureOut">
              <a:rPr lang="fr-FR" smtClean="0"/>
              <a:t>11/02/2020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97432B1A-8362-4E12-8E25-88E9758C19AF}" type="slidenum">
              <a:rPr lang="fr-FR" smtClean="0"/>
              <a:t>‹N°›</a:t>
            </a:fld>
            <a:endParaRPr lang="fr-FR"/>
          </a:p>
        </p:txBody>
      </p:sp>
    </p:spTree>
    <p:extLst>
      <p:ext uri="{BB962C8B-B14F-4D97-AF65-F5344CB8AC3E}">
        <p14:creationId xmlns:p14="http://schemas.microsoft.com/office/powerpoint/2010/main" val="25023714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63D144A-53A3-40D4-8D6B-53C23FB97637}" type="datetimeFigureOut">
              <a:rPr lang="fr-FR" smtClean="0"/>
              <a:t>11/02/2020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97432B1A-8362-4E12-8E25-88E9758C19AF}" type="slidenum">
              <a:rPr lang="fr-FR" smtClean="0"/>
              <a:t>‹N°›</a:t>
            </a:fld>
            <a:endParaRPr lang="fr-FR"/>
          </a:p>
        </p:txBody>
      </p:sp>
    </p:spTree>
    <p:extLst>
      <p:ext uri="{BB962C8B-B14F-4D97-AF65-F5344CB8AC3E}">
        <p14:creationId xmlns:p14="http://schemas.microsoft.com/office/powerpoint/2010/main" val="1420893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63D144A-53A3-40D4-8D6B-53C23FB97637}" type="datetimeFigureOut">
              <a:rPr lang="fr-FR" smtClean="0"/>
              <a:t>11/02/2020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7432B1A-8362-4E12-8E25-88E9758C19AF}" type="slidenum">
              <a:rPr lang="fr-FR" smtClean="0"/>
              <a:t>‹N°›</a:t>
            </a:fld>
            <a:endParaRPr lang="fr-FR"/>
          </a:p>
        </p:txBody>
      </p:sp>
    </p:spTree>
    <p:extLst>
      <p:ext uri="{BB962C8B-B14F-4D97-AF65-F5344CB8AC3E}">
        <p14:creationId xmlns:p14="http://schemas.microsoft.com/office/powerpoint/2010/main" val="42416334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B63D144A-53A3-40D4-8D6B-53C23FB97637}" type="datetimeFigureOut">
              <a:rPr lang="fr-FR" smtClean="0"/>
              <a:t>11/02/2020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97432B1A-8362-4E12-8E25-88E9758C19AF}" type="slidenum">
              <a:rPr lang="fr-FR" smtClean="0"/>
              <a:t>‹N°›</a:t>
            </a:fld>
            <a:endParaRPr lang="fr-FR"/>
          </a:p>
        </p:txBody>
      </p:sp>
    </p:spTree>
    <p:extLst>
      <p:ext uri="{BB962C8B-B14F-4D97-AF65-F5344CB8AC3E}">
        <p14:creationId xmlns:p14="http://schemas.microsoft.com/office/powerpoint/2010/main" val="1690270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63D144A-53A3-40D4-8D6B-53C23FB97637}" type="datetimeFigureOut">
              <a:rPr lang="fr-FR" smtClean="0"/>
              <a:t>11/02/2020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7432B1A-8362-4E12-8E25-88E9758C19AF}" type="slidenum">
              <a:rPr lang="fr-FR" smtClean="0"/>
              <a:t>‹N°›</a:t>
            </a:fld>
            <a:endParaRPr lang="fr-FR"/>
          </a:p>
        </p:txBody>
      </p:sp>
    </p:spTree>
    <p:extLst>
      <p:ext uri="{BB962C8B-B14F-4D97-AF65-F5344CB8AC3E}">
        <p14:creationId xmlns:p14="http://schemas.microsoft.com/office/powerpoint/2010/main" val="25716543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B63D144A-53A3-40D4-8D6B-53C23FB97637}" type="datetimeFigureOut">
              <a:rPr lang="fr-FR" smtClean="0"/>
              <a:t>11/02/2020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97432B1A-8362-4E12-8E25-88E9758C19AF}" type="slidenum">
              <a:rPr lang="fr-FR" smtClean="0"/>
              <a:t>‹N°›</a:t>
            </a:fld>
            <a:endParaRPr lang="fr-FR"/>
          </a:p>
        </p:txBody>
      </p:sp>
    </p:spTree>
    <p:extLst>
      <p:ext uri="{BB962C8B-B14F-4D97-AF65-F5344CB8AC3E}">
        <p14:creationId xmlns:p14="http://schemas.microsoft.com/office/powerpoint/2010/main" val="37644788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3D144A-53A3-40D4-8D6B-53C23FB97637}" type="datetimeFigureOut">
              <a:rPr lang="fr-FR" smtClean="0"/>
              <a:t>11/02/2020</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432B1A-8362-4E12-8E25-88E9758C19AF}" type="slidenum">
              <a:rPr lang="fr-FR" smtClean="0"/>
              <a:t>‹N°›</a:t>
            </a:fld>
            <a:endParaRPr lang="fr-FR"/>
          </a:p>
        </p:txBody>
      </p:sp>
    </p:spTree>
    <p:extLst>
      <p:ext uri="{BB962C8B-B14F-4D97-AF65-F5344CB8AC3E}">
        <p14:creationId xmlns:p14="http://schemas.microsoft.com/office/powerpoint/2010/main" val="1356513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smtClean="0"/>
              <a:t>Refonte de la gratuité</a:t>
            </a:r>
            <a:br>
              <a:rPr lang="fr-FR" dirty="0" smtClean="0"/>
            </a:br>
            <a:r>
              <a:rPr lang="fr-FR" dirty="0" smtClean="0"/>
              <a:t>Niger 2021</a:t>
            </a:r>
            <a:endParaRPr lang="fr-FR" dirty="0"/>
          </a:p>
        </p:txBody>
      </p:sp>
      <p:sp>
        <p:nvSpPr>
          <p:cNvPr id="3" name="Sous-titre 2"/>
          <p:cNvSpPr>
            <a:spLocks noGrp="1"/>
          </p:cNvSpPr>
          <p:nvPr>
            <p:ph type="subTitle" idx="1"/>
          </p:nvPr>
        </p:nvSpPr>
        <p:spPr/>
        <p:txBody>
          <a:bodyPr/>
          <a:lstStyle/>
          <a:p>
            <a:pPr algn="r"/>
            <a:r>
              <a:rPr lang="fr-FR" dirty="0" smtClean="0"/>
              <a:t>Fonction d'achat de la cellule de gestion et g</a:t>
            </a:r>
            <a:r>
              <a:rPr lang="fr-FR" dirty="0" smtClean="0"/>
              <a:t>ouvernance</a:t>
            </a:r>
            <a:endParaRPr lang="fr-FR" dirty="0" smtClean="0"/>
          </a:p>
          <a:p>
            <a:pPr algn="r"/>
            <a:r>
              <a:rPr lang="fr-FR" dirty="0" err="1" smtClean="0"/>
              <a:t>Bouchaïb</a:t>
            </a:r>
            <a:r>
              <a:rPr lang="fr-FR" dirty="0" smtClean="0"/>
              <a:t> MOURJANE</a:t>
            </a:r>
            <a:endParaRPr lang="fr-FR"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76672"/>
            <a:ext cx="4400550"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77537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328" y="64076"/>
            <a:ext cx="9143999" cy="1060668"/>
          </a:xfrm>
          <a:solidFill>
            <a:schemeClr val="accent2"/>
          </a:solidFill>
        </p:spPr>
        <p:txBody>
          <a:bodyPr>
            <a:noAutofit/>
          </a:bodyPr>
          <a:lstStyle/>
          <a:p>
            <a:pPr lvl="0">
              <a:spcBef>
                <a:spcPts val="0"/>
              </a:spcBef>
            </a:pPr>
            <a:r>
              <a:rPr lang="fr-FR" sz="2400" b="1" dirty="0" smtClean="0"/>
              <a:t>Le métier du 1/3 payant : un processus d’achat des prestations</a:t>
            </a:r>
            <a:endParaRPr lang="fr-FR" sz="2000" dirty="0">
              <a:solidFill>
                <a:srgbClr val="0070C0"/>
              </a:solidFill>
            </a:endParaRPr>
          </a:p>
        </p:txBody>
      </p:sp>
      <p:graphicFrame>
        <p:nvGraphicFramePr>
          <p:cNvPr id="9" name="Espace réservé du contenu 8"/>
          <p:cNvGraphicFramePr>
            <a:graphicFrameLocks noGrp="1"/>
          </p:cNvGraphicFramePr>
          <p:nvPr>
            <p:ph idx="1"/>
            <p:extLst>
              <p:ext uri="{D42A27DB-BD31-4B8C-83A1-F6EECF244321}">
                <p14:modId xmlns:p14="http://schemas.microsoft.com/office/powerpoint/2010/main" val="2275444026"/>
              </p:ext>
            </p:extLst>
          </p:nvPr>
        </p:nvGraphicFramePr>
        <p:xfrm>
          <a:off x="27001" y="785612"/>
          <a:ext cx="9116999" cy="55707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Espace réservé du numéro de diapositive 4"/>
          <p:cNvSpPr>
            <a:spLocks noGrp="1"/>
          </p:cNvSpPr>
          <p:nvPr>
            <p:ph type="sldNum" sz="quarter" idx="12"/>
          </p:nvPr>
        </p:nvSpPr>
        <p:spPr/>
        <p:txBody>
          <a:bodyPr/>
          <a:lstStyle/>
          <a:p>
            <a:fld id="{103D8F0D-A42D-475F-989C-47BD9D891CFD}" type="slidenum">
              <a:rPr lang="fr-FR" smtClean="0">
                <a:solidFill>
                  <a:prstClr val="black">
                    <a:tint val="75000"/>
                  </a:prstClr>
                </a:solidFill>
              </a:rPr>
              <a:pPr/>
              <a:t>2</a:t>
            </a:fld>
            <a:endParaRPr lang="fr-FR" dirty="0">
              <a:solidFill>
                <a:prstClr val="black">
                  <a:tint val="75000"/>
                </a:prstClr>
              </a:solidFill>
            </a:endParaRPr>
          </a:p>
        </p:txBody>
      </p:sp>
      <p:graphicFrame>
        <p:nvGraphicFramePr>
          <p:cNvPr id="4" name="Diagramme 3"/>
          <p:cNvGraphicFramePr/>
          <p:nvPr>
            <p:extLst>
              <p:ext uri="{D42A27DB-BD31-4B8C-83A1-F6EECF244321}">
                <p14:modId xmlns:p14="http://schemas.microsoft.com/office/powerpoint/2010/main" val="847689725"/>
              </p:ext>
            </p:extLst>
          </p:nvPr>
        </p:nvGraphicFramePr>
        <p:xfrm>
          <a:off x="0" y="1628800"/>
          <a:ext cx="9138670" cy="4870475"/>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324740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Séparation des fonctions</a:t>
            </a:r>
            <a:endParaRPr lang="fr-FR" dirty="0"/>
          </a:p>
        </p:txBody>
      </p:sp>
      <p:sp>
        <p:nvSpPr>
          <p:cNvPr id="3" name="Espace réservé du contenu 2"/>
          <p:cNvSpPr>
            <a:spLocks noGrp="1"/>
          </p:cNvSpPr>
          <p:nvPr>
            <p:ph idx="1"/>
          </p:nvPr>
        </p:nvSpPr>
        <p:spPr>
          <a:xfrm>
            <a:off x="2195736" y="1484784"/>
            <a:ext cx="2165412" cy="676672"/>
          </a:xfrm>
        </p:spPr>
        <p:style>
          <a:lnRef idx="2">
            <a:schemeClr val="accent5"/>
          </a:lnRef>
          <a:fillRef idx="1">
            <a:schemeClr val="lt1"/>
          </a:fillRef>
          <a:effectRef idx="0">
            <a:schemeClr val="accent5"/>
          </a:effectRef>
          <a:fontRef idx="minor">
            <a:schemeClr val="dk1"/>
          </a:fontRef>
        </p:style>
        <p:txBody>
          <a:bodyPr/>
          <a:lstStyle/>
          <a:p>
            <a:pPr marL="0" indent="0" algn="ctr">
              <a:buNone/>
            </a:pPr>
            <a:r>
              <a:rPr lang="fr-FR" dirty="0" smtClean="0"/>
              <a:t>Régulateur</a:t>
            </a:r>
            <a:endParaRPr lang="fr-FR" dirty="0"/>
          </a:p>
        </p:txBody>
      </p:sp>
      <p:sp>
        <p:nvSpPr>
          <p:cNvPr id="4" name="Triangle isocèle 3"/>
          <p:cNvSpPr/>
          <p:nvPr/>
        </p:nvSpPr>
        <p:spPr>
          <a:xfrm>
            <a:off x="2771800" y="1988840"/>
            <a:ext cx="3600400" cy="3672408"/>
          </a:xfrm>
          <a:prstGeom prst="triangle">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FR"/>
          </a:p>
        </p:txBody>
      </p:sp>
      <p:sp>
        <p:nvSpPr>
          <p:cNvPr id="5" name="Espace réservé du contenu 2"/>
          <p:cNvSpPr txBox="1">
            <a:spLocks/>
          </p:cNvSpPr>
          <p:nvPr/>
        </p:nvSpPr>
        <p:spPr>
          <a:xfrm>
            <a:off x="251520" y="5322912"/>
            <a:ext cx="2165412" cy="676672"/>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indent="0" algn="ctr">
              <a:buFont typeface="Arial" panose="020B0604020202020204" pitchFamily="34" charset="0"/>
              <a:buNone/>
            </a:pPr>
            <a:r>
              <a:rPr lang="fr-FR" dirty="0" smtClean="0"/>
              <a:t>Prestataire</a:t>
            </a:r>
            <a:endParaRPr lang="fr-FR" dirty="0"/>
          </a:p>
        </p:txBody>
      </p:sp>
      <p:sp>
        <p:nvSpPr>
          <p:cNvPr id="6" name="Espace réservé du contenu 2"/>
          <p:cNvSpPr txBox="1">
            <a:spLocks/>
          </p:cNvSpPr>
          <p:nvPr/>
        </p:nvSpPr>
        <p:spPr>
          <a:xfrm>
            <a:off x="6951413" y="4984576"/>
            <a:ext cx="2165412" cy="676672"/>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indent="0" algn="ctr">
              <a:buFont typeface="Arial" panose="020B0604020202020204" pitchFamily="34" charset="0"/>
              <a:buNone/>
            </a:pPr>
            <a:r>
              <a:rPr lang="fr-FR" dirty="0" smtClean="0"/>
              <a:t>Acheteur</a:t>
            </a:r>
          </a:p>
        </p:txBody>
      </p:sp>
      <p:cxnSp>
        <p:nvCxnSpPr>
          <p:cNvPr id="8" name="Connecteur droit avec flèche 7"/>
          <p:cNvCxnSpPr/>
          <p:nvPr/>
        </p:nvCxnSpPr>
        <p:spPr>
          <a:xfrm>
            <a:off x="2987824" y="5999584"/>
            <a:ext cx="3096344" cy="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9" name="ZoneTexte 8"/>
          <p:cNvSpPr txBox="1"/>
          <p:nvPr/>
        </p:nvSpPr>
        <p:spPr>
          <a:xfrm>
            <a:off x="3203848" y="6237312"/>
            <a:ext cx="2736304" cy="369332"/>
          </a:xfrm>
          <a:prstGeom prst="rect">
            <a:avLst/>
          </a:prstGeom>
          <a:noFill/>
        </p:spPr>
        <p:txBody>
          <a:bodyPr wrap="square" rtlCol="0">
            <a:spAutoFit/>
          </a:bodyPr>
          <a:lstStyle/>
          <a:p>
            <a:pPr algn="ctr"/>
            <a:r>
              <a:rPr lang="fr-FR" i="1" dirty="0" smtClean="0"/>
              <a:t>Relation contractuelle</a:t>
            </a:r>
            <a:endParaRPr lang="fr-FR" i="1" dirty="0"/>
          </a:p>
        </p:txBody>
      </p:sp>
      <p:cxnSp>
        <p:nvCxnSpPr>
          <p:cNvPr id="10" name="Connecteur droit avec flèche 9"/>
          <p:cNvCxnSpPr/>
          <p:nvPr/>
        </p:nvCxnSpPr>
        <p:spPr>
          <a:xfrm>
            <a:off x="5652120" y="2204864"/>
            <a:ext cx="1299293" cy="2448272"/>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14" name="ZoneTexte 13"/>
          <p:cNvSpPr txBox="1"/>
          <p:nvPr/>
        </p:nvSpPr>
        <p:spPr>
          <a:xfrm>
            <a:off x="6387186" y="2790220"/>
            <a:ext cx="1812272" cy="646331"/>
          </a:xfrm>
          <a:prstGeom prst="rect">
            <a:avLst/>
          </a:prstGeom>
          <a:noFill/>
        </p:spPr>
        <p:txBody>
          <a:bodyPr wrap="square" rtlCol="0">
            <a:spAutoFit/>
          </a:bodyPr>
          <a:lstStyle/>
          <a:p>
            <a:pPr algn="ctr"/>
            <a:r>
              <a:rPr lang="fr-FR" i="1" dirty="0" smtClean="0"/>
              <a:t>Relation de redevabilité</a:t>
            </a:r>
            <a:endParaRPr lang="fr-FR" i="1" dirty="0"/>
          </a:p>
        </p:txBody>
      </p:sp>
    </p:spTree>
    <p:extLst>
      <p:ext uri="{BB962C8B-B14F-4D97-AF65-F5344CB8AC3E}">
        <p14:creationId xmlns:p14="http://schemas.microsoft.com/office/powerpoint/2010/main" val="3429312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Séparation des fonctions</a:t>
            </a:r>
            <a:endParaRPr lang="fr-FR" dirty="0"/>
          </a:p>
        </p:txBody>
      </p:sp>
      <p:sp>
        <p:nvSpPr>
          <p:cNvPr id="3" name="Espace réservé du contenu 2"/>
          <p:cNvSpPr>
            <a:spLocks noGrp="1"/>
          </p:cNvSpPr>
          <p:nvPr>
            <p:ph idx="1"/>
          </p:nvPr>
        </p:nvSpPr>
        <p:spPr>
          <a:xfrm>
            <a:off x="2195736" y="1484784"/>
            <a:ext cx="2165412" cy="676672"/>
          </a:xfrm>
        </p:spPr>
        <p:style>
          <a:lnRef idx="2">
            <a:schemeClr val="accent5"/>
          </a:lnRef>
          <a:fillRef idx="1">
            <a:schemeClr val="lt1"/>
          </a:fillRef>
          <a:effectRef idx="0">
            <a:schemeClr val="accent5"/>
          </a:effectRef>
          <a:fontRef idx="minor">
            <a:schemeClr val="dk1"/>
          </a:fontRef>
        </p:style>
        <p:txBody>
          <a:bodyPr>
            <a:normAutofit fontScale="70000" lnSpcReduction="20000"/>
          </a:bodyPr>
          <a:lstStyle/>
          <a:p>
            <a:pPr marL="0" indent="0" algn="ctr">
              <a:buNone/>
            </a:pPr>
            <a:r>
              <a:rPr lang="fr-FR" dirty="0" smtClean="0"/>
              <a:t>Ministère de la Santé</a:t>
            </a:r>
            <a:endParaRPr lang="fr-FR" dirty="0"/>
          </a:p>
        </p:txBody>
      </p:sp>
      <p:sp>
        <p:nvSpPr>
          <p:cNvPr id="4" name="Triangle isocèle 3"/>
          <p:cNvSpPr/>
          <p:nvPr/>
        </p:nvSpPr>
        <p:spPr>
          <a:xfrm>
            <a:off x="2771800" y="1988840"/>
            <a:ext cx="3600400" cy="3672408"/>
          </a:xfrm>
          <a:prstGeom prst="triangle">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fr-FR"/>
          </a:p>
        </p:txBody>
      </p:sp>
      <p:sp>
        <p:nvSpPr>
          <p:cNvPr id="5" name="Espace réservé du contenu 2"/>
          <p:cNvSpPr txBox="1">
            <a:spLocks/>
          </p:cNvSpPr>
          <p:nvPr/>
        </p:nvSpPr>
        <p:spPr>
          <a:xfrm>
            <a:off x="251520" y="5322912"/>
            <a:ext cx="2165412" cy="676672"/>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indent="0" algn="ctr">
              <a:buFont typeface="Arial" panose="020B0604020202020204" pitchFamily="34" charset="0"/>
              <a:buNone/>
            </a:pPr>
            <a:r>
              <a:rPr lang="fr-FR" dirty="0" smtClean="0"/>
              <a:t>Prestataire</a:t>
            </a:r>
            <a:endParaRPr lang="fr-FR" dirty="0"/>
          </a:p>
        </p:txBody>
      </p:sp>
      <p:sp>
        <p:nvSpPr>
          <p:cNvPr id="6" name="Espace réservé du contenu 2"/>
          <p:cNvSpPr txBox="1">
            <a:spLocks/>
          </p:cNvSpPr>
          <p:nvPr/>
        </p:nvSpPr>
        <p:spPr>
          <a:xfrm>
            <a:off x="6703019" y="5157192"/>
            <a:ext cx="2165412" cy="676672"/>
          </a:xfrm>
          <a:prstGeom prst="rect">
            <a:avLst/>
          </a:prstGeom>
        </p:spPr>
        <p:style>
          <a:lnRef idx="2">
            <a:schemeClr val="accent5"/>
          </a:lnRef>
          <a:fillRef idx="1">
            <a:schemeClr val="lt1"/>
          </a:fillRef>
          <a:effectRef idx="0">
            <a:schemeClr val="accent5"/>
          </a:effectRef>
          <a:fontRef idx="minor">
            <a:schemeClr val="dk1"/>
          </a:fontRef>
        </p:style>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dk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dk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dk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dk1"/>
                </a:solidFill>
                <a:latin typeface="+mn-lt"/>
                <a:ea typeface="+mn-ea"/>
                <a:cs typeface="+mn-cs"/>
              </a:defRPr>
            </a:lvl9pPr>
          </a:lstStyle>
          <a:p>
            <a:pPr marL="0" indent="0" algn="ctr">
              <a:buFont typeface="Arial" panose="020B0604020202020204" pitchFamily="34" charset="0"/>
              <a:buNone/>
            </a:pPr>
            <a:r>
              <a:rPr lang="fr-FR" dirty="0" smtClean="0"/>
              <a:t>Cellule</a:t>
            </a:r>
          </a:p>
        </p:txBody>
      </p:sp>
      <p:cxnSp>
        <p:nvCxnSpPr>
          <p:cNvPr id="8" name="Connecteur droit avec flèche 7"/>
          <p:cNvCxnSpPr/>
          <p:nvPr/>
        </p:nvCxnSpPr>
        <p:spPr>
          <a:xfrm>
            <a:off x="2987824" y="5999584"/>
            <a:ext cx="3096344" cy="0"/>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9" name="ZoneTexte 8"/>
          <p:cNvSpPr txBox="1"/>
          <p:nvPr/>
        </p:nvSpPr>
        <p:spPr>
          <a:xfrm>
            <a:off x="3203848" y="6237312"/>
            <a:ext cx="2736304" cy="369332"/>
          </a:xfrm>
          <a:prstGeom prst="rect">
            <a:avLst/>
          </a:prstGeom>
          <a:noFill/>
        </p:spPr>
        <p:txBody>
          <a:bodyPr wrap="square" rtlCol="0">
            <a:spAutoFit/>
          </a:bodyPr>
          <a:lstStyle/>
          <a:p>
            <a:pPr algn="ctr"/>
            <a:r>
              <a:rPr lang="fr-FR" i="1" dirty="0" smtClean="0"/>
              <a:t>Relation contractuelle</a:t>
            </a:r>
            <a:endParaRPr lang="fr-FR" i="1" dirty="0"/>
          </a:p>
        </p:txBody>
      </p:sp>
      <p:cxnSp>
        <p:nvCxnSpPr>
          <p:cNvPr id="10" name="Connecteur droit avec flèche 9"/>
          <p:cNvCxnSpPr/>
          <p:nvPr/>
        </p:nvCxnSpPr>
        <p:spPr>
          <a:xfrm>
            <a:off x="5652120" y="2204864"/>
            <a:ext cx="1299293" cy="2448272"/>
          </a:xfrm>
          <a:prstGeom prst="straightConnector1">
            <a:avLst/>
          </a:prstGeom>
          <a:ln>
            <a:headEnd type="arrow"/>
            <a:tailEnd type="arrow"/>
          </a:ln>
        </p:spPr>
        <p:style>
          <a:lnRef idx="2">
            <a:schemeClr val="dk1"/>
          </a:lnRef>
          <a:fillRef idx="0">
            <a:schemeClr val="dk1"/>
          </a:fillRef>
          <a:effectRef idx="1">
            <a:schemeClr val="dk1"/>
          </a:effectRef>
          <a:fontRef idx="minor">
            <a:schemeClr val="tx1"/>
          </a:fontRef>
        </p:style>
      </p:cxnSp>
      <p:sp>
        <p:nvSpPr>
          <p:cNvPr id="14" name="ZoneTexte 13"/>
          <p:cNvSpPr txBox="1"/>
          <p:nvPr/>
        </p:nvSpPr>
        <p:spPr>
          <a:xfrm>
            <a:off x="6387186" y="2790220"/>
            <a:ext cx="1812272" cy="369332"/>
          </a:xfrm>
          <a:prstGeom prst="rect">
            <a:avLst/>
          </a:prstGeom>
          <a:noFill/>
        </p:spPr>
        <p:txBody>
          <a:bodyPr wrap="square" rtlCol="0">
            <a:spAutoFit/>
          </a:bodyPr>
          <a:lstStyle/>
          <a:p>
            <a:pPr algn="ctr"/>
            <a:r>
              <a:rPr lang="fr-FR" i="1" dirty="0" smtClean="0"/>
              <a:t>COP</a:t>
            </a:r>
            <a:endParaRPr lang="fr-FR" i="1" dirty="0"/>
          </a:p>
        </p:txBody>
      </p:sp>
    </p:spTree>
    <p:extLst>
      <p:ext uri="{BB962C8B-B14F-4D97-AF65-F5344CB8AC3E}">
        <p14:creationId xmlns:p14="http://schemas.microsoft.com/office/powerpoint/2010/main" val="312997594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Proposition de dispositif</a:t>
            </a:r>
            <a:endParaRPr lang="fr-FR" dirty="0"/>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556792"/>
            <a:ext cx="3678987"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re 1"/>
          <p:cNvSpPr txBox="1">
            <a:spLocks/>
          </p:cNvSpPr>
          <p:nvPr/>
        </p:nvSpPr>
        <p:spPr>
          <a:xfrm>
            <a:off x="3707904" y="3501008"/>
            <a:ext cx="3115072" cy="1021358"/>
          </a:xfrm>
          <a:prstGeom prst="rect">
            <a:avLst/>
          </a:prstGeom>
        </p:spPr>
        <p:txBody>
          <a:bodyPr vert="horz" lIns="91440" tIns="45720" rIns="91440" bIns="45720" rtlCol="0" anchor="ctr">
            <a:normAutofit fontScale="7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Structure mixte de projet</a:t>
            </a:r>
            <a:endParaRPr lang="fr-FR" dirty="0"/>
          </a:p>
        </p:txBody>
      </p:sp>
      <p:sp>
        <p:nvSpPr>
          <p:cNvPr id="5" name="ZoneTexte 4"/>
          <p:cNvSpPr txBox="1"/>
          <p:nvPr/>
        </p:nvSpPr>
        <p:spPr>
          <a:xfrm>
            <a:off x="2962137" y="4693254"/>
            <a:ext cx="5400600" cy="923330"/>
          </a:xfrm>
          <a:prstGeom prst="rect">
            <a:avLst/>
          </a:prstGeom>
          <a:noFill/>
        </p:spPr>
        <p:txBody>
          <a:bodyPr wrap="square" rtlCol="0">
            <a:spAutoFit/>
          </a:bodyPr>
          <a:lstStyle/>
          <a:p>
            <a:pPr marL="285750" indent="-285750">
              <a:buFont typeface="Arial" charset="0"/>
              <a:buChar char="•"/>
            </a:pPr>
            <a:r>
              <a:rPr lang="fr-FR" dirty="0" smtClean="0"/>
              <a:t>Assure un métier et des missions</a:t>
            </a:r>
          </a:p>
          <a:p>
            <a:pPr marL="285750" indent="-285750">
              <a:buFont typeface="Arial" charset="0"/>
              <a:buChar char="•"/>
            </a:pPr>
            <a:r>
              <a:rPr lang="fr-FR" dirty="0" smtClean="0"/>
              <a:t>Gouvernance propre</a:t>
            </a:r>
          </a:p>
          <a:p>
            <a:pPr marL="285750" indent="-285750">
              <a:buFont typeface="Arial" charset="0"/>
              <a:buChar char="•"/>
            </a:pPr>
            <a:r>
              <a:rPr lang="fr-FR" dirty="0" smtClean="0"/>
              <a:t>Autonomie de gestion</a:t>
            </a:r>
          </a:p>
        </p:txBody>
      </p:sp>
    </p:spTree>
    <p:extLst>
      <p:ext uri="{BB962C8B-B14F-4D97-AF65-F5344CB8AC3E}">
        <p14:creationId xmlns:p14="http://schemas.microsoft.com/office/powerpoint/2010/main" val="4260994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Proposition de dispositif</a:t>
            </a:r>
            <a:endParaRPr lang="fr-FR" dirty="0"/>
          </a:p>
        </p:txBody>
      </p:sp>
      <p:pic>
        <p:nvPicPr>
          <p:cNvPr id="1027"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11560" y="1556792"/>
            <a:ext cx="3678987" cy="2376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itre 1"/>
          <p:cNvSpPr txBox="1">
            <a:spLocks/>
          </p:cNvSpPr>
          <p:nvPr/>
        </p:nvSpPr>
        <p:spPr>
          <a:xfrm>
            <a:off x="3707904" y="3501008"/>
            <a:ext cx="4248472" cy="22322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Unité Technique de </a:t>
            </a:r>
            <a:r>
              <a:rPr lang="fr-FR" b="1" dirty="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G</a:t>
            </a:r>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estion de la Gratuité (UTGG)</a:t>
            </a:r>
            <a:endParaRPr lang="fr-FR" dirty="0"/>
          </a:p>
        </p:txBody>
      </p:sp>
    </p:spTree>
    <p:extLst>
      <p:ext uri="{BB962C8B-B14F-4D97-AF65-F5344CB8AC3E}">
        <p14:creationId xmlns:p14="http://schemas.microsoft.com/office/powerpoint/2010/main" val="15604969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Missions</a:t>
            </a:r>
            <a:endParaRPr lang="fr-FR" i="1" dirty="0"/>
          </a:p>
        </p:txBody>
      </p:sp>
      <p:sp>
        <p:nvSpPr>
          <p:cNvPr id="3" name="Espace réservé du contenu 2"/>
          <p:cNvSpPr>
            <a:spLocks noGrp="1"/>
          </p:cNvSpPr>
          <p:nvPr>
            <p:ph idx="1"/>
          </p:nvPr>
        </p:nvSpPr>
        <p:spPr>
          <a:xfrm>
            <a:off x="539552" y="1772816"/>
            <a:ext cx="8229600" cy="5085037"/>
          </a:xfrm>
        </p:spPr>
        <p:txBody>
          <a:bodyPr>
            <a:normAutofit fontScale="70000" lnSpcReduction="20000"/>
          </a:bodyPr>
          <a:lstStyle/>
          <a:p>
            <a:pPr lvl="0">
              <a:spcBef>
                <a:spcPts val="0"/>
              </a:spcBef>
              <a:spcAft>
                <a:spcPts val="1000"/>
              </a:spcAft>
              <a:buFontTx/>
              <a:buChar char="-"/>
            </a:pPr>
            <a:r>
              <a:rPr lang="fr-FR" b="1" dirty="0" smtClean="0">
                <a:latin typeface="Calibri" panose="020F0502020204030204" pitchFamily="34" charset="0"/>
                <a:ea typeface="Cambria" panose="02040503050406030204" pitchFamily="18" charset="0"/>
                <a:cs typeface="Times New Roman" panose="02020603050405020304" pitchFamily="18" charset="0"/>
              </a:rPr>
              <a:t>Gestion du fonds d’achat stratégique des prestations de santé, rendues gratuites au profit des enfants de zéro à cinq ans et des femmes enceintes</a:t>
            </a:r>
            <a:r>
              <a:rPr lang="fr-FR" dirty="0" smtClean="0">
                <a:latin typeface="Calibri" panose="020F0502020204030204" pitchFamily="34" charset="0"/>
                <a:ea typeface="Cambria" panose="02040503050406030204" pitchFamily="18" charset="0"/>
                <a:cs typeface="Times New Roman" panose="02020603050405020304" pitchFamily="18" charset="0"/>
              </a:rPr>
              <a:t>;</a:t>
            </a:r>
          </a:p>
          <a:p>
            <a:pPr lvl="0">
              <a:spcBef>
                <a:spcPts val="0"/>
              </a:spcBef>
              <a:spcAft>
                <a:spcPts val="1000"/>
              </a:spcAft>
              <a:buFontTx/>
              <a:buChar char="-"/>
            </a:pPr>
            <a:r>
              <a:rPr lang="fr-FR" dirty="0" smtClean="0">
                <a:latin typeface="Calibri" panose="020F0502020204030204" pitchFamily="34" charset="0"/>
                <a:ea typeface="Cambria" panose="02040503050406030204" pitchFamily="18" charset="0"/>
                <a:cs typeface="Times New Roman" panose="02020603050405020304" pitchFamily="18" charset="0"/>
              </a:rPr>
              <a:t>Pilotage de la réforme globale des différents mécanismes de gratuité totale ou partielle des soins de santé en vue de leur intégration progressive dans le système national de CMU du Niger;</a:t>
            </a:r>
          </a:p>
          <a:p>
            <a:pPr lvl="0">
              <a:spcBef>
                <a:spcPts val="0"/>
              </a:spcBef>
              <a:spcAft>
                <a:spcPts val="1000"/>
              </a:spcAft>
              <a:buFontTx/>
              <a:buChar char="-"/>
            </a:pPr>
            <a:r>
              <a:rPr lang="fr-FR" dirty="0" smtClean="0">
                <a:latin typeface="Calibri" panose="020F0502020204030204" pitchFamily="34" charset="0"/>
                <a:ea typeface="Cambria" panose="02040503050406030204" pitchFamily="18" charset="0"/>
                <a:cs typeface="Times New Roman" panose="02020603050405020304" pitchFamily="18" charset="0"/>
              </a:rPr>
              <a:t>Mise en œuvre de la stratégie de mise à l’échelle du FBR harmonisé et son association avec les mécanismes de financement de la gratuité des soins;</a:t>
            </a:r>
          </a:p>
          <a:p>
            <a:pPr marL="0" lvl="0" indent="0">
              <a:spcBef>
                <a:spcPts val="0"/>
              </a:spcBef>
              <a:spcAft>
                <a:spcPts val="1000"/>
              </a:spcAft>
              <a:buNone/>
            </a:pPr>
            <a:endParaRPr lang="fr-FR" dirty="0">
              <a:latin typeface="Calibri" panose="020F0502020204030204" pitchFamily="34" charset="0"/>
              <a:ea typeface="Cambria" panose="02040503050406030204" pitchFamily="18" charset="0"/>
              <a:cs typeface="Times New Roman" panose="02020603050405020304" pitchFamily="18" charset="0"/>
            </a:endParaRPr>
          </a:p>
          <a:p>
            <a:pPr marL="0" lvl="0" indent="0">
              <a:spcBef>
                <a:spcPts val="0"/>
              </a:spcBef>
              <a:spcAft>
                <a:spcPts val="1000"/>
              </a:spcAft>
              <a:buNone/>
            </a:pPr>
            <a:r>
              <a:rPr lang="fr-FR" dirty="0" smtClean="0">
                <a:latin typeface="Calibri" panose="020F0502020204030204" pitchFamily="34" charset="0"/>
                <a:ea typeface="Cambria" panose="02040503050406030204" pitchFamily="18" charset="0"/>
                <a:cs typeface="Times New Roman" panose="02020603050405020304" pitchFamily="18" charset="0"/>
              </a:rPr>
              <a:t>Puis : </a:t>
            </a:r>
          </a:p>
          <a:p>
            <a:pPr lvl="0">
              <a:spcBef>
                <a:spcPts val="0"/>
              </a:spcBef>
              <a:spcAft>
                <a:spcPts val="1000"/>
              </a:spcAft>
              <a:buFontTx/>
              <a:buChar char="-"/>
            </a:pPr>
            <a:r>
              <a:rPr lang="fr-FR" dirty="0" smtClean="0">
                <a:latin typeface="Calibri" panose="020F0502020204030204" pitchFamily="34" charset="0"/>
                <a:ea typeface="Cambria" panose="02040503050406030204" pitchFamily="18" charset="0"/>
                <a:cs typeface="Times New Roman" panose="02020603050405020304" pitchFamily="18" charset="0"/>
              </a:rPr>
              <a:t>Prise en charge progressive, par délégation, de la fonction « achat » des prestations de soins pour le compte de l’ensemble des mécanismes de financement de la santé composant le système national d’une couverture maladie universelle (CMU) : mutuelles de santé, fonctionnaires, indigents…</a:t>
            </a:r>
          </a:p>
        </p:txBody>
      </p:sp>
      <p:sp>
        <p:nvSpPr>
          <p:cNvPr id="4" name="Titre 1"/>
          <p:cNvSpPr txBox="1">
            <a:spLocks/>
          </p:cNvSpPr>
          <p:nvPr/>
        </p:nvSpPr>
        <p:spPr>
          <a:xfrm>
            <a:off x="179512" y="260648"/>
            <a:ext cx="2088232" cy="1080120"/>
          </a:xfrm>
          <a:prstGeom prst="rect">
            <a:avLst/>
          </a:prstGeom>
        </p:spPr>
        <p:txBody>
          <a:bodyPr vert="horz" lIns="91440" tIns="45720" rIns="91440" bIns="45720" rtlCol="0" anchor="ct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Unité Technique de </a:t>
            </a:r>
            <a:r>
              <a:rPr lang="fr-FR" b="1" dirty="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G</a:t>
            </a:r>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estion de la Gratuité (UTGG)</a:t>
            </a:r>
            <a:endParaRPr lang="fr-FR" dirty="0"/>
          </a:p>
        </p:txBody>
      </p:sp>
    </p:spTree>
    <p:extLst>
      <p:ext uri="{BB962C8B-B14F-4D97-AF65-F5344CB8AC3E}">
        <p14:creationId xmlns:p14="http://schemas.microsoft.com/office/powerpoint/2010/main" val="152901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Gouvernance</a:t>
            </a:r>
            <a:endParaRPr lang="fr-FR" dirty="0"/>
          </a:p>
        </p:txBody>
      </p:sp>
      <p:graphicFrame>
        <p:nvGraphicFramePr>
          <p:cNvPr id="4" name="Diagramme 3"/>
          <p:cNvGraphicFramePr/>
          <p:nvPr>
            <p:extLst>
              <p:ext uri="{D42A27DB-BD31-4B8C-83A1-F6EECF244321}">
                <p14:modId xmlns:p14="http://schemas.microsoft.com/office/powerpoint/2010/main" val="572554413"/>
              </p:ext>
            </p:extLst>
          </p:nvPr>
        </p:nvGraphicFramePr>
        <p:xfrm>
          <a:off x="-20577" y="1628800"/>
          <a:ext cx="9701126" cy="50405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re 1"/>
          <p:cNvSpPr txBox="1">
            <a:spLocks/>
          </p:cNvSpPr>
          <p:nvPr/>
        </p:nvSpPr>
        <p:spPr>
          <a:xfrm>
            <a:off x="179512" y="260648"/>
            <a:ext cx="2088232" cy="1080120"/>
          </a:xfrm>
          <a:prstGeom prst="rect">
            <a:avLst/>
          </a:prstGeom>
        </p:spPr>
        <p:txBody>
          <a:bodyPr vert="horz" lIns="91440" tIns="45720" rIns="91440" bIns="45720" rtlCol="0" anchor="ct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Unité Technique de </a:t>
            </a:r>
            <a:r>
              <a:rPr lang="fr-FR" b="1" dirty="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G</a:t>
            </a:r>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estion de la Gratuité (UTGG)</a:t>
            </a:r>
            <a:endParaRPr lang="fr-FR" dirty="0"/>
          </a:p>
        </p:txBody>
      </p:sp>
    </p:spTree>
    <p:extLst>
      <p:ext uri="{BB962C8B-B14F-4D97-AF65-F5344CB8AC3E}">
        <p14:creationId xmlns:p14="http://schemas.microsoft.com/office/powerpoint/2010/main" val="12157788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    Organisation interne</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965290910"/>
              </p:ext>
            </p:extLst>
          </p:nvPr>
        </p:nvGraphicFramePr>
        <p:xfrm>
          <a:off x="457200" y="1412776"/>
          <a:ext cx="8363272" cy="532859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itre 1"/>
          <p:cNvSpPr txBox="1">
            <a:spLocks/>
          </p:cNvSpPr>
          <p:nvPr/>
        </p:nvSpPr>
        <p:spPr>
          <a:xfrm>
            <a:off x="179512" y="260648"/>
            <a:ext cx="2088232" cy="1080120"/>
          </a:xfrm>
          <a:prstGeom prst="rect">
            <a:avLst/>
          </a:prstGeom>
        </p:spPr>
        <p:txBody>
          <a:bodyPr vert="horz" lIns="91440" tIns="45720" rIns="91440" bIns="45720" rtlCol="0" anchor="ct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Unité Technique de </a:t>
            </a:r>
            <a:r>
              <a:rPr lang="fr-FR" b="1" dirty="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G</a:t>
            </a:r>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estion de la Gratuité (UTGG)</a:t>
            </a:r>
            <a:endParaRPr lang="fr-FR" dirty="0"/>
          </a:p>
        </p:txBody>
      </p:sp>
    </p:spTree>
    <p:extLst>
      <p:ext uri="{BB962C8B-B14F-4D97-AF65-F5344CB8AC3E}">
        <p14:creationId xmlns:p14="http://schemas.microsoft.com/office/powerpoint/2010/main" val="25805977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Mise en œuvre ?</a:t>
            </a:r>
            <a:endParaRPr lang="fr-FR" dirty="0"/>
          </a:p>
        </p:txBody>
      </p:sp>
      <p:sp>
        <p:nvSpPr>
          <p:cNvPr id="3" name="Espace réservé du contenu 2"/>
          <p:cNvSpPr>
            <a:spLocks noGrp="1"/>
          </p:cNvSpPr>
          <p:nvPr>
            <p:ph idx="1"/>
          </p:nvPr>
        </p:nvSpPr>
        <p:spPr>
          <a:xfrm>
            <a:off x="539552" y="2204864"/>
            <a:ext cx="8229600" cy="4525963"/>
          </a:xfrm>
        </p:spPr>
        <p:txBody>
          <a:bodyPr/>
          <a:lstStyle/>
          <a:p>
            <a:r>
              <a:rPr lang="fr-FR" dirty="0" smtClean="0"/>
              <a:t>Décret PM pour la création de la structure</a:t>
            </a:r>
          </a:p>
          <a:p>
            <a:r>
              <a:rPr lang="fr-FR" dirty="0" smtClean="0"/>
              <a:t>Arrêté du Ministre de la Santé pour la nomination du Directeur</a:t>
            </a:r>
          </a:p>
          <a:p>
            <a:r>
              <a:rPr lang="fr-FR" dirty="0" smtClean="0"/>
              <a:t>Budget pour #20 personnes, 3 antennes inter-régionales, etc…</a:t>
            </a:r>
          </a:p>
          <a:p>
            <a:r>
              <a:rPr lang="fr-FR" dirty="0" smtClean="0"/>
              <a:t>Nomination du Directeur </a:t>
            </a:r>
          </a:p>
          <a:p>
            <a:r>
              <a:rPr lang="fr-FR" dirty="0" smtClean="0"/>
              <a:t>Constitution de son équipe par le Directeur </a:t>
            </a:r>
            <a:endParaRPr lang="fr-FR" dirty="0"/>
          </a:p>
        </p:txBody>
      </p:sp>
      <p:sp>
        <p:nvSpPr>
          <p:cNvPr id="4" name="Titre 1"/>
          <p:cNvSpPr txBox="1">
            <a:spLocks/>
          </p:cNvSpPr>
          <p:nvPr/>
        </p:nvSpPr>
        <p:spPr>
          <a:xfrm>
            <a:off x="179512" y="260648"/>
            <a:ext cx="2088232" cy="1080120"/>
          </a:xfrm>
          <a:prstGeom prst="rect">
            <a:avLst/>
          </a:prstGeom>
        </p:spPr>
        <p:txBody>
          <a:bodyPr vert="horz" lIns="91440" tIns="45720" rIns="91440" bIns="45720" rtlCol="0" anchor="ctr">
            <a:normAutofit fontScale="47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Unité Technique de </a:t>
            </a:r>
            <a:r>
              <a:rPr lang="fr-FR" b="1" dirty="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G</a:t>
            </a:r>
            <a:r>
              <a:rPr lang="fr-FR" b="1" dirty="0" smtClean="0">
                <a:solidFill>
                  <a:schemeClr val="accent2">
                    <a:lumMod val="75000"/>
                  </a:schemeClr>
                </a:solidFill>
                <a:latin typeface="Calibri" panose="020F0502020204030204" pitchFamily="34" charset="0"/>
                <a:ea typeface="Cambria" panose="02040503050406030204" pitchFamily="18" charset="0"/>
                <a:cs typeface="Times New Roman" panose="02020603050405020304" pitchFamily="18" charset="0"/>
              </a:rPr>
              <a:t>estion de la Gratuité (UTGG)</a:t>
            </a:r>
            <a:endParaRPr lang="fr-FR" dirty="0"/>
          </a:p>
        </p:txBody>
      </p:sp>
    </p:spTree>
    <p:extLst>
      <p:ext uri="{BB962C8B-B14F-4D97-AF65-F5344CB8AC3E}">
        <p14:creationId xmlns:p14="http://schemas.microsoft.com/office/powerpoint/2010/main" val="3311081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a:p>
        </p:txBody>
      </p:sp>
      <p:sp>
        <p:nvSpPr>
          <p:cNvPr id="3" name="Espace réservé du contenu 2"/>
          <p:cNvSpPr>
            <a:spLocks noGrp="1"/>
          </p:cNvSpPr>
          <p:nvPr>
            <p:ph idx="1"/>
          </p:nvPr>
        </p:nvSpPr>
        <p:spPr/>
        <p:txBody>
          <a:bodyPr/>
          <a:lstStyle/>
          <a:p>
            <a:pPr marL="0" indent="0">
              <a:buNone/>
            </a:pPr>
            <a:endParaRPr lang="fr-FR" dirty="0" smtClean="0"/>
          </a:p>
          <a:p>
            <a:pPr marL="0" indent="0">
              <a:buNone/>
            </a:pPr>
            <a:endParaRPr lang="fr-FR" dirty="0"/>
          </a:p>
          <a:p>
            <a:pPr marL="0" indent="0">
              <a:buNone/>
            </a:pPr>
            <a:endParaRPr lang="fr-FR" dirty="0" smtClean="0"/>
          </a:p>
          <a:p>
            <a:pPr marL="0" indent="0" algn="ctr">
              <a:buNone/>
            </a:pPr>
            <a:r>
              <a:rPr lang="fr-FR" sz="4400" dirty="0" smtClean="0"/>
              <a:t>Je vous remercie !</a:t>
            </a:r>
            <a:endParaRPr lang="fr-FR" sz="4400" dirty="0"/>
          </a:p>
        </p:txBody>
      </p:sp>
    </p:spTree>
    <p:extLst>
      <p:ext uri="{BB962C8B-B14F-4D97-AF65-F5344CB8AC3E}">
        <p14:creationId xmlns:p14="http://schemas.microsoft.com/office/powerpoint/2010/main" val="3285452156"/>
      </p:ext>
    </p:extLst>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454</Words>
  <Application>Microsoft Office PowerPoint</Application>
  <PresentationFormat>Affichage à l'écran (4:3)</PresentationFormat>
  <Paragraphs>81</Paragraphs>
  <Slides>11</Slides>
  <Notes>1</Notes>
  <HiddenSlides>0</HiddenSlides>
  <MMClips>0</MMClips>
  <ScaleCrop>false</ScaleCrop>
  <HeadingPairs>
    <vt:vector size="4" baseType="variant">
      <vt:variant>
        <vt:lpstr>Thème</vt:lpstr>
      </vt:variant>
      <vt:variant>
        <vt:i4>1</vt:i4>
      </vt:variant>
      <vt:variant>
        <vt:lpstr>Titres des diapositives</vt:lpstr>
      </vt:variant>
      <vt:variant>
        <vt:i4>11</vt:i4>
      </vt:variant>
    </vt:vector>
  </HeadingPairs>
  <TitlesOfParts>
    <vt:vector size="12" baseType="lpstr">
      <vt:lpstr>Thème Office</vt:lpstr>
      <vt:lpstr>Refonte de la gratuité Niger 2021</vt:lpstr>
      <vt:lpstr>Le métier du 1/3 payant : un processus d’achat des prestations</vt:lpstr>
      <vt:lpstr>Séparation des fonctions</vt:lpstr>
      <vt:lpstr>Séparation des fonctions</vt:lpstr>
      <vt:lpstr>Proposition de dispositif</vt:lpstr>
      <vt:lpstr>Proposition de dispositif</vt:lpstr>
      <vt:lpstr>Missions</vt:lpstr>
      <vt:lpstr>Gouvernance</vt:lpstr>
      <vt:lpstr>    Organisation interne</vt:lpstr>
      <vt:lpstr>Mise en œuvre ?</vt:lpstr>
      <vt:lpstr>Présentation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Refonte de la gratuité Niger 2021</dc:title>
  <dc:creator>Bigeard, Mr Alexis - bf</dc:creator>
  <cp:lastModifiedBy>Bigeard, Mr Alexis - bf</cp:lastModifiedBy>
  <cp:revision>5</cp:revision>
  <dcterms:created xsi:type="dcterms:W3CDTF">2020-02-11T14:30:11Z</dcterms:created>
  <dcterms:modified xsi:type="dcterms:W3CDTF">2020-02-11T15:07:26Z</dcterms:modified>
</cp:coreProperties>
</file>