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26"/>
  </p:notesMasterIdLst>
  <p:sldIdLst>
    <p:sldId id="518" r:id="rId3"/>
    <p:sldId id="2147375243" r:id="rId4"/>
    <p:sldId id="2147375227" r:id="rId5"/>
    <p:sldId id="2147375228" r:id="rId6"/>
    <p:sldId id="2147375241" r:id="rId7"/>
    <p:sldId id="2147375224" r:id="rId8"/>
    <p:sldId id="277" r:id="rId9"/>
    <p:sldId id="2147375225" r:id="rId10"/>
    <p:sldId id="2147375226" r:id="rId11"/>
    <p:sldId id="280" r:id="rId12"/>
    <p:sldId id="273" r:id="rId13"/>
    <p:sldId id="2147375229" r:id="rId14"/>
    <p:sldId id="2147375230" r:id="rId15"/>
    <p:sldId id="2147375231" r:id="rId16"/>
    <p:sldId id="2147375232" r:id="rId17"/>
    <p:sldId id="2147375242" r:id="rId18"/>
    <p:sldId id="2147375233" r:id="rId19"/>
    <p:sldId id="2147375234" r:id="rId20"/>
    <p:sldId id="2147375235" r:id="rId21"/>
    <p:sldId id="2147375236" r:id="rId22"/>
    <p:sldId id="2147375237" r:id="rId23"/>
    <p:sldId id="2147375238" r:id="rId24"/>
    <p:sldId id="51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ALID, Faraz" initials="KF" lastIdx="3" clrIdx="0">
    <p:extLst>
      <p:ext uri="{19B8F6BF-5375-455C-9EA6-DF929625EA0E}">
        <p15:presenceInfo xmlns:p15="http://schemas.microsoft.com/office/powerpoint/2012/main" userId="S::khalidf@who.int::87eb9cbb-5d92-4567-9521-443d9190da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C05909-6E07-74F8-8592-5C58F33A3D49}" v="254" dt="2021-12-15T19:12:36.435"/>
    <p1510:client id="{8AB38106-8087-4C75-852D-EC80FAF50DC3}" v="126" dt="2021-12-16T05:27:15.919"/>
    <p1510:client id="{C0B05184-DC15-C5AE-E265-5EA35D8103AD}" v="228" dt="2021-12-15T08:03:37.247"/>
    <p1510:client id="{CBDA2121-3C80-1123-DDE5-431005D6C5AB}" v="145" dt="2021-12-15T17:12:46.006"/>
    <p1510:client id="{E2A5FAB4-850A-1C34-2042-D592289170CC}" v="1" dt="2021-12-15T16:06:51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5e8d765a52011ae9e789a19961c719c7b0202a9949b669007e09ef1a99290d1c::" providerId="AD" clId="Web-{04C05909-6E07-74F8-8592-5C58F33A3D49}"/>
    <pc:docChg chg="modSld">
      <pc:chgData name="Guest User" userId="S::urn:spo:anon#5e8d765a52011ae9e789a19961c719c7b0202a9949b669007e09ef1a99290d1c::" providerId="AD" clId="Web-{04C05909-6E07-74F8-8592-5C58F33A3D49}" dt="2021-12-15T19:12:36.435" v="244" actId="14100"/>
      <pc:docMkLst>
        <pc:docMk/>
      </pc:docMkLst>
      <pc:sldChg chg="modSp">
        <pc:chgData name="Guest User" userId="S::urn:spo:anon#5e8d765a52011ae9e789a19961c719c7b0202a9949b669007e09ef1a99290d1c::" providerId="AD" clId="Web-{04C05909-6E07-74F8-8592-5C58F33A3D49}" dt="2021-12-15T19:10:41.745" v="216" actId="20577"/>
        <pc:sldMkLst>
          <pc:docMk/>
          <pc:sldMk cId="3195547887" sldId="2147375230"/>
        </pc:sldMkLst>
        <pc:spChg chg="mod">
          <ac:chgData name="Guest User" userId="S::urn:spo:anon#5e8d765a52011ae9e789a19961c719c7b0202a9949b669007e09ef1a99290d1c::" providerId="AD" clId="Web-{04C05909-6E07-74F8-8592-5C58F33A3D49}" dt="2021-12-15T17:43:53.420" v="211" actId="1076"/>
          <ac:spMkLst>
            <pc:docMk/>
            <pc:sldMk cId="3195547887" sldId="2147375230"/>
            <ac:spMk id="2" creationId="{2DA282F9-E232-414B-9408-8C7692E84A6E}"/>
          </ac:spMkLst>
        </pc:spChg>
        <pc:spChg chg="mod">
          <ac:chgData name="Guest User" userId="S::urn:spo:anon#5e8d765a52011ae9e789a19961c719c7b0202a9949b669007e09ef1a99290d1c::" providerId="AD" clId="Web-{04C05909-6E07-74F8-8592-5C58F33A3D49}" dt="2021-12-15T19:10:41.745" v="216" actId="20577"/>
          <ac:spMkLst>
            <pc:docMk/>
            <pc:sldMk cId="3195547887" sldId="2147375230"/>
            <ac:spMk id="3" creationId="{7D481CBD-819E-41AC-A9EE-8449DA9A8EAF}"/>
          </ac:spMkLst>
        </pc:spChg>
      </pc:sldChg>
      <pc:sldChg chg="addSp delSp modSp modNotes">
        <pc:chgData name="Guest User" userId="S::urn:spo:anon#5e8d765a52011ae9e789a19961c719c7b0202a9949b669007e09ef1a99290d1c::" providerId="AD" clId="Web-{04C05909-6E07-74F8-8592-5C58F33A3D49}" dt="2021-12-15T19:12:36.435" v="244" actId="14100"/>
        <pc:sldMkLst>
          <pc:docMk/>
          <pc:sldMk cId="2123640751" sldId="2147375231"/>
        </pc:sldMkLst>
        <pc:spChg chg="add del">
          <ac:chgData name="Guest User" userId="S::urn:spo:anon#5e8d765a52011ae9e789a19961c719c7b0202a9949b669007e09ef1a99290d1c::" providerId="AD" clId="Web-{04C05909-6E07-74F8-8592-5C58F33A3D49}" dt="2021-12-15T19:12:24.122" v="242"/>
          <ac:spMkLst>
            <pc:docMk/>
            <pc:sldMk cId="2123640751" sldId="2147375231"/>
            <ac:spMk id="10" creationId="{5F6BD1A7-F37B-4FD9-9C58-5E6D997922A3}"/>
          </ac:spMkLst>
        </pc:spChg>
        <pc:spChg chg="add del">
          <ac:chgData name="Guest User" userId="S::urn:spo:anon#5e8d765a52011ae9e789a19961c719c7b0202a9949b669007e09ef1a99290d1c::" providerId="AD" clId="Web-{04C05909-6E07-74F8-8592-5C58F33A3D49}" dt="2021-12-15T19:12:24.091" v="241"/>
          <ac:spMkLst>
            <pc:docMk/>
            <pc:sldMk cId="2123640751" sldId="2147375231"/>
            <ac:spMk id="11" creationId="{60506C61-D5C2-4537-9805-6C9F056A51F3}"/>
          </ac:spMkLst>
        </pc:spChg>
        <pc:spChg chg="add del">
          <ac:chgData name="Guest User" userId="S::urn:spo:anon#5e8d765a52011ae9e789a19961c719c7b0202a9949b669007e09ef1a99290d1c::" providerId="AD" clId="Web-{04C05909-6E07-74F8-8592-5C58F33A3D49}" dt="2021-12-15T19:12:24.060" v="240"/>
          <ac:spMkLst>
            <pc:docMk/>
            <pc:sldMk cId="2123640751" sldId="2147375231"/>
            <ac:spMk id="12" creationId="{AA3A3E4C-FAAD-4DA0-9631-C201526BFA6A}"/>
          </ac:spMkLst>
        </pc:spChg>
        <pc:spChg chg="add mod">
          <ac:chgData name="Guest User" userId="S::urn:spo:anon#5e8d765a52011ae9e789a19961c719c7b0202a9949b669007e09ef1a99290d1c::" providerId="AD" clId="Web-{04C05909-6E07-74F8-8592-5C58F33A3D49}" dt="2021-12-15T19:12:36.435" v="244" actId="14100"/>
          <ac:spMkLst>
            <pc:docMk/>
            <pc:sldMk cId="2123640751" sldId="2147375231"/>
            <ac:spMk id="13" creationId="{EF8A6FE5-2D8D-41D3-A29E-787592B3A01F}"/>
          </ac:spMkLst>
        </pc:spChg>
        <pc:spChg chg="add del">
          <ac:chgData name="Guest User" userId="S::urn:spo:anon#5e8d765a52011ae9e789a19961c719c7b0202a9949b669007e09ef1a99290d1c::" providerId="AD" clId="Web-{04C05909-6E07-74F8-8592-5C58F33A3D49}" dt="2021-12-15T19:11:58.966" v="239"/>
          <ac:spMkLst>
            <pc:docMk/>
            <pc:sldMk cId="2123640751" sldId="2147375231"/>
            <ac:spMk id="14" creationId="{C1EA9E0A-3338-4F3E-8760-B079C52DCFCB}"/>
          </ac:spMkLst>
        </pc:spChg>
      </pc:sldChg>
    </pc:docChg>
  </pc:docChgLst>
  <pc:docChgLst>
    <pc:chgData name="KHALID, Faraz" userId="87eb9cbb-5d92-4567-9521-443d9190da70" providerId="ADAL" clId="{8AB38106-8087-4C75-852D-EC80FAF50DC3}"/>
    <pc:docChg chg="undo redo custSel addSld delSld modSld">
      <pc:chgData name="KHALID, Faraz" userId="87eb9cbb-5d92-4567-9521-443d9190da70" providerId="ADAL" clId="{8AB38106-8087-4C75-852D-EC80FAF50DC3}" dt="2021-12-16T06:27:25.012" v="2911" actId="20577"/>
      <pc:docMkLst>
        <pc:docMk/>
      </pc:docMkLst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453743715" sldId="25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583714048" sldId="25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866090017" sldId="259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714301207" sldId="260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923217125" sldId="26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968849545" sldId="262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0" sldId="26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674204335" sldId="267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40427328" sldId="26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899869243" sldId="269"/>
        </pc:sldMkLst>
      </pc:sldChg>
      <pc:sldChg chg="add del">
        <pc:chgData name="KHALID, Faraz" userId="87eb9cbb-5d92-4567-9521-443d9190da70" providerId="ADAL" clId="{8AB38106-8087-4C75-852D-EC80FAF50DC3}" dt="2021-12-14T19:35:56.916" v="870" actId="47"/>
        <pc:sldMkLst>
          <pc:docMk/>
          <pc:sldMk cId="961730162" sldId="270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938399356" sldId="27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0" sldId="272"/>
        </pc:sldMkLst>
      </pc:sldChg>
      <pc:sldChg chg="add">
        <pc:chgData name="KHALID, Faraz" userId="87eb9cbb-5d92-4567-9521-443d9190da70" providerId="ADAL" clId="{8AB38106-8087-4C75-852D-EC80FAF50DC3}" dt="2021-12-14T18:52:10.447" v="42"/>
        <pc:sldMkLst>
          <pc:docMk/>
          <pc:sldMk cId="1169930804" sldId="273"/>
        </pc:sldMkLst>
      </pc:sldChg>
      <pc:sldChg chg="add">
        <pc:chgData name="KHALID, Faraz" userId="87eb9cbb-5d92-4567-9521-443d9190da70" providerId="ADAL" clId="{8AB38106-8087-4C75-852D-EC80FAF50DC3}" dt="2021-12-14T18:52:10.447" v="42"/>
        <pc:sldMkLst>
          <pc:docMk/>
          <pc:sldMk cId="2913824905" sldId="277"/>
        </pc:sldMkLst>
      </pc:sldChg>
      <pc:sldChg chg="add">
        <pc:chgData name="KHALID, Faraz" userId="87eb9cbb-5d92-4567-9521-443d9190da70" providerId="ADAL" clId="{8AB38106-8087-4C75-852D-EC80FAF50DC3}" dt="2021-12-14T18:52:10.447" v="42"/>
        <pc:sldMkLst>
          <pc:docMk/>
          <pc:sldMk cId="781771932" sldId="280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244170308" sldId="500"/>
        </pc:sldMkLst>
      </pc:sldChg>
      <pc:sldChg chg="modSp mod">
        <pc:chgData name="KHALID, Faraz" userId="87eb9cbb-5d92-4567-9521-443d9190da70" providerId="ADAL" clId="{8AB38106-8087-4C75-852D-EC80FAF50DC3}" dt="2021-12-14T20:35:21.750" v="2646" actId="255"/>
        <pc:sldMkLst>
          <pc:docMk/>
          <pc:sldMk cId="3353943790" sldId="518"/>
        </pc:sldMkLst>
        <pc:spChg chg="mod">
          <ac:chgData name="KHALID, Faraz" userId="87eb9cbb-5d92-4567-9521-443d9190da70" providerId="ADAL" clId="{8AB38106-8087-4C75-852D-EC80FAF50DC3}" dt="2021-12-14T20:35:21.750" v="2646" actId="255"/>
          <ac:spMkLst>
            <pc:docMk/>
            <pc:sldMk cId="3353943790" sldId="518"/>
            <ac:spMk id="2" creationId="{00000000-0000-0000-0000-000000000000}"/>
          </ac:spMkLst>
        </pc:spChg>
        <pc:spChg chg="mod">
          <ac:chgData name="KHALID, Faraz" userId="87eb9cbb-5d92-4567-9521-443d9190da70" providerId="ADAL" clId="{8AB38106-8087-4C75-852D-EC80FAF50DC3}" dt="2021-12-14T20:35:06.765" v="2644" actId="20577"/>
          <ac:spMkLst>
            <pc:docMk/>
            <pc:sldMk cId="3353943790" sldId="518"/>
            <ac:spMk id="3" creationId="{00000000-0000-0000-0000-000000000000}"/>
          </ac:spMkLst>
        </pc:spChg>
        <pc:spChg chg="mod">
          <ac:chgData name="KHALID, Faraz" userId="87eb9cbb-5d92-4567-9521-443d9190da70" providerId="ADAL" clId="{8AB38106-8087-4C75-852D-EC80FAF50DC3}" dt="2021-12-14T18:51:56.579" v="41" actId="20577"/>
          <ac:spMkLst>
            <pc:docMk/>
            <pc:sldMk cId="3353943790" sldId="518"/>
            <ac:spMk id="5" creationId="{00000000-0000-0000-0000-000000000000}"/>
          </ac:spMkLst>
        </pc:spChg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430152081" sldId="53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4170544608" sldId="95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477247829" sldId="95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604027560" sldId="97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277199325" sldId="214141067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618713173" sldId="2141410699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328427651" sldId="214737517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123650434" sldId="2147375185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948917374" sldId="214737518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906683289" sldId="2147375187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39604176" sldId="214737518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014402633" sldId="2147375189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004784990" sldId="2147375190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347257807" sldId="214737519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360709506" sldId="2147375192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817801420" sldId="2147375193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370745472" sldId="2147375194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506100966" sldId="2147375195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3300275385" sldId="214737519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480784907" sldId="2147375197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548339730" sldId="214737519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850368808" sldId="2147375199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110002651" sldId="214737520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547640227" sldId="2147375203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339196282" sldId="2147375204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929399737" sldId="2147375205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674352898" sldId="214737520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539093205" sldId="2147375207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60351374" sldId="2147375212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0" sldId="2147375213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289370688" sldId="2147375216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1769344931" sldId="2147375217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421987483" sldId="2147375218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705951467" sldId="2147375219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0" sldId="2147375220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954887038" sldId="2147375221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349654977" sldId="2147375222"/>
        </pc:sldMkLst>
      </pc:sldChg>
      <pc:sldChg chg="del">
        <pc:chgData name="KHALID, Faraz" userId="87eb9cbb-5d92-4567-9521-443d9190da70" providerId="ADAL" clId="{8AB38106-8087-4C75-852D-EC80FAF50DC3}" dt="2021-12-14T19:36:28.115" v="874" actId="47"/>
        <pc:sldMkLst>
          <pc:docMk/>
          <pc:sldMk cId="2124605308" sldId="2147375223"/>
        </pc:sldMkLst>
      </pc:sldChg>
      <pc:sldChg chg="addSp delSp modSp add mod setBg addAnim delAnim setClrOvrMap">
        <pc:chgData name="KHALID, Faraz" userId="87eb9cbb-5d92-4567-9521-443d9190da70" providerId="ADAL" clId="{8AB38106-8087-4C75-852D-EC80FAF50DC3}" dt="2021-12-16T05:29:52.255" v="2772"/>
        <pc:sldMkLst>
          <pc:docMk/>
          <pc:sldMk cId="3167172060" sldId="2147375224"/>
        </pc:sldMkLst>
        <pc:spChg chg="mod">
          <ac:chgData name="KHALID, Faraz" userId="87eb9cbb-5d92-4567-9521-443d9190da70" providerId="ADAL" clId="{8AB38106-8087-4C75-852D-EC80FAF50DC3}" dt="2021-12-16T05:29:52.253" v="2770" actId="26606"/>
          <ac:spMkLst>
            <pc:docMk/>
            <pc:sldMk cId="3167172060" sldId="2147375224"/>
            <ac:spMk id="2" creationId="{FBAB08B8-3DB3-4637-AE23-B8DB96D9FCEC}"/>
          </ac:spMkLst>
        </pc:spChg>
        <pc:spChg chg="mod">
          <ac:chgData name="KHALID, Faraz" userId="87eb9cbb-5d92-4567-9521-443d9190da70" providerId="ADAL" clId="{8AB38106-8087-4C75-852D-EC80FAF50DC3}" dt="2021-12-16T05:29:52.253" v="2770" actId="26606"/>
          <ac:spMkLst>
            <pc:docMk/>
            <pc:sldMk cId="3167172060" sldId="2147375224"/>
            <ac:spMk id="3" creationId="{2198AA37-E298-4CD8-9F0F-2123ACFD9653}"/>
          </ac:spMkLst>
        </pc:spChg>
        <pc:spChg chg="add del mod">
          <ac:chgData name="KHALID, Faraz" userId="87eb9cbb-5d92-4567-9521-443d9190da70" providerId="ADAL" clId="{8AB38106-8087-4C75-852D-EC80FAF50DC3}" dt="2021-12-16T05:29:40.976" v="2765" actId="478"/>
          <ac:spMkLst>
            <pc:docMk/>
            <pc:sldMk cId="3167172060" sldId="2147375224"/>
            <ac:spMk id="7" creationId="{BFA3385C-4062-4F14-8FE2-91F2B0349668}"/>
          </ac:spMkLst>
        </pc:spChg>
        <pc:spChg chg="add del">
          <ac:chgData name="KHALID, Faraz" userId="87eb9cbb-5d92-4567-9521-443d9190da70" providerId="ADAL" clId="{8AB38106-8087-4C75-852D-EC80FAF50DC3}" dt="2021-12-16T05:29:50.484" v="2769" actId="26606"/>
          <ac:spMkLst>
            <pc:docMk/>
            <pc:sldMk cId="3167172060" sldId="2147375224"/>
            <ac:spMk id="8" creationId="{9B7AD9F6-8CE7-4299-8FC6-328F4DCD3FF9}"/>
          </ac:spMkLst>
        </pc:spChg>
        <pc:spChg chg="add del">
          <ac:chgData name="KHALID, Faraz" userId="87eb9cbb-5d92-4567-9521-443d9190da70" providerId="ADAL" clId="{8AB38106-8087-4C75-852D-EC80FAF50DC3}" dt="2021-12-16T05:29:50.484" v="2769" actId="26606"/>
          <ac:spMkLst>
            <pc:docMk/>
            <pc:sldMk cId="3167172060" sldId="2147375224"/>
            <ac:spMk id="9" creationId="{F49775AF-8896-43EE-92C6-83497D6DC56F}"/>
          </ac:spMkLst>
        </pc:spChg>
        <pc:spChg chg="add">
          <ac:chgData name="KHALID, Faraz" userId="87eb9cbb-5d92-4567-9521-443d9190da70" providerId="ADAL" clId="{8AB38106-8087-4C75-852D-EC80FAF50DC3}" dt="2021-12-16T05:29:52.253" v="2770" actId="26606"/>
          <ac:spMkLst>
            <pc:docMk/>
            <pc:sldMk cId="3167172060" sldId="2147375224"/>
            <ac:spMk id="11" creationId="{E49CC64F-7275-4E33-961B-0C5CDC439875}"/>
          </ac:spMkLst>
        </pc:spChg>
        <pc:spChg chg="add del">
          <ac:chgData name="KHALID, Faraz" userId="87eb9cbb-5d92-4567-9521-443d9190da70" providerId="ADAL" clId="{8AB38106-8087-4C75-852D-EC80FAF50DC3}" dt="2021-12-16T05:29:32.643" v="2763" actId="26606"/>
          <ac:spMkLst>
            <pc:docMk/>
            <pc:sldMk cId="3167172060" sldId="2147375224"/>
            <ac:spMk id="12" creationId="{FB5B0058-AF13-4859-B429-4EDDE2A26F7F}"/>
          </ac:spMkLst>
        </pc:spChg>
        <pc:spChg chg="add del">
          <ac:chgData name="KHALID, Faraz" userId="87eb9cbb-5d92-4567-9521-443d9190da70" providerId="ADAL" clId="{8AB38106-8087-4C75-852D-EC80FAF50DC3}" dt="2021-12-16T05:29:32.643" v="2763" actId="26606"/>
          <ac:spMkLst>
            <pc:docMk/>
            <pc:sldMk cId="3167172060" sldId="2147375224"/>
            <ac:spMk id="13" creationId="{0277405F-0B4F-4418-B773-1B38814125B6}"/>
          </ac:spMkLst>
        </pc:spChg>
        <pc:spChg chg="add del">
          <ac:chgData name="KHALID, Faraz" userId="87eb9cbb-5d92-4567-9521-443d9190da70" providerId="ADAL" clId="{8AB38106-8087-4C75-852D-EC80FAF50DC3}" dt="2021-12-16T05:29:21.974" v="2761" actId="26606"/>
          <ac:spMkLst>
            <pc:docMk/>
            <pc:sldMk cId="3167172060" sldId="2147375224"/>
            <ac:spMk id="15" creationId="{347D6575-0B06-40B2-9D0F-298202F6BCAC}"/>
          </ac:spMkLst>
        </pc:spChg>
        <pc:spChg chg="add del">
          <ac:chgData name="KHALID, Faraz" userId="87eb9cbb-5d92-4567-9521-443d9190da70" providerId="ADAL" clId="{8AB38106-8087-4C75-852D-EC80FAF50DC3}" dt="2021-12-16T05:29:21.974" v="2761" actId="26606"/>
          <ac:spMkLst>
            <pc:docMk/>
            <pc:sldMk cId="3167172060" sldId="2147375224"/>
            <ac:spMk id="17" creationId="{E2B33195-5BCA-4BB7-A82D-6739522687DD}"/>
          </ac:spMkLst>
        </pc:spChg>
        <pc:spChg chg="add del">
          <ac:chgData name="KHALID, Faraz" userId="87eb9cbb-5d92-4567-9521-443d9190da70" providerId="ADAL" clId="{8AB38106-8087-4C75-852D-EC80FAF50DC3}" dt="2021-12-16T05:29:21.974" v="2761" actId="26606"/>
          <ac:spMkLst>
            <pc:docMk/>
            <pc:sldMk cId="3167172060" sldId="2147375224"/>
            <ac:spMk id="19" creationId="{CF8AD9F3-9AF6-494F-83A3-2F677563935C}"/>
          </ac:spMkLst>
        </pc:spChg>
        <pc:spChg chg="add del">
          <ac:chgData name="KHALID, Faraz" userId="87eb9cbb-5d92-4567-9521-443d9190da70" providerId="ADAL" clId="{8AB38106-8087-4C75-852D-EC80FAF50DC3}" dt="2021-12-16T05:29:21.974" v="2761" actId="26606"/>
          <ac:spMkLst>
            <pc:docMk/>
            <pc:sldMk cId="3167172060" sldId="2147375224"/>
            <ac:spMk id="21" creationId="{0DA5DB8B-7E5C-4ABC-8069-A9A8806F3976}"/>
          </ac:spMkLst>
        </pc:spChg>
        <pc:picChg chg="add mod">
          <ac:chgData name="KHALID, Faraz" userId="87eb9cbb-5d92-4567-9521-443d9190da70" providerId="ADAL" clId="{8AB38106-8087-4C75-852D-EC80FAF50DC3}" dt="2021-12-16T05:29:52.253" v="2770" actId="26606"/>
          <ac:picMkLst>
            <pc:docMk/>
            <pc:sldMk cId="3167172060" sldId="2147375224"/>
            <ac:picMk id="5" creationId="{5D37A254-F290-42DE-A9F4-D0FCF3DC5B49}"/>
          </ac:picMkLst>
        </pc:picChg>
        <pc:picChg chg="del mod ord">
          <ac:chgData name="KHALID, Faraz" userId="87eb9cbb-5d92-4567-9521-443d9190da70" providerId="ADAL" clId="{8AB38106-8087-4C75-852D-EC80FAF50DC3}" dt="2021-12-16T05:29:37.946" v="2764" actId="478"/>
          <ac:picMkLst>
            <pc:docMk/>
            <pc:sldMk cId="3167172060" sldId="2147375224"/>
            <ac:picMk id="10" creationId="{ABD7F97D-15E8-4032-B615-0562046B7542}"/>
          </ac:picMkLst>
        </pc:picChg>
      </pc:sldChg>
      <pc:sldChg chg="add">
        <pc:chgData name="KHALID, Faraz" userId="87eb9cbb-5d92-4567-9521-443d9190da70" providerId="ADAL" clId="{8AB38106-8087-4C75-852D-EC80FAF50DC3}" dt="2021-12-14T18:52:10.447" v="42"/>
        <pc:sldMkLst>
          <pc:docMk/>
          <pc:sldMk cId="460269255" sldId="2147375225"/>
        </pc:sldMkLst>
      </pc:sldChg>
      <pc:sldChg chg="add">
        <pc:chgData name="KHALID, Faraz" userId="87eb9cbb-5d92-4567-9521-443d9190da70" providerId="ADAL" clId="{8AB38106-8087-4C75-852D-EC80FAF50DC3}" dt="2021-12-14T18:52:10.447" v="42"/>
        <pc:sldMkLst>
          <pc:docMk/>
          <pc:sldMk cId="3187533055" sldId="2147375226"/>
        </pc:sldMkLst>
      </pc:sldChg>
      <pc:sldChg chg="addSp delSp modSp new mod setBg modClrScheme chgLayout">
        <pc:chgData name="KHALID, Faraz" userId="87eb9cbb-5d92-4567-9521-443d9190da70" providerId="ADAL" clId="{8AB38106-8087-4C75-852D-EC80FAF50DC3}" dt="2021-12-14T20:06:30.502" v="1467" actId="20577"/>
        <pc:sldMkLst>
          <pc:docMk/>
          <pc:sldMk cId="640058367" sldId="2147375227"/>
        </pc:sldMkLst>
        <pc:spChg chg="del mod ord">
          <ac:chgData name="KHALID, Faraz" userId="87eb9cbb-5d92-4567-9521-443d9190da70" providerId="ADAL" clId="{8AB38106-8087-4C75-852D-EC80FAF50DC3}" dt="2021-12-14T18:54:20.626" v="118" actId="700"/>
          <ac:spMkLst>
            <pc:docMk/>
            <pc:sldMk cId="640058367" sldId="2147375227"/>
            <ac:spMk id="2" creationId="{618DF2A9-59F2-4FEB-A66A-F1EF9286B0F0}"/>
          </ac:spMkLst>
        </pc:spChg>
        <pc:spChg chg="mod or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3" creationId="{94ED296A-2FBC-4C92-B1C9-E78B9315A0F9}"/>
          </ac:spMkLst>
        </pc:spChg>
        <pc:spChg chg="del mod ord">
          <ac:chgData name="KHALID, Faraz" userId="87eb9cbb-5d92-4567-9521-443d9190da70" providerId="ADAL" clId="{8AB38106-8087-4C75-852D-EC80FAF50DC3}" dt="2021-12-14T18:54:20.626" v="118" actId="700"/>
          <ac:spMkLst>
            <pc:docMk/>
            <pc:sldMk cId="640058367" sldId="2147375227"/>
            <ac:spMk id="4" creationId="{9C6F2B10-ACF1-461B-940D-56328F7C08FE}"/>
          </ac:spMkLst>
        </pc:spChg>
        <pc:spChg chg="add mod or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5" creationId="{7B229C94-21FF-4496-9B01-EC77F3F5852D}"/>
          </ac:spMkLst>
        </pc:spChg>
        <pc:spChg chg="add del mod ord">
          <ac:chgData name="KHALID, Faraz" userId="87eb9cbb-5d92-4567-9521-443d9190da70" providerId="ADAL" clId="{8AB38106-8087-4C75-852D-EC80FAF50DC3}" dt="2021-12-14T20:06:30.502" v="1467" actId="20577"/>
          <ac:spMkLst>
            <pc:docMk/>
            <pc:sldMk cId="640058367" sldId="2147375227"/>
            <ac:spMk id="6" creationId="{898B298C-B400-474D-914E-285720D9E6C3}"/>
          </ac:spMkLst>
        </pc:spChg>
        <pc:spChg chg="add del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11" creationId="{100EDD19-6802-4EC3-95CE-CFFAB042CFD6}"/>
          </ac:spMkLst>
        </pc:spChg>
        <pc:spChg chg="add del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13" creationId="{DB17E863-922E-4C26-BD64-E8FD41D28661}"/>
          </ac:spMkLst>
        </pc:spChg>
        <pc:spChg chg="add del">
          <ac:chgData name="KHALID, Faraz" userId="87eb9cbb-5d92-4567-9521-443d9190da70" providerId="ADAL" clId="{8AB38106-8087-4C75-852D-EC80FAF50DC3}" dt="2021-12-14T20:02:54.888" v="1397" actId="26606"/>
          <ac:spMkLst>
            <pc:docMk/>
            <pc:sldMk cId="640058367" sldId="2147375227"/>
            <ac:spMk id="18" creationId="{100EDD19-6802-4EC3-95CE-CFFAB042CFD6}"/>
          </ac:spMkLst>
        </pc:spChg>
        <pc:spChg chg="add del">
          <ac:chgData name="KHALID, Faraz" userId="87eb9cbb-5d92-4567-9521-443d9190da70" providerId="ADAL" clId="{8AB38106-8087-4C75-852D-EC80FAF50DC3}" dt="2021-12-14T19:35:47.768" v="869" actId="26606"/>
          <ac:spMkLst>
            <pc:docMk/>
            <pc:sldMk cId="640058367" sldId="2147375227"/>
            <ac:spMk id="19" creationId="{B819A166-7571-4003-A6B8-B62034C3ED30}"/>
          </ac:spMkLst>
        </pc:spChg>
        <pc:spChg chg="add del">
          <ac:chgData name="KHALID, Faraz" userId="87eb9cbb-5d92-4567-9521-443d9190da70" providerId="ADAL" clId="{8AB38106-8087-4C75-852D-EC80FAF50DC3}" dt="2021-12-14T20:02:54.888" v="1397" actId="26606"/>
          <ac:spMkLst>
            <pc:docMk/>
            <pc:sldMk cId="640058367" sldId="2147375227"/>
            <ac:spMk id="20" creationId="{DB17E863-922E-4C26-BD64-E8FD41D28661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2" creationId="{2AEBC8F2-97B1-41B4-93F1-2D289E197FBA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3" creationId="{827B839B-9ADE-406B-8590-F1CAEDED45A1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4" creationId="{472E3A19-F5D5-48FC-BB9C-48C2F68F598B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5" creationId="{CFE45BF0-46DB-408C-B5F7-7B11716805D4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6" creationId="{7A62E32F-BB65-43A8-8EB5-92346890E549}"/>
          </ac:spMkLst>
        </pc:spChg>
        <pc:spChg chg="add del">
          <ac:chgData name="KHALID, Faraz" userId="87eb9cbb-5d92-4567-9521-443d9190da70" providerId="ADAL" clId="{8AB38106-8087-4C75-852D-EC80FAF50DC3}" dt="2021-12-14T20:03:20.137" v="1399" actId="26606"/>
          <ac:spMkLst>
            <pc:docMk/>
            <pc:sldMk cId="640058367" sldId="2147375227"/>
            <ac:spMk id="28" creationId="{14E91B64-9FCC-451E-AFB4-A827D6329367}"/>
          </ac:spMkLst>
        </pc:spChg>
        <pc:spChg chg="ad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30" creationId="{DAF1966E-FD40-4A4A-B61B-C4DF7FA05F06}"/>
          </ac:spMkLst>
        </pc:spChg>
        <pc:spChg chg="ad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31" creationId="{047BFA19-D45E-416B-A404-7AF2F3F27017}"/>
          </ac:spMkLst>
        </pc:spChg>
        <pc:spChg chg="ad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32" creationId="{8E0105E7-23DB-4CF2-8258-FF47C7620F6E}"/>
          </ac:spMkLst>
        </pc:spChg>
        <pc:spChg chg="add">
          <ac:chgData name="KHALID, Faraz" userId="87eb9cbb-5d92-4567-9521-443d9190da70" providerId="ADAL" clId="{8AB38106-8087-4C75-852D-EC80FAF50DC3}" dt="2021-12-14T20:03:20.145" v="1400" actId="26606"/>
          <ac:spMkLst>
            <pc:docMk/>
            <pc:sldMk cId="640058367" sldId="2147375227"/>
            <ac:spMk id="33" creationId="{074B4F7D-14B2-478B-8BF5-01E4E0C5D263}"/>
          </ac:spMkLst>
        </pc:spChg>
        <pc:graphicFrameChg chg="add del">
          <ac:chgData name="KHALID, Faraz" userId="87eb9cbb-5d92-4567-9521-443d9190da70" providerId="ADAL" clId="{8AB38106-8087-4C75-852D-EC80FAF50DC3}" dt="2021-12-14T19:35:47.768" v="869" actId="26606"/>
          <ac:graphicFrameMkLst>
            <pc:docMk/>
            <pc:sldMk cId="640058367" sldId="2147375227"/>
            <ac:graphicFrameMk id="15" creationId="{C40811F6-4452-47EA-8F14-D9E1D77408C2}"/>
          </ac:graphicFrameMkLst>
        </pc:graphicFrameChg>
      </pc:sldChg>
      <pc:sldChg chg="addSp delSp modSp new mod setBg">
        <pc:chgData name="KHALID, Faraz" userId="87eb9cbb-5d92-4567-9521-443d9190da70" providerId="ADAL" clId="{8AB38106-8087-4C75-852D-EC80FAF50DC3}" dt="2021-12-14T20:04:27.261" v="1413" actId="26606"/>
        <pc:sldMkLst>
          <pc:docMk/>
          <pc:sldMk cId="2150784627" sldId="2147375228"/>
        </pc:sldMkLst>
        <pc:spChg chg="mod">
          <ac:chgData name="KHALID, Faraz" userId="87eb9cbb-5d92-4567-9521-443d9190da70" providerId="ADAL" clId="{8AB38106-8087-4C75-852D-EC80FAF50DC3}" dt="2021-12-14T20:04:27.261" v="1413" actId="26606"/>
          <ac:spMkLst>
            <pc:docMk/>
            <pc:sldMk cId="2150784627" sldId="2147375228"/>
            <ac:spMk id="2" creationId="{4E487B6D-5428-400F-A866-CE3B621CE32A}"/>
          </ac:spMkLst>
        </pc:spChg>
        <pc:spChg chg="del mod">
          <ac:chgData name="KHALID, Faraz" userId="87eb9cbb-5d92-4567-9521-443d9190da70" providerId="ADAL" clId="{8AB38106-8087-4C75-852D-EC80FAF50DC3}" dt="2021-12-14T19:33:58.349" v="841" actId="26606"/>
          <ac:spMkLst>
            <pc:docMk/>
            <pc:sldMk cId="2150784627" sldId="2147375228"/>
            <ac:spMk id="3" creationId="{88EFFCB7-063C-46D3-BB1E-F3AD2957696C}"/>
          </ac:spMkLst>
        </pc:spChg>
        <pc:spChg chg="mod">
          <ac:chgData name="KHALID, Faraz" userId="87eb9cbb-5d92-4567-9521-443d9190da70" providerId="ADAL" clId="{8AB38106-8087-4C75-852D-EC80FAF50DC3}" dt="2021-12-14T20:04:19.360" v="1408" actId="26606"/>
          <ac:spMkLst>
            <pc:docMk/>
            <pc:sldMk cId="2150784627" sldId="2147375228"/>
            <ac:spMk id="4" creationId="{C4CEDC7B-0C66-4063-9F91-9417D4FD2E9C}"/>
          </ac:spMkLst>
        </pc:spChg>
        <pc:spChg chg="add del">
          <ac:chgData name="KHALID, Faraz" userId="87eb9cbb-5d92-4567-9521-443d9190da70" providerId="ADAL" clId="{8AB38106-8087-4C75-852D-EC80FAF50DC3}" dt="2021-12-14T19:34:58.657" v="867" actId="26606"/>
          <ac:spMkLst>
            <pc:docMk/>
            <pc:sldMk cId="2150784627" sldId="2147375228"/>
            <ac:spMk id="10" creationId="{B819A166-7571-4003-A6B8-B62034C3ED30}"/>
          </ac:spMkLst>
        </pc:spChg>
        <pc:spChg chg="add del">
          <ac:chgData name="KHALID, Faraz" userId="87eb9cbb-5d92-4567-9521-443d9190da70" providerId="ADAL" clId="{8AB38106-8087-4C75-852D-EC80FAF50DC3}" dt="2021-12-14T19:34:51.419" v="864" actId="26606"/>
          <ac:spMkLst>
            <pc:docMk/>
            <pc:sldMk cId="2150784627" sldId="2147375228"/>
            <ac:spMk id="15" creationId="{44AD29B6-BF3B-4407-9E75-52DF8E3B29F1}"/>
          </ac:spMkLst>
        </pc:spChg>
        <pc:spChg chg="add del">
          <ac:chgData name="KHALID, Faraz" userId="87eb9cbb-5d92-4567-9521-443d9190da70" providerId="ADAL" clId="{8AB38106-8087-4C75-852D-EC80FAF50DC3}" dt="2021-12-14T19:34:51.419" v="864" actId="26606"/>
          <ac:spMkLst>
            <pc:docMk/>
            <pc:sldMk cId="2150784627" sldId="2147375228"/>
            <ac:spMk id="17" creationId="{55F8BA08-3E38-4B70-B93A-74F08E092206}"/>
          </ac:spMkLst>
        </pc:spChg>
        <pc:spChg chg="add del">
          <ac:chgData name="KHALID, Faraz" userId="87eb9cbb-5d92-4567-9521-443d9190da70" providerId="ADAL" clId="{8AB38106-8087-4C75-852D-EC80FAF50DC3}" dt="2021-12-14T19:34:51.419" v="864" actId="26606"/>
          <ac:spMkLst>
            <pc:docMk/>
            <pc:sldMk cId="2150784627" sldId="2147375228"/>
            <ac:spMk id="19" creationId="{357F1B33-79AB-4A71-8CEC-4546D709B8C8}"/>
          </ac:spMkLst>
        </pc:spChg>
        <pc:spChg chg="add del">
          <ac:chgData name="KHALID, Faraz" userId="87eb9cbb-5d92-4567-9521-443d9190da70" providerId="ADAL" clId="{8AB38106-8087-4C75-852D-EC80FAF50DC3}" dt="2021-12-14T19:34:58.640" v="866" actId="26606"/>
          <ac:spMkLst>
            <pc:docMk/>
            <pc:sldMk cId="2150784627" sldId="2147375228"/>
            <ac:spMk id="21" creationId="{5628E5CB-913B-4378-97CE-18C9F6410C53}"/>
          </ac:spMkLst>
        </pc:spChg>
        <pc:spChg chg="add del">
          <ac:chgData name="KHALID, Faraz" userId="87eb9cbb-5d92-4567-9521-443d9190da70" providerId="ADAL" clId="{8AB38106-8087-4C75-852D-EC80FAF50DC3}" dt="2021-12-14T20:04:27.261" v="1413" actId="26606"/>
          <ac:spMkLst>
            <pc:docMk/>
            <pc:sldMk cId="2150784627" sldId="2147375228"/>
            <ac:spMk id="23" creationId="{B819A166-7571-4003-A6B8-B62034C3ED30}"/>
          </ac:spMkLst>
        </pc:spChg>
        <pc:spChg chg="add del">
          <ac:chgData name="KHALID, Faraz" userId="87eb9cbb-5d92-4567-9521-443d9190da70" providerId="ADAL" clId="{8AB38106-8087-4C75-852D-EC80FAF50DC3}" dt="2021-12-14T20:04:17.128" v="1406" actId="26606"/>
          <ac:spMkLst>
            <pc:docMk/>
            <pc:sldMk cId="2150784627" sldId="2147375228"/>
            <ac:spMk id="28" creationId="{6C4028FD-8BAA-4A19-BFDE-594D991B7552}"/>
          </ac:spMkLst>
        </pc:spChg>
        <pc:spChg chg="add del">
          <ac:chgData name="KHALID, Faraz" userId="87eb9cbb-5d92-4567-9521-443d9190da70" providerId="ADAL" clId="{8AB38106-8087-4C75-852D-EC80FAF50DC3}" dt="2021-12-14T20:04:19.360" v="1408" actId="26606"/>
          <ac:spMkLst>
            <pc:docMk/>
            <pc:sldMk cId="2150784627" sldId="2147375228"/>
            <ac:spMk id="30" creationId="{E51BA4DF-2BD4-4EC2-B1DB-B27C8AC71864}"/>
          </ac:spMkLst>
        </pc:spChg>
        <pc:spChg chg="add del">
          <ac:chgData name="KHALID, Faraz" userId="87eb9cbb-5d92-4567-9521-443d9190da70" providerId="ADAL" clId="{8AB38106-8087-4C75-852D-EC80FAF50DC3}" dt="2021-12-14T20:04:24.054" v="1410" actId="26606"/>
          <ac:spMkLst>
            <pc:docMk/>
            <pc:sldMk cId="2150784627" sldId="2147375228"/>
            <ac:spMk id="32" creationId="{5DD103AA-7536-490B-973F-73CA63A7ED09}"/>
          </ac:spMkLst>
        </pc:spChg>
        <pc:spChg chg="add del">
          <ac:chgData name="KHALID, Faraz" userId="87eb9cbb-5d92-4567-9521-443d9190da70" providerId="ADAL" clId="{8AB38106-8087-4C75-852D-EC80FAF50DC3}" dt="2021-12-14T20:04:27.241" v="1412" actId="26606"/>
          <ac:spMkLst>
            <pc:docMk/>
            <pc:sldMk cId="2150784627" sldId="2147375228"/>
            <ac:spMk id="34" creationId="{E02239D2-A05D-4A1C-9F06-FBA7FC730E1B}"/>
          </ac:spMkLst>
        </pc:spChg>
        <pc:spChg chg="add">
          <ac:chgData name="KHALID, Faraz" userId="87eb9cbb-5d92-4567-9521-443d9190da70" providerId="ADAL" clId="{8AB38106-8087-4C75-852D-EC80FAF50DC3}" dt="2021-12-14T20:04:27.261" v="1413" actId="26606"/>
          <ac:spMkLst>
            <pc:docMk/>
            <pc:sldMk cId="2150784627" sldId="2147375228"/>
            <ac:spMk id="36" creationId="{DCC231C8-C761-4B31-9B1C-C6D19248C6B3}"/>
          </ac:spMkLst>
        </pc:spChg>
        <pc:graphicFrameChg chg="add mod modGraphic">
          <ac:chgData name="KHALID, Faraz" userId="87eb9cbb-5d92-4567-9521-443d9190da70" providerId="ADAL" clId="{8AB38106-8087-4C75-852D-EC80FAF50DC3}" dt="2021-12-14T20:04:27.261" v="1413" actId="26606"/>
          <ac:graphicFrameMkLst>
            <pc:docMk/>
            <pc:sldMk cId="2150784627" sldId="2147375228"/>
            <ac:graphicFrameMk id="6" creationId="{04550FEA-A334-4F81-B1D6-F1542A3FF82B}"/>
          </ac:graphicFrameMkLst>
        </pc:graphicFrameChg>
      </pc:sldChg>
      <pc:sldChg chg="new del">
        <pc:chgData name="KHALID, Faraz" userId="87eb9cbb-5d92-4567-9521-443d9190da70" providerId="ADAL" clId="{8AB38106-8087-4C75-852D-EC80FAF50DC3}" dt="2021-12-14T19:36:11.783" v="871" actId="47"/>
        <pc:sldMkLst>
          <pc:docMk/>
          <pc:sldMk cId="5782531" sldId="2147375229"/>
        </pc:sldMkLst>
      </pc:sldChg>
      <pc:sldChg chg="addSp delSp modSp add mod setBg delDesignElem">
        <pc:chgData name="KHALID, Faraz" userId="87eb9cbb-5d92-4567-9521-443d9190da70" providerId="ADAL" clId="{8AB38106-8087-4C75-852D-EC80FAF50DC3}" dt="2021-12-14T20:06:04.440" v="1431" actId="207"/>
        <pc:sldMkLst>
          <pc:docMk/>
          <pc:sldMk cId="205671213" sldId="2147375229"/>
        </pc:sldMkLst>
        <pc:spChg chg="mo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3" creationId="{94ED296A-2FBC-4C92-B1C9-E78B9315A0F9}"/>
          </ac:spMkLst>
        </pc:spChg>
        <pc:spChg chg="mo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5" creationId="{7B229C94-21FF-4496-9B01-EC77F3F5852D}"/>
          </ac:spMkLst>
        </pc:spChg>
        <pc:spChg chg="mod">
          <ac:chgData name="KHALID, Faraz" userId="87eb9cbb-5d92-4567-9521-443d9190da70" providerId="ADAL" clId="{8AB38106-8087-4C75-852D-EC80FAF50DC3}" dt="2021-12-14T20:06:04.440" v="1431" actId="207"/>
          <ac:spMkLst>
            <pc:docMk/>
            <pc:sldMk cId="205671213" sldId="2147375229"/>
            <ac:spMk id="6" creationId="{898B298C-B400-474D-914E-285720D9E6C3}"/>
          </ac:spMkLst>
        </pc:spChg>
        <pc:spChg chg="ad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8" creationId="{DAF1966E-FD40-4A4A-B61B-C4DF7FA05F06}"/>
          </ac:spMkLst>
        </pc:spChg>
        <pc:spChg chg="ad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9" creationId="{047BFA19-D45E-416B-A404-7AF2F3F27017}"/>
          </ac:spMkLst>
        </pc:spChg>
        <pc:spChg chg="del">
          <ac:chgData name="KHALID, Faraz" userId="87eb9cbb-5d92-4567-9521-443d9190da70" providerId="ADAL" clId="{8AB38106-8087-4C75-852D-EC80FAF50DC3}" dt="2021-12-14T19:36:16.787" v="873"/>
          <ac:spMkLst>
            <pc:docMk/>
            <pc:sldMk cId="205671213" sldId="2147375229"/>
            <ac:spMk id="11" creationId="{100EDD19-6802-4EC3-95CE-CFFAB042CFD6}"/>
          </ac:spMkLst>
        </pc:spChg>
        <pc:spChg chg="del">
          <ac:chgData name="KHALID, Faraz" userId="87eb9cbb-5d92-4567-9521-443d9190da70" providerId="ADAL" clId="{8AB38106-8087-4C75-852D-EC80FAF50DC3}" dt="2021-12-14T19:36:16.787" v="873"/>
          <ac:spMkLst>
            <pc:docMk/>
            <pc:sldMk cId="205671213" sldId="2147375229"/>
            <ac:spMk id="13" creationId="{DB17E863-922E-4C26-BD64-E8FD41D28661}"/>
          </ac:spMkLst>
        </pc:spChg>
        <pc:spChg chg="ad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15" creationId="{8E0105E7-23DB-4CF2-8258-FF47C7620F6E}"/>
          </ac:spMkLst>
        </pc:spChg>
        <pc:spChg chg="add">
          <ac:chgData name="KHALID, Faraz" userId="87eb9cbb-5d92-4567-9521-443d9190da70" providerId="ADAL" clId="{8AB38106-8087-4C75-852D-EC80FAF50DC3}" dt="2021-12-14T20:05:40.720" v="1424" actId="26606"/>
          <ac:spMkLst>
            <pc:docMk/>
            <pc:sldMk cId="205671213" sldId="2147375229"/>
            <ac:spMk id="17" creationId="{074B4F7D-14B2-478B-8BF5-01E4E0C5D263}"/>
          </ac:spMkLst>
        </pc:spChg>
      </pc:sldChg>
      <pc:sldChg chg="addSp modSp new mod setBg">
        <pc:chgData name="KHALID, Faraz" userId="87eb9cbb-5d92-4567-9521-443d9190da70" providerId="ADAL" clId="{8AB38106-8087-4C75-852D-EC80FAF50DC3}" dt="2021-12-16T06:27:25.012" v="2911" actId="20577"/>
        <pc:sldMkLst>
          <pc:docMk/>
          <pc:sldMk cId="3195547887" sldId="2147375230"/>
        </pc:sldMkLst>
        <pc:spChg chg="mod">
          <ac:chgData name="KHALID, Faraz" userId="87eb9cbb-5d92-4567-9521-443d9190da70" providerId="ADAL" clId="{8AB38106-8087-4C75-852D-EC80FAF50DC3}" dt="2021-12-15T20:15:42.020" v="2658" actId="26606"/>
          <ac:spMkLst>
            <pc:docMk/>
            <pc:sldMk cId="3195547887" sldId="2147375230"/>
            <ac:spMk id="2" creationId="{2DA282F9-E232-414B-9408-8C7692E84A6E}"/>
          </ac:spMkLst>
        </pc:spChg>
        <pc:spChg chg="mod">
          <ac:chgData name="KHALID, Faraz" userId="87eb9cbb-5d92-4567-9521-443d9190da70" providerId="ADAL" clId="{8AB38106-8087-4C75-852D-EC80FAF50DC3}" dt="2021-12-16T06:27:25.012" v="2911" actId="20577"/>
          <ac:spMkLst>
            <pc:docMk/>
            <pc:sldMk cId="3195547887" sldId="2147375230"/>
            <ac:spMk id="3" creationId="{7D481CBD-819E-41AC-A9EE-8449DA9A8EAF}"/>
          </ac:spMkLst>
        </pc:spChg>
        <pc:spChg chg="mod">
          <ac:chgData name="KHALID, Faraz" userId="87eb9cbb-5d92-4567-9521-443d9190da70" providerId="ADAL" clId="{8AB38106-8087-4C75-852D-EC80FAF50DC3}" dt="2021-12-15T20:15:42.020" v="2658" actId="26606"/>
          <ac:spMkLst>
            <pc:docMk/>
            <pc:sldMk cId="3195547887" sldId="2147375230"/>
            <ac:spMk id="4" creationId="{38B8BE08-DBDF-46D9-BEC9-779830E0AD89}"/>
          </ac:spMkLst>
        </pc:spChg>
        <pc:spChg chg="add">
          <ac:chgData name="KHALID, Faraz" userId="87eb9cbb-5d92-4567-9521-443d9190da70" providerId="ADAL" clId="{8AB38106-8087-4C75-852D-EC80FAF50DC3}" dt="2021-12-15T20:15:42.020" v="2658" actId="26606"/>
          <ac:spMkLst>
            <pc:docMk/>
            <pc:sldMk cId="3195547887" sldId="2147375230"/>
            <ac:spMk id="9" creationId="{100EDD19-6802-4EC3-95CE-CFFAB042CFD6}"/>
          </ac:spMkLst>
        </pc:spChg>
        <pc:spChg chg="add">
          <ac:chgData name="KHALID, Faraz" userId="87eb9cbb-5d92-4567-9521-443d9190da70" providerId="ADAL" clId="{8AB38106-8087-4C75-852D-EC80FAF50DC3}" dt="2021-12-15T20:15:42.020" v="2658" actId="26606"/>
          <ac:spMkLst>
            <pc:docMk/>
            <pc:sldMk cId="3195547887" sldId="2147375230"/>
            <ac:spMk id="11" creationId="{DB17E863-922E-4C26-BD64-E8FD41D28661}"/>
          </ac:spMkLst>
        </pc:spChg>
      </pc:sldChg>
      <pc:sldChg chg="addSp delSp modSp new mod setBg">
        <pc:chgData name="KHALID, Faraz" userId="87eb9cbb-5d92-4567-9521-443d9190da70" providerId="ADAL" clId="{8AB38106-8087-4C75-852D-EC80FAF50DC3}" dt="2021-12-15T20:17:53.347" v="2673" actId="12100"/>
        <pc:sldMkLst>
          <pc:docMk/>
          <pc:sldMk cId="2123640751" sldId="2147375231"/>
        </pc:sldMkLst>
        <pc:spChg chg="mod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2" creationId="{69B3ECD3-C4BF-451B-849A-432E5CE6516A}"/>
          </ac:spMkLst>
        </pc:spChg>
        <pc:spChg chg="mod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4" creationId="{539656C8-68EC-4E18-9AD1-5C8C6927DA14}"/>
          </ac:spMkLst>
        </pc:spChg>
        <pc:spChg chg="mod ord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13" creationId="{EF8A6FE5-2D8D-41D3-A29E-787592B3A01F}"/>
          </ac:spMkLst>
        </pc:spChg>
        <pc:spChg chg="add del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20" creationId="{A7457DD9-5A45-400A-AB4B-4B4EDECA25F1}"/>
          </ac:spMkLst>
        </pc:spChg>
        <pc:spChg chg="add del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21" creationId="{2550BE34-C2B8-49B8-8519-67A8CAD51AE9}"/>
          </ac:spMkLst>
        </pc:spChg>
        <pc:spChg chg="add del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22" creationId="{441CF7D6-A660-431A-B0BB-140A0D5556B6}"/>
          </ac:spMkLst>
        </pc:spChg>
        <pc:spChg chg="add del">
          <ac:chgData name="KHALID, Faraz" userId="87eb9cbb-5d92-4567-9521-443d9190da70" providerId="ADAL" clId="{8AB38106-8087-4C75-852D-EC80FAF50DC3}" dt="2021-12-15T20:17:41.094" v="2672" actId="26606"/>
          <ac:spMkLst>
            <pc:docMk/>
            <pc:sldMk cId="2123640751" sldId="2147375231"/>
            <ac:spMk id="24" creationId="{0570A85B-3810-4F95-97B0-CBF4CCDB381C}"/>
          </ac:spMkLst>
        </pc:spChg>
        <pc:graphicFrameChg chg="mod modGraphic">
          <ac:chgData name="KHALID, Faraz" userId="87eb9cbb-5d92-4567-9521-443d9190da70" providerId="ADAL" clId="{8AB38106-8087-4C75-852D-EC80FAF50DC3}" dt="2021-12-15T20:17:53.347" v="2673" actId="12100"/>
          <ac:graphicFrameMkLst>
            <pc:docMk/>
            <pc:sldMk cId="2123640751" sldId="2147375231"/>
            <ac:graphicFrameMk id="7" creationId="{5D6CEFF4-4F61-4F6A-B629-70E38A542B6F}"/>
          </ac:graphicFrameMkLst>
        </pc:graphicFrameChg>
        <pc:cxnChg chg="add del">
          <ac:chgData name="KHALID, Faraz" userId="87eb9cbb-5d92-4567-9521-443d9190da70" providerId="ADAL" clId="{8AB38106-8087-4C75-852D-EC80FAF50DC3}" dt="2021-12-15T20:17:09.562" v="2666" actId="26606"/>
          <ac:cxnSpMkLst>
            <pc:docMk/>
            <pc:sldMk cId="2123640751" sldId="2147375231"/>
            <ac:cxnSpMk id="18" creationId="{A7F400EE-A8A5-48AF-B4D6-291B52C6F0B0}"/>
          </ac:cxnSpMkLst>
        </pc:cxnChg>
      </pc:sldChg>
      <pc:sldChg chg="addSp delSp modSp new mod">
        <pc:chgData name="KHALID, Faraz" userId="87eb9cbb-5d92-4567-9521-443d9190da70" providerId="ADAL" clId="{8AB38106-8087-4C75-852D-EC80FAF50DC3}" dt="2021-12-15T20:20:04.274" v="2693" actId="20577"/>
        <pc:sldMkLst>
          <pc:docMk/>
          <pc:sldMk cId="4190320438" sldId="2147375232"/>
        </pc:sldMkLst>
        <pc:spChg chg="mod">
          <ac:chgData name="KHALID, Faraz" userId="87eb9cbb-5d92-4567-9521-443d9190da70" providerId="ADAL" clId="{8AB38106-8087-4C75-852D-EC80FAF50DC3}" dt="2021-12-14T20:07:01.945" v="1470" actId="113"/>
          <ac:spMkLst>
            <pc:docMk/>
            <pc:sldMk cId="4190320438" sldId="2147375232"/>
            <ac:spMk id="2" creationId="{67869B41-091B-4425-B51F-5ADDD65DC2ED}"/>
          </ac:spMkLst>
        </pc:spChg>
        <pc:spChg chg="del">
          <ac:chgData name="KHALID, Faraz" userId="87eb9cbb-5d92-4567-9521-443d9190da70" providerId="ADAL" clId="{8AB38106-8087-4C75-852D-EC80FAF50DC3}" dt="2021-12-15T20:18:21.763" v="2674" actId="26606"/>
          <ac:spMkLst>
            <pc:docMk/>
            <pc:sldMk cId="4190320438" sldId="2147375232"/>
            <ac:spMk id="3" creationId="{728C017E-AD29-4234-9646-EC9B72522D80}"/>
          </ac:spMkLst>
        </pc:spChg>
        <pc:graphicFrameChg chg="add mod">
          <ac:chgData name="KHALID, Faraz" userId="87eb9cbb-5d92-4567-9521-443d9190da70" providerId="ADAL" clId="{8AB38106-8087-4C75-852D-EC80FAF50DC3}" dt="2021-12-15T20:20:04.274" v="2693" actId="20577"/>
          <ac:graphicFrameMkLst>
            <pc:docMk/>
            <pc:sldMk cId="4190320438" sldId="2147375232"/>
            <ac:graphicFrameMk id="7" creationId="{2E48365E-CBCF-4919-9250-4D273789189B}"/>
          </ac:graphicFrameMkLst>
        </pc:graphicFrameChg>
      </pc:sldChg>
      <pc:sldChg chg="addSp modSp new mod setBg">
        <pc:chgData name="KHALID, Faraz" userId="87eb9cbb-5d92-4567-9521-443d9190da70" providerId="ADAL" clId="{8AB38106-8087-4C75-852D-EC80FAF50DC3}" dt="2021-12-15T20:21:35.990" v="2709" actId="14100"/>
        <pc:sldMkLst>
          <pc:docMk/>
          <pc:sldMk cId="3552690889" sldId="2147375233"/>
        </pc:sldMkLst>
        <pc:spChg chg="mod">
          <ac:chgData name="KHALID, Faraz" userId="87eb9cbb-5d92-4567-9521-443d9190da70" providerId="ADAL" clId="{8AB38106-8087-4C75-852D-EC80FAF50DC3}" dt="2021-12-15T20:21:26.955" v="2707" actId="1076"/>
          <ac:spMkLst>
            <pc:docMk/>
            <pc:sldMk cId="3552690889" sldId="2147375233"/>
            <ac:spMk id="2" creationId="{F45B8030-D4A4-4B25-AC67-922793213EF2}"/>
          </ac:spMkLst>
        </pc:spChg>
        <pc:spChg chg="mod">
          <ac:chgData name="KHALID, Faraz" userId="87eb9cbb-5d92-4567-9521-443d9190da70" providerId="ADAL" clId="{8AB38106-8087-4C75-852D-EC80FAF50DC3}" dt="2021-12-15T20:21:35.990" v="2709" actId="14100"/>
          <ac:spMkLst>
            <pc:docMk/>
            <pc:sldMk cId="3552690889" sldId="2147375233"/>
            <ac:spMk id="3" creationId="{468BEF69-C403-4FBE-8988-5E705F81E2F2}"/>
          </ac:spMkLst>
        </pc:spChg>
        <pc:spChg chg="mod">
          <ac:chgData name="KHALID, Faraz" userId="87eb9cbb-5d92-4567-9521-443d9190da70" providerId="ADAL" clId="{8AB38106-8087-4C75-852D-EC80FAF50DC3}" dt="2021-12-15T20:21:25.026" v="2706" actId="26606"/>
          <ac:spMkLst>
            <pc:docMk/>
            <pc:sldMk cId="3552690889" sldId="2147375233"/>
            <ac:spMk id="4" creationId="{329F9342-AC49-4DCB-BAE8-36DC88C411DA}"/>
          </ac:spMkLst>
        </pc:spChg>
        <pc:spChg chg="add">
          <ac:chgData name="KHALID, Faraz" userId="87eb9cbb-5d92-4567-9521-443d9190da70" providerId="ADAL" clId="{8AB38106-8087-4C75-852D-EC80FAF50DC3}" dt="2021-12-15T20:21:25.026" v="2706" actId="26606"/>
          <ac:spMkLst>
            <pc:docMk/>
            <pc:sldMk cId="3552690889" sldId="2147375233"/>
            <ac:spMk id="9" creationId="{777A147A-9ED8-46B4-8660-1B3C2AA880B5}"/>
          </ac:spMkLst>
        </pc:spChg>
        <pc:spChg chg="add">
          <ac:chgData name="KHALID, Faraz" userId="87eb9cbb-5d92-4567-9521-443d9190da70" providerId="ADAL" clId="{8AB38106-8087-4C75-852D-EC80FAF50DC3}" dt="2021-12-15T20:21:25.026" v="2706" actId="26606"/>
          <ac:spMkLst>
            <pc:docMk/>
            <pc:sldMk cId="3552690889" sldId="2147375233"/>
            <ac:spMk id="11" creationId="{5D6C15A0-C087-4593-8414-2B4EC1CDC3DE}"/>
          </ac:spMkLst>
        </pc:spChg>
      </pc:sldChg>
      <pc:sldChg chg="addSp delSp modSp new mod setBg">
        <pc:chgData name="KHALID, Faraz" userId="87eb9cbb-5d92-4567-9521-443d9190da70" providerId="ADAL" clId="{8AB38106-8087-4C75-852D-EC80FAF50DC3}" dt="2021-12-15T20:23:05.694" v="2719" actId="14100"/>
        <pc:sldMkLst>
          <pc:docMk/>
          <pc:sldMk cId="857470388" sldId="2147375234"/>
        </pc:sldMkLst>
        <pc:spChg chg="mod">
          <ac:chgData name="KHALID, Faraz" userId="87eb9cbb-5d92-4567-9521-443d9190da70" providerId="ADAL" clId="{8AB38106-8087-4C75-852D-EC80FAF50DC3}" dt="2021-12-15T20:23:01.741" v="2718" actId="1076"/>
          <ac:spMkLst>
            <pc:docMk/>
            <pc:sldMk cId="857470388" sldId="2147375234"/>
            <ac:spMk id="2" creationId="{0B0CB514-00A0-4A99-B7C5-F94AE7470EDA}"/>
          </ac:spMkLst>
        </pc:spChg>
        <pc:spChg chg="add del mod">
          <ac:chgData name="KHALID, Faraz" userId="87eb9cbb-5d92-4567-9521-443d9190da70" providerId="ADAL" clId="{8AB38106-8087-4C75-852D-EC80FAF50DC3}" dt="2021-12-15T20:22:34.607" v="2715" actId="26606"/>
          <ac:spMkLst>
            <pc:docMk/>
            <pc:sldMk cId="857470388" sldId="2147375234"/>
            <ac:spMk id="3" creationId="{A09D89CA-4CDA-4981-940B-F22C82D43839}"/>
          </ac:spMkLst>
        </pc:spChg>
        <pc:spChg chg="mod">
          <ac:chgData name="KHALID, Faraz" userId="87eb9cbb-5d92-4567-9521-443d9190da70" providerId="ADAL" clId="{8AB38106-8087-4C75-852D-EC80FAF50DC3}" dt="2021-12-15T20:21:57.334" v="2710" actId="26606"/>
          <ac:spMkLst>
            <pc:docMk/>
            <pc:sldMk cId="857470388" sldId="2147375234"/>
            <ac:spMk id="4" creationId="{B2BB15BD-24A3-40A2-B490-558B038EA122}"/>
          </ac:spMkLst>
        </pc:spChg>
        <pc:spChg chg="add del">
          <ac:chgData name="KHALID, Faraz" userId="87eb9cbb-5d92-4567-9521-443d9190da70" providerId="ADAL" clId="{8AB38106-8087-4C75-852D-EC80FAF50DC3}" dt="2021-12-15T20:22:57.859" v="2717" actId="26606"/>
          <ac:spMkLst>
            <pc:docMk/>
            <pc:sldMk cId="857470388" sldId="2147375234"/>
            <ac:spMk id="9" creationId="{777A147A-9ED8-46B4-8660-1B3C2AA880B5}"/>
          </ac:spMkLst>
        </pc:spChg>
        <pc:spChg chg="add del">
          <ac:chgData name="KHALID, Faraz" userId="87eb9cbb-5d92-4567-9521-443d9190da70" providerId="ADAL" clId="{8AB38106-8087-4C75-852D-EC80FAF50DC3}" dt="2021-12-15T20:22:57.859" v="2717" actId="26606"/>
          <ac:spMkLst>
            <pc:docMk/>
            <pc:sldMk cId="857470388" sldId="2147375234"/>
            <ac:spMk id="11" creationId="{5D6C15A0-C087-4593-8414-2B4EC1CDC3DE}"/>
          </ac:spMkLst>
        </pc:spChg>
        <pc:spChg chg="add">
          <ac:chgData name="KHALID, Faraz" userId="87eb9cbb-5d92-4567-9521-443d9190da70" providerId="ADAL" clId="{8AB38106-8087-4C75-852D-EC80FAF50DC3}" dt="2021-12-15T20:22:57.859" v="2717" actId="26606"/>
          <ac:spMkLst>
            <pc:docMk/>
            <pc:sldMk cId="857470388" sldId="2147375234"/>
            <ac:spMk id="22" creationId="{6C4028FD-8BAA-4A19-BFDE-594D991B7552}"/>
          </ac:spMkLst>
        </pc:spChg>
        <pc:graphicFrameChg chg="add del">
          <ac:chgData name="KHALID, Faraz" userId="87eb9cbb-5d92-4567-9521-443d9190da70" providerId="ADAL" clId="{8AB38106-8087-4C75-852D-EC80FAF50DC3}" dt="2021-12-15T20:22:29.443" v="2712" actId="26606"/>
          <ac:graphicFrameMkLst>
            <pc:docMk/>
            <pc:sldMk cId="857470388" sldId="2147375234"/>
            <ac:graphicFrameMk id="13" creationId="{D3A65CDF-969F-4E51-AE84-48F47351F47C}"/>
          </ac:graphicFrameMkLst>
        </pc:graphicFrameChg>
        <pc:graphicFrameChg chg="add del">
          <ac:chgData name="KHALID, Faraz" userId="87eb9cbb-5d92-4567-9521-443d9190da70" providerId="ADAL" clId="{8AB38106-8087-4C75-852D-EC80FAF50DC3}" dt="2021-12-15T20:22:34.570" v="2714" actId="26606"/>
          <ac:graphicFrameMkLst>
            <pc:docMk/>
            <pc:sldMk cId="857470388" sldId="2147375234"/>
            <ac:graphicFrameMk id="15" creationId="{20987C54-80C1-456C-8ABD-A2D0002CE784}"/>
          </ac:graphicFrameMkLst>
        </pc:graphicFrameChg>
        <pc:graphicFrameChg chg="add mod ord modGraphic">
          <ac:chgData name="KHALID, Faraz" userId="87eb9cbb-5d92-4567-9521-443d9190da70" providerId="ADAL" clId="{8AB38106-8087-4C75-852D-EC80FAF50DC3}" dt="2021-12-15T20:23:05.694" v="2719" actId="14100"/>
          <ac:graphicFrameMkLst>
            <pc:docMk/>
            <pc:sldMk cId="857470388" sldId="2147375234"/>
            <ac:graphicFrameMk id="17" creationId="{20D23E8D-6631-4CD9-BFBB-CC88CEDCFF0B}"/>
          </ac:graphicFrameMkLst>
        </pc:graphicFrameChg>
      </pc:sldChg>
      <pc:sldChg chg="addSp delSp modSp add mod setBg">
        <pc:chgData name="KHALID, Faraz" userId="87eb9cbb-5d92-4567-9521-443d9190da70" providerId="ADAL" clId="{8AB38106-8087-4C75-852D-EC80FAF50DC3}" dt="2021-12-14T20:07:48.028" v="1476" actId="207"/>
        <pc:sldMkLst>
          <pc:docMk/>
          <pc:sldMk cId="279605369" sldId="2147375235"/>
        </pc:sldMkLst>
        <pc:spChg chg="mo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3" creationId="{94ED296A-2FBC-4C92-B1C9-E78B9315A0F9}"/>
          </ac:spMkLst>
        </pc:spChg>
        <pc:spChg chg="mo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5" creationId="{7B229C94-21FF-4496-9B01-EC77F3F5852D}"/>
          </ac:spMkLst>
        </pc:spChg>
        <pc:spChg chg="add del mod">
          <ac:chgData name="KHALID, Faraz" userId="87eb9cbb-5d92-4567-9521-443d9190da70" providerId="ADAL" clId="{8AB38106-8087-4C75-852D-EC80FAF50DC3}" dt="2021-12-14T20:07:48.028" v="1476" actId="207"/>
          <ac:spMkLst>
            <pc:docMk/>
            <pc:sldMk cId="279605369" sldId="2147375235"/>
            <ac:spMk id="6" creationId="{898B298C-B400-474D-914E-285720D9E6C3}"/>
          </ac:spMkLst>
        </pc:spChg>
        <pc:spChg chg="ad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11" creationId="{DAF1966E-FD40-4A4A-B61B-C4DF7FA05F06}"/>
          </ac:spMkLst>
        </pc:spChg>
        <pc:spChg chg="ad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13" creationId="{047BFA19-D45E-416B-A404-7AF2F3F27017}"/>
          </ac:spMkLst>
        </pc:spChg>
        <pc:spChg chg="ad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15" creationId="{8E0105E7-23DB-4CF2-8258-FF47C7620F6E}"/>
          </ac:spMkLst>
        </pc:spChg>
        <pc:spChg chg="add">
          <ac:chgData name="KHALID, Faraz" userId="87eb9cbb-5d92-4567-9521-443d9190da70" providerId="ADAL" clId="{8AB38106-8087-4C75-852D-EC80FAF50DC3}" dt="2021-12-14T20:07:34.858" v="1473" actId="26606"/>
          <ac:spMkLst>
            <pc:docMk/>
            <pc:sldMk cId="279605369" sldId="2147375235"/>
            <ac:spMk id="17" creationId="{074B4F7D-14B2-478B-8BF5-01E4E0C5D263}"/>
          </ac:spMkLst>
        </pc:spChg>
        <pc:graphicFrameChg chg="add del mod">
          <ac:chgData name="KHALID, Faraz" userId="87eb9cbb-5d92-4567-9521-443d9190da70" providerId="ADAL" clId="{8AB38106-8087-4C75-852D-EC80FAF50DC3}" dt="2021-12-14T19:57:46.718" v="1249" actId="26606"/>
          <ac:graphicFrameMkLst>
            <pc:docMk/>
            <pc:sldMk cId="279605369" sldId="2147375235"/>
            <ac:graphicFrameMk id="8" creationId="{C78A0424-B95C-434C-A983-71BA35DFC378}"/>
          </ac:graphicFrameMkLst>
        </pc:graphicFrameChg>
      </pc:sldChg>
      <pc:sldChg chg="addSp delSp modSp new mod setBg modClrScheme setClrOvrMap chgLayout">
        <pc:chgData name="KHALID, Faraz" userId="87eb9cbb-5d92-4567-9521-443d9190da70" providerId="ADAL" clId="{8AB38106-8087-4C75-852D-EC80FAF50DC3}" dt="2021-12-15T20:24:12.143" v="2726" actId="113"/>
        <pc:sldMkLst>
          <pc:docMk/>
          <pc:sldMk cId="893207508" sldId="2147375236"/>
        </pc:sldMkLst>
        <pc:spChg chg="mod ord">
          <ac:chgData name="KHALID, Faraz" userId="87eb9cbb-5d92-4567-9521-443d9190da70" providerId="ADAL" clId="{8AB38106-8087-4C75-852D-EC80FAF50DC3}" dt="2021-12-15T20:24:12.143" v="2726" actId="113"/>
          <ac:spMkLst>
            <pc:docMk/>
            <pc:sldMk cId="893207508" sldId="2147375236"/>
            <ac:spMk id="2" creationId="{942C4BDF-3774-4DC8-AFC6-F102448833D1}"/>
          </ac:spMkLst>
        </pc:spChg>
        <pc:spChg chg="mod ord">
          <ac:chgData name="KHALID, Faraz" userId="87eb9cbb-5d92-4567-9521-443d9190da70" providerId="ADAL" clId="{8AB38106-8087-4C75-852D-EC80FAF50DC3}" dt="2021-12-14T20:22:27.244" v="2068" actId="20577"/>
          <ac:spMkLst>
            <pc:docMk/>
            <pc:sldMk cId="893207508" sldId="2147375236"/>
            <ac:spMk id="3" creationId="{75889BA2-93A3-4F09-BB37-C5A3BC6BD636}"/>
          </ac:spMkLst>
        </pc:spChg>
        <pc:spChg chg="mod ord">
          <ac:chgData name="KHALID, Faraz" userId="87eb9cbb-5d92-4567-9521-443d9190da70" providerId="ADAL" clId="{8AB38106-8087-4C75-852D-EC80FAF50DC3}" dt="2021-12-14T19:57:02.665" v="1239" actId="26606"/>
          <ac:spMkLst>
            <pc:docMk/>
            <pc:sldMk cId="893207508" sldId="2147375236"/>
            <ac:spMk id="4" creationId="{27957924-FDE9-438C-99BB-DBACD029E1D5}"/>
          </ac:spMkLst>
        </pc:spChg>
        <pc:spChg chg="add del mod ord">
          <ac:chgData name="KHALID, Faraz" userId="87eb9cbb-5d92-4567-9521-443d9190da70" providerId="ADAL" clId="{8AB38106-8087-4C75-852D-EC80FAF50DC3}" dt="2021-12-14T19:57:02.683" v="1240" actId="26606"/>
          <ac:spMkLst>
            <pc:docMk/>
            <pc:sldMk cId="893207508" sldId="2147375236"/>
            <ac:spMk id="5" creationId="{757F4A92-10F7-4021-AE97-03B067CA4FCF}"/>
          </ac:spMkLst>
        </pc:spChg>
        <pc:spChg chg="add del">
          <ac:chgData name="KHALID, Faraz" userId="87eb9cbb-5d92-4567-9521-443d9190da70" providerId="ADAL" clId="{8AB38106-8087-4C75-852D-EC80FAF50DC3}" dt="2021-12-14T19:56:42.516" v="1233" actId="26606"/>
          <ac:spMkLst>
            <pc:docMk/>
            <pc:sldMk cId="893207508" sldId="2147375236"/>
            <ac:spMk id="10" creationId="{21739CA5-F0F5-48E1-8E8C-F24B71827E46}"/>
          </ac:spMkLst>
        </pc:spChg>
        <pc:spChg chg="add del">
          <ac:chgData name="KHALID, Faraz" userId="87eb9cbb-5d92-4567-9521-443d9190da70" providerId="ADAL" clId="{8AB38106-8087-4C75-852D-EC80FAF50DC3}" dt="2021-12-14T19:56:42.516" v="1233" actId="26606"/>
          <ac:spMkLst>
            <pc:docMk/>
            <pc:sldMk cId="893207508" sldId="2147375236"/>
            <ac:spMk id="12" creationId="{3EAD2937-F230-41D4-B9C5-975B129BFC20}"/>
          </ac:spMkLst>
        </pc:spChg>
        <pc:spChg chg="add del">
          <ac:chgData name="KHALID, Faraz" userId="87eb9cbb-5d92-4567-9521-443d9190da70" providerId="ADAL" clId="{8AB38106-8087-4C75-852D-EC80FAF50DC3}" dt="2021-12-14T19:56:42.516" v="1233" actId="26606"/>
          <ac:spMkLst>
            <pc:docMk/>
            <pc:sldMk cId="893207508" sldId="2147375236"/>
            <ac:spMk id="13" creationId="{757F4A92-10F7-4021-AE97-03B067CA4FCF}"/>
          </ac:spMkLst>
        </pc:spChg>
        <pc:spChg chg="add del">
          <ac:chgData name="KHALID, Faraz" userId="87eb9cbb-5d92-4567-9521-443d9190da70" providerId="ADAL" clId="{8AB38106-8087-4C75-852D-EC80FAF50DC3}" dt="2021-12-14T19:56:42.516" v="1233" actId="26606"/>
          <ac:spMkLst>
            <pc:docMk/>
            <pc:sldMk cId="893207508" sldId="2147375236"/>
            <ac:spMk id="14" creationId="{CCD444A3-C338-4886-B7F1-4BA2AF46EB64}"/>
          </ac:spMkLst>
        </pc:spChg>
        <pc:spChg chg="add del">
          <ac:chgData name="KHALID, Faraz" userId="87eb9cbb-5d92-4567-9521-443d9190da70" providerId="ADAL" clId="{8AB38106-8087-4C75-852D-EC80FAF50DC3}" dt="2021-12-14T19:56:52.950" v="1235" actId="26606"/>
          <ac:spMkLst>
            <pc:docMk/>
            <pc:sldMk cId="893207508" sldId="2147375236"/>
            <ac:spMk id="16" creationId="{4C608BEB-860E-4094-8511-78603564A75E}"/>
          </ac:spMkLst>
        </pc:spChg>
        <pc:spChg chg="add del">
          <ac:chgData name="KHALID, Faraz" userId="87eb9cbb-5d92-4567-9521-443d9190da70" providerId="ADAL" clId="{8AB38106-8087-4C75-852D-EC80FAF50DC3}" dt="2021-12-14T19:56:52.950" v="1235" actId="26606"/>
          <ac:spMkLst>
            <pc:docMk/>
            <pc:sldMk cId="893207508" sldId="2147375236"/>
            <ac:spMk id="18" creationId="{757F4A92-10F7-4021-AE97-03B067CA4FCF}"/>
          </ac:spMkLst>
        </pc:spChg>
        <pc:spChg chg="add del">
          <ac:chgData name="KHALID, Faraz" userId="87eb9cbb-5d92-4567-9521-443d9190da70" providerId="ADAL" clId="{8AB38106-8087-4C75-852D-EC80FAF50DC3}" dt="2021-12-14T19:56:56.100" v="1237" actId="26606"/>
          <ac:spMkLst>
            <pc:docMk/>
            <pc:sldMk cId="893207508" sldId="2147375236"/>
            <ac:spMk id="20" creationId="{2A6B319F-86FE-4754-878E-06F0804D882B}"/>
          </ac:spMkLst>
        </pc:spChg>
        <pc:spChg chg="add del">
          <ac:chgData name="KHALID, Faraz" userId="87eb9cbb-5d92-4567-9521-443d9190da70" providerId="ADAL" clId="{8AB38106-8087-4C75-852D-EC80FAF50DC3}" dt="2021-12-14T19:56:56.100" v="1237" actId="26606"/>
          <ac:spMkLst>
            <pc:docMk/>
            <pc:sldMk cId="893207508" sldId="2147375236"/>
            <ac:spMk id="21" creationId="{DCF7D1B5-3477-499F-ACC5-2C8B07F4EDB3}"/>
          </ac:spMkLst>
        </pc:spChg>
        <pc:spChg chg="add del">
          <ac:chgData name="KHALID, Faraz" userId="87eb9cbb-5d92-4567-9521-443d9190da70" providerId="ADAL" clId="{8AB38106-8087-4C75-852D-EC80FAF50DC3}" dt="2021-12-14T19:56:56.100" v="1237" actId="26606"/>
          <ac:spMkLst>
            <pc:docMk/>
            <pc:sldMk cId="893207508" sldId="2147375236"/>
            <ac:spMk id="22" creationId="{757F4A92-10F7-4021-AE97-03B067CA4FCF}"/>
          </ac:spMkLst>
        </pc:spChg>
        <pc:spChg chg="add del">
          <ac:chgData name="KHALID, Faraz" userId="87eb9cbb-5d92-4567-9521-443d9190da70" providerId="ADAL" clId="{8AB38106-8087-4C75-852D-EC80FAF50DC3}" dt="2021-12-14T19:57:02.665" v="1239" actId="26606"/>
          <ac:spMkLst>
            <pc:docMk/>
            <pc:sldMk cId="893207508" sldId="2147375236"/>
            <ac:spMk id="24" creationId="{8CA06CD6-90CA-4C45-856C-6771339E1E22}"/>
          </ac:spMkLst>
        </pc:spChg>
        <pc:spChg chg="add del">
          <ac:chgData name="KHALID, Faraz" userId="87eb9cbb-5d92-4567-9521-443d9190da70" providerId="ADAL" clId="{8AB38106-8087-4C75-852D-EC80FAF50DC3}" dt="2021-12-14T19:57:02.665" v="1239" actId="26606"/>
          <ac:spMkLst>
            <pc:docMk/>
            <pc:sldMk cId="893207508" sldId="2147375236"/>
            <ac:spMk id="26" creationId="{757F4A92-10F7-4021-AE97-03B067CA4FCF}"/>
          </ac:spMkLst>
        </pc:spChg>
        <pc:graphicFrameChg chg="add del">
          <ac:chgData name="KHALID, Faraz" userId="87eb9cbb-5d92-4567-9521-443d9190da70" providerId="ADAL" clId="{8AB38106-8087-4C75-852D-EC80FAF50DC3}" dt="2021-12-14T19:56:18.731" v="1227" actId="26606"/>
          <ac:graphicFrameMkLst>
            <pc:docMk/>
            <pc:sldMk cId="893207508" sldId="2147375236"/>
            <ac:graphicFrameMk id="7" creationId="{56917318-477B-4F36-91AB-B69CD2617188}"/>
          </ac:graphicFrameMkLst>
        </pc:graphicFrameChg>
        <pc:graphicFrameChg chg="add del">
          <ac:chgData name="KHALID, Faraz" userId="87eb9cbb-5d92-4567-9521-443d9190da70" providerId="ADAL" clId="{8AB38106-8087-4C75-852D-EC80FAF50DC3}" dt="2021-12-14T19:56:26.719" v="1229" actId="26606"/>
          <ac:graphicFrameMkLst>
            <pc:docMk/>
            <pc:sldMk cId="893207508" sldId="2147375236"/>
            <ac:graphicFrameMk id="9" creationId="{22F6376D-80AB-4636-B116-821408086835}"/>
          </ac:graphicFrameMkLst>
        </pc:graphicFrameChg>
        <pc:graphicFrameChg chg="add del">
          <ac:chgData name="KHALID, Faraz" userId="87eb9cbb-5d92-4567-9521-443d9190da70" providerId="ADAL" clId="{8AB38106-8087-4C75-852D-EC80FAF50DC3}" dt="2021-12-14T19:56:39.534" v="1231" actId="26606"/>
          <ac:graphicFrameMkLst>
            <pc:docMk/>
            <pc:sldMk cId="893207508" sldId="2147375236"/>
            <ac:graphicFrameMk id="11" creationId="{3DA2BD42-3048-44A7-A691-0B4448687358}"/>
          </ac:graphicFrameMkLst>
        </pc:graphicFrameChg>
        <pc:graphicFrameChg chg="add mod modGraphic">
          <ac:chgData name="KHALID, Faraz" userId="87eb9cbb-5d92-4567-9521-443d9190da70" providerId="ADAL" clId="{8AB38106-8087-4C75-852D-EC80FAF50DC3}" dt="2021-12-15T20:24:02.706" v="2724" actId="26606"/>
          <ac:graphicFrameMkLst>
            <pc:docMk/>
            <pc:sldMk cId="893207508" sldId="2147375236"/>
            <ac:graphicFrameMk id="28" creationId="{22F6376D-80AB-4636-B116-821408086835}"/>
          </ac:graphicFrameMkLst>
        </pc:graphicFrameChg>
        <pc:cxnChg chg="add del">
          <ac:chgData name="KHALID, Faraz" userId="87eb9cbb-5d92-4567-9521-443d9190da70" providerId="ADAL" clId="{8AB38106-8087-4C75-852D-EC80FAF50DC3}" dt="2021-12-14T19:56:52.950" v="1235" actId="26606"/>
          <ac:cxnSpMkLst>
            <pc:docMk/>
            <pc:sldMk cId="893207508" sldId="2147375236"/>
            <ac:cxnSpMk id="17" creationId="{1F16A8D4-FE87-4604-88B2-394B5D1EB437}"/>
          </ac:cxnSpMkLst>
        </pc:cxnChg>
        <pc:cxnChg chg="add del">
          <ac:chgData name="KHALID, Faraz" userId="87eb9cbb-5d92-4567-9521-443d9190da70" providerId="ADAL" clId="{8AB38106-8087-4C75-852D-EC80FAF50DC3}" dt="2021-12-14T19:57:02.665" v="1239" actId="26606"/>
          <ac:cxnSpMkLst>
            <pc:docMk/>
            <pc:sldMk cId="893207508" sldId="2147375236"/>
            <ac:cxnSpMk id="25" creationId="{5021601D-2758-4B15-A31C-FDA184C51B3A}"/>
          </ac:cxnSpMkLst>
        </pc:cxnChg>
      </pc:sldChg>
      <pc:sldChg chg="addSp delSp modSp new mod setBg">
        <pc:chgData name="KHALID, Faraz" userId="87eb9cbb-5d92-4567-9521-443d9190da70" providerId="ADAL" clId="{8AB38106-8087-4C75-852D-EC80FAF50DC3}" dt="2021-12-15T20:25:49.859" v="2732" actId="113"/>
        <pc:sldMkLst>
          <pc:docMk/>
          <pc:sldMk cId="1423297125" sldId="2147375237"/>
        </pc:sldMkLst>
        <pc:spChg chg="mod">
          <ac:chgData name="KHALID, Faraz" userId="87eb9cbb-5d92-4567-9521-443d9190da70" providerId="ADAL" clId="{8AB38106-8087-4C75-852D-EC80FAF50DC3}" dt="2021-12-15T20:24:41.425" v="2727" actId="26606"/>
          <ac:spMkLst>
            <pc:docMk/>
            <pc:sldMk cId="1423297125" sldId="2147375237"/>
            <ac:spMk id="2" creationId="{94B5AB90-0E3F-415F-8580-3DDABB7CFA99}"/>
          </ac:spMkLst>
        </pc:spChg>
        <pc:spChg chg="add del mod">
          <ac:chgData name="KHALID, Faraz" userId="87eb9cbb-5d92-4567-9521-443d9190da70" providerId="ADAL" clId="{8AB38106-8087-4C75-852D-EC80FAF50DC3}" dt="2021-12-15T20:25:49.859" v="2732" actId="113"/>
          <ac:spMkLst>
            <pc:docMk/>
            <pc:sldMk cId="1423297125" sldId="2147375237"/>
            <ac:spMk id="3" creationId="{9E44760C-E3B2-4747-BA66-E7672EBFA3FA}"/>
          </ac:spMkLst>
        </pc:spChg>
        <pc:spChg chg="mod">
          <ac:chgData name="KHALID, Faraz" userId="87eb9cbb-5d92-4567-9521-443d9190da70" providerId="ADAL" clId="{8AB38106-8087-4C75-852D-EC80FAF50DC3}" dt="2021-12-15T20:24:41.425" v="2727" actId="26606"/>
          <ac:spMkLst>
            <pc:docMk/>
            <pc:sldMk cId="1423297125" sldId="2147375237"/>
            <ac:spMk id="4" creationId="{5C2C5514-6883-41DC-9570-D5DD3F44DA1C}"/>
          </ac:spMkLst>
        </pc:spChg>
        <pc:spChg chg="add del">
          <ac:chgData name="KHALID, Faraz" userId="87eb9cbb-5d92-4567-9521-443d9190da70" providerId="ADAL" clId="{8AB38106-8087-4C75-852D-EC80FAF50DC3}" dt="2021-12-14T20:29:03.513" v="2387" actId="26606"/>
          <ac:spMkLst>
            <pc:docMk/>
            <pc:sldMk cId="1423297125" sldId="2147375237"/>
            <ac:spMk id="7" creationId="{074B4F7D-14B2-478B-8BF5-01E4E0C5D263}"/>
          </ac:spMkLst>
        </pc:spChg>
        <pc:spChg chg="add del">
          <ac:chgData name="KHALID, Faraz" userId="87eb9cbb-5d92-4567-9521-443d9190da70" providerId="ADAL" clId="{8AB38106-8087-4C75-852D-EC80FAF50DC3}" dt="2021-12-14T20:29:13.980" v="2389" actId="26606"/>
          <ac:spMkLst>
            <pc:docMk/>
            <pc:sldMk cId="1423297125" sldId="2147375237"/>
            <ac:spMk id="8" creationId="{6C4028FD-8BAA-4A19-BFDE-594D991B7552}"/>
          </ac:spMkLst>
        </pc:spChg>
        <pc:spChg chg="add del">
          <ac:chgData name="KHALID, Faraz" userId="87eb9cbb-5d92-4567-9521-443d9190da70" providerId="ADAL" clId="{8AB38106-8087-4C75-852D-EC80FAF50DC3}" dt="2021-12-14T20:29:03.513" v="2387" actId="26606"/>
          <ac:spMkLst>
            <pc:docMk/>
            <pc:sldMk cId="1423297125" sldId="2147375237"/>
            <ac:spMk id="9" creationId="{DAF1966E-FD40-4A4A-B61B-C4DF7FA05F06}"/>
          </ac:spMkLst>
        </pc:spChg>
        <pc:spChg chg="add del">
          <ac:chgData name="KHALID, Faraz" userId="87eb9cbb-5d92-4567-9521-443d9190da70" providerId="ADAL" clId="{8AB38106-8087-4C75-852D-EC80FAF50DC3}" dt="2021-12-14T20:28:52.541" v="2385" actId="26606"/>
          <ac:spMkLst>
            <pc:docMk/>
            <pc:sldMk cId="1423297125" sldId="2147375237"/>
            <ac:spMk id="10" creationId="{955A2079-FA98-4876-80F0-72364A7D2EA4}"/>
          </ac:spMkLst>
        </pc:spChg>
        <pc:spChg chg="add del">
          <ac:chgData name="KHALID, Faraz" userId="87eb9cbb-5d92-4567-9521-443d9190da70" providerId="ADAL" clId="{8AB38106-8087-4C75-852D-EC80FAF50DC3}" dt="2021-12-14T20:29:03.513" v="2387" actId="26606"/>
          <ac:spMkLst>
            <pc:docMk/>
            <pc:sldMk cId="1423297125" sldId="2147375237"/>
            <ac:spMk id="11" creationId="{047BFA19-D45E-416B-A404-7AF2F3F27017}"/>
          </ac:spMkLst>
        </pc:spChg>
        <pc:spChg chg="add del">
          <ac:chgData name="KHALID, Faraz" userId="87eb9cbb-5d92-4567-9521-443d9190da70" providerId="ADAL" clId="{8AB38106-8087-4C75-852D-EC80FAF50DC3}" dt="2021-12-14T20:29:03.513" v="2387" actId="26606"/>
          <ac:spMkLst>
            <pc:docMk/>
            <pc:sldMk cId="1423297125" sldId="2147375237"/>
            <ac:spMk id="13" creationId="{8E0105E7-23DB-4CF2-8258-FF47C7620F6E}"/>
          </ac:spMkLst>
        </pc:spChg>
        <pc:spChg chg="add del">
          <ac:chgData name="KHALID, Faraz" userId="87eb9cbb-5d92-4567-9521-443d9190da70" providerId="ADAL" clId="{8AB38106-8087-4C75-852D-EC80FAF50DC3}" dt="2021-12-14T20:29:45.066" v="2391" actId="26606"/>
          <ac:spMkLst>
            <pc:docMk/>
            <pc:sldMk cId="1423297125" sldId="2147375237"/>
            <ac:spMk id="14" creationId="{6C4028FD-8BAA-4A19-BFDE-594D991B7552}"/>
          </ac:spMkLst>
        </pc:spChg>
        <pc:spChg chg="add del">
          <ac:chgData name="KHALID, Faraz" userId="87eb9cbb-5d92-4567-9521-443d9190da70" providerId="ADAL" clId="{8AB38106-8087-4C75-852D-EC80FAF50DC3}" dt="2021-12-14T20:28:48.060" v="2382" actId="26606"/>
          <ac:spMkLst>
            <pc:docMk/>
            <pc:sldMk cId="1423297125" sldId="2147375237"/>
            <ac:spMk id="15" creationId="{6D1A2CED-DA9B-4CCF-8215-CFC65FE71603}"/>
          </ac:spMkLst>
        </pc:spChg>
        <pc:spChg chg="add del">
          <ac:chgData name="KHALID, Faraz" userId="87eb9cbb-5d92-4567-9521-443d9190da70" providerId="ADAL" clId="{8AB38106-8087-4C75-852D-EC80FAF50DC3}" dt="2021-12-14T20:28:48.060" v="2382" actId="26606"/>
          <ac:spMkLst>
            <pc:docMk/>
            <pc:sldMk cId="1423297125" sldId="2147375237"/>
            <ac:spMk id="17" creationId="{562DFC44-A40C-4573-9230-B3EDB3EC8EEB}"/>
          </ac:spMkLst>
        </pc:spChg>
        <pc:spChg chg="add del">
          <ac:chgData name="KHALID, Faraz" userId="87eb9cbb-5d92-4567-9521-443d9190da70" providerId="ADAL" clId="{8AB38106-8087-4C75-852D-EC80FAF50DC3}" dt="2021-12-14T20:29:47.378" v="2393" actId="26606"/>
          <ac:spMkLst>
            <pc:docMk/>
            <pc:sldMk cId="1423297125" sldId="2147375237"/>
            <ac:spMk id="18" creationId="{955A2079-FA98-4876-80F0-72364A7D2EA4}"/>
          </ac:spMkLst>
        </pc:spChg>
        <pc:spChg chg="add del">
          <ac:chgData name="KHALID, Faraz" userId="87eb9cbb-5d92-4567-9521-443d9190da70" providerId="ADAL" clId="{8AB38106-8087-4C75-852D-EC80FAF50DC3}" dt="2021-12-14T20:28:48.060" v="2382" actId="26606"/>
          <ac:spMkLst>
            <pc:docMk/>
            <pc:sldMk cId="1423297125" sldId="2147375237"/>
            <ac:spMk id="19" creationId="{15589D35-CF9F-4DE9-A792-8571A09E9BC9}"/>
          </ac:spMkLst>
        </pc:spChg>
        <pc:spChg chg="add del">
          <ac:chgData name="KHALID, Faraz" userId="87eb9cbb-5d92-4567-9521-443d9190da70" providerId="ADAL" clId="{8AB38106-8087-4C75-852D-EC80FAF50DC3}" dt="2021-12-14T20:28:51.293" v="2384" actId="26606"/>
          <ac:spMkLst>
            <pc:docMk/>
            <pc:sldMk cId="1423297125" sldId="2147375237"/>
            <ac:spMk id="21" creationId="{6C4028FD-8BAA-4A19-BFDE-594D991B7552}"/>
          </ac:spMkLst>
        </pc:spChg>
        <pc:spChg chg="add del">
          <ac:chgData name="KHALID, Faraz" userId="87eb9cbb-5d92-4567-9521-443d9190da70" providerId="ADAL" clId="{8AB38106-8087-4C75-852D-EC80FAF50DC3}" dt="2021-12-14T20:29:48.771" v="2395" actId="26606"/>
          <ac:spMkLst>
            <pc:docMk/>
            <pc:sldMk cId="1423297125" sldId="2147375237"/>
            <ac:spMk id="22" creationId="{DAF1966E-FD40-4A4A-B61B-C4DF7FA05F06}"/>
          </ac:spMkLst>
        </pc:spChg>
        <pc:spChg chg="add del">
          <ac:chgData name="KHALID, Faraz" userId="87eb9cbb-5d92-4567-9521-443d9190da70" providerId="ADAL" clId="{8AB38106-8087-4C75-852D-EC80FAF50DC3}" dt="2021-12-14T20:29:48.771" v="2395" actId="26606"/>
          <ac:spMkLst>
            <pc:docMk/>
            <pc:sldMk cId="1423297125" sldId="2147375237"/>
            <ac:spMk id="23" creationId="{047BFA19-D45E-416B-A404-7AF2F3F27017}"/>
          </ac:spMkLst>
        </pc:spChg>
        <pc:spChg chg="add del">
          <ac:chgData name="KHALID, Faraz" userId="87eb9cbb-5d92-4567-9521-443d9190da70" providerId="ADAL" clId="{8AB38106-8087-4C75-852D-EC80FAF50DC3}" dt="2021-12-14T20:29:48.771" v="2395" actId="26606"/>
          <ac:spMkLst>
            <pc:docMk/>
            <pc:sldMk cId="1423297125" sldId="2147375237"/>
            <ac:spMk id="24" creationId="{8E0105E7-23DB-4CF2-8258-FF47C7620F6E}"/>
          </ac:spMkLst>
        </pc:spChg>
        <pc:spChg chg="add del">
          <ac:chgData name="KHALID, Faraz" userId="87eb9cbb-5d92-4567-9521-443d9190da70" providerId="ADAL" clId="{8AB38106-8087-4C75-852D-EC80FAF50DC3}" dt="2021-12-14T20:29:48.771" v="2395" actId="26606"/>
          <ac:spMkLst>
            <pc:docMk/>
            <pc:sldMk cId="1423297125" sldId="2147375237"/>
            <ac:spMk id="25" creationId="{074B4F7D-14B2-478B-8BF5-01E4E0C5D263}"/>
          </ac:spMkLst>
        </pc:spChg>
        <pc:spChg chg="add del">
          <ac:chgData name="KHALID, Faraz" userId="87eb9cbb-5d92-4567-9521-443d9190da70" providerId="ADAL" clId="{8AB38106-8087-4C75-852D-EC80FAF50DC3}" dt="2021-12-14T20:29:48.771" v="2395" actId="26606"/>
          <ac:spMkLst>
            <pc:docMk/>
            <pc:sldMk cId="1423297125" sldId="2147375237"/>
            <ac:spMk id="26" creationId="{9E44760C-E3B2-4747-BA66-E7672EBFA3FA}"/>
          </ac:spMkLst>
        </pc:spChg>
        <pc:spChg chg="add">
          <ac:chgData name="KHALID, Faraz" userId="87eb9cbb-5d92-4567-9521-443d9190da70" providerId="ADAL" clId="{8AB38106-8087-4C75-852D-EC80FAF50DC3}" dt="2021-12-15T20:24:41.425" v="2727" actId="26606"/>
          <ac:spMkLst>
            <pc:docMk/>
            <pc:sldMk cId="1423297125" sldId="2147375237"/>
            <ac:spMk id="27" creationId="{100EDD19-6802-4EC3-95CE-CFFAB042CFD6}"/>
          </ac:spMkLst>
        </pc:spChg>
        <pc:spChg chg="add">
          <ac:chgData name="KHALID, Faraz" userId="87eb9cbb-5d92-4567-9521-443d9190da70" providerId="ADAL" clId="{8AB38106-8087-4C75-852D-EC80FAF50DC3}" dt="2021-12-15T20:24:41.425" v="2727" actId="26606"/>
          <ac:spMkLst>
            <pc:docMk/>
            <pc:sldMk cId="1423297125" sldId="2147375237"/>
            <ac:spMk id="28" creationId="{DB17E863-922E-4C26-BD64-E8FD41D28661}"/>
          </ac:spMkLst>
        </pc:spChg>
        <pc:graphicFrameChg chg="add del mod modGraphic">
          <ac:chgData name="KHALID, Faraz" userId="87eb9cbb-5d92-4567-9521-443d9190da70" providerId="ADAL" clId="{8AB38106-8087-4C75-852D-EC80FAF50DC3}" dt="2021-12-14T20:28:52.541" v="2385" actId="26606"/>
          <ac:graphicFrameMkLst>
            <pc:docMk/>
            <pc:sldMk cId="1423297125" sldId="2147375237"/>
            <ac:graphicFrameMk id="6" creationId="{7B9D1CDD-CC4F-4AFE-B12A-B6754E69216A}"/>
          </ac:graphicFrameMkLst>
        </pc:graphicFrameChg>
        <pc:graphicFrameChg chg="add del">
          <ac:chgData name="KHALID, Faraz" userId="87eb9cbb-5d92-4567-9521-443d9190da70" providerId="ADAL" clId="{8AB38106-8087-4C75-852D-EC80FAF50DC3}" dt="2021-12-14T20:29:13.980" v="2389" actId="26606"/>
          <ac:graphicFrameMkLst>
            <pc:docMk/>
            <pc:sldMk cId="1423297125" sldId="2147375237"/>
            <ac:graphicFrameMk id="12" creationId="{C07C219F-089B-4E9C-8F7A-67598085F3C5}"/>
          </ac:graphicFrameMkLst>
        </pc:graphicFrameChg>
        <pc:graphicFrameChg chg="add del">
          <ac:chgData name="KHALID, Faraz" userId="87eb9cbb-5d92-4567-9521-443d9190da70" providerId="ADAL" clId="{8AB38106-8087-4C75-852D-EC80FAF50DC3}" dt="2021-12-14T20:29:45.066" v="2391" actId="26606"/>
          <ac:graphicFrameMkLst>
            <pc:docMk/>
            <pc:sldMk cId="1423297125" sldId="2147375237"/>
            <ac:graphicFrameMk id="16" creationId="{EEE391D5-8794-4753-A000-B1C8C607096A}"/>
          </ac:graphicFrameMkLst>
        </pc:graphicFrameChg>
        <pc:graphicFrameChg chg="add del">
          <ac:chgData name="KHALID, Faraz" userId="87eb9cbb-5d92-4567-9521-443d9190da70" providerId="ADAL" clId="{8AB38106-8087-4C75-852D-EC80FAF50DC3}" dt="2021-12-14T20:29:47.378" v="2393" actId="26606"/>
          <ac:graphicFrameMkLst>
            <pc:docMk/>
            <pc:sldMk cId="1423297125" sldId="2147375237"/>
            <ac:graphicFrameMk id="20" creationId="{4045153F-4B84-4491-A082-299168B653B5}"/>
          </ac:graphicFrameMkLst>
        </pc:graphicFrameChg>
        <pc:graphicFrameChg chg="add del">
          <ac:chgData name="KHALID, Faraz" userId="87eb9cbb-5d92-4567-9521-443d9190da70" providerId="ADAL" clId="{8AB38106-8087-4C75-852D-EC80FAF50DC3}" dt="2021-12-15T20:25:21.978" v="2729" actId="26606"/>
          <ac:graphicFrameMkLst>
            <pc:docMk/>
            <pc:sldMk cId="1423297125" sldId="2147375237"/>
            <ac:graphicFrameMk id="30" creationId="{B3C43D3B-CC71-4ADD-91A7-6C3556F9A619}"/>
          </ac:graphicFrameMkLst>
        </pc:graphicFrameChg>
      </pc:sldChg>
      <pc:sldChg chg="addSp delSp modSp new mod setBg">
        <pc:chgData name="KHALID, Faraz" userId="87eb9cbb-5d92-4567-9521-443d9190da70" providerId="ADAL" clId="{8AB38106-8087-4C75-852D-EC80FAF50DC3}" dt="2021-12-15T20:25:53.968" v="2733" actId="113"/>
        <pc:sldMkLst>
          <pc:docMk/>
          <pc:sldMk cId="3407966830" sldId="2147375238"/>
        </pc:sldMkLst>
        <pc:spChg chg="mod">
          <ac:chgData name="KHALID, Faraz" userId="87eb9cbb-5d92-4567-9521-443d9190da70" providerId="ADAL" clId="{8AB38106-8087-4C75-852D-EC80FAF50DC3}" dt="2021-12-15T20:25:32.734" v="2730" actId="26606"/>
          <ac:spMkLst>
            <pc:docMk/>
            <pc:sldMk cId="3407966830" sldId="2147375238"/>
            <ac:spMk id="2" creationId="{EDFE66EF-23F9-4DD2-83F0-6ABE637C0471}"/>
          </ac:spMkLst>
        </pc:spChg>
        <pc:spChg chg="mod">
          <ac:chgData name="KHALID, Faraz" userId="87eb9cbb-5d92-4567-9521-443d9190da70" providerId="ADAL" clId="{8AB38106-8087-4C75-852D-EC80FAF50DC3}" dt="2021-12-15T20:25:53.968" v="2733" actId="113"/>
          <ac:spMkLst>
            <pc:docMk/>
            <pc:sldMk cId="3407966830" sldId="2147375238"/>
            <ac:spMk id="3" creationId="{8662531D-C7AB-4B77-A26F-4438D7C29D9A}"/>
          </ac:spMkLst>
        </pc:spChg>
        <pc:spChg chg="mod">
          <ac:chgData name="KHALID, Faraz" userId="87eb9cbb-5d92-4567-9521-443d9190da70" providerId="ADAL" clId="{8AB38106-8087-4C75-852D-EC80FAF50DC3}" dt="2021-12-15T20:25:32.734" v="2730" actId="26606"/>
          <ac:spMkLst>
            <pc:docMk/>
            <pc:sldMk cId="3407966830" sldId="2147375238"/>
            <ac:spMk id="4" creationId="{9D8A9530-38E1-439A-B867-F03BBA087D6F}"/>
          </ac:spMkLst>
        </pc:spChg>
        <pc:spChg chg="add">
          <ac:chgData name="KHALID, Faraz" userId="87eb9cbb-5d92-4567-9521-443d9190da70" providerId="ADAL" clId="{8AB38106-8087-4C75-852D-EC80FAF50DC3}" dt="2021-12-15T20:25:32.734" v="2730" actId="26606"/>
          <ac:spMkLst>
            <pc:docMk/>
            <pc:sldMk cId="3407966830" sldId="2147375238"/>
            <ac:spMk id="6" creationId="{100EDD19-6802-4EC3-95CE-CFFAB042CFD6}"/>
          </ac:spMkLst>
        </pc:spChg>
        <pc:spChg chg="add">
          <ac:chgData name="KHALID, Faraz" userId="87eb9cbb-5d92-4567-9521-443d9190da70" providerId="ADAL" clId="{8AB38106-8087-4C75-852D-EC80FAF50DC3}" dt="2021-12-15T20:25:32.734" v="2730" actId="26606"/>
          <ac:spMkLst>
            <pc:docMk/>
            <pc:sldMk cId="3407966830" sldId="2147375238"/>
            <ac:spMk id="7" creationId="{DB17E863-922E-4C26-BD64-E8FD41D28661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9" creationId="{1709F1D5-B0F1-4714-A239-E5B61C161915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11" creationId="{228FB460-D3FF-4440-A020-05982A09E517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13" creationId="{14847E93-7DC1-4D4B-8829-B19AA7137C50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15" creationId="{5566D6E1-03A1-4D73-A4E0-35D74D568A04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17" creationId="{9F835A99-04AC-494A-A572-AFE8413CC938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19" creationId="{7B786209-1B0B-4CA9-9BDD-F7327066A84D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21" creationId="{2D2964BB-484D-45AE-AD66-D407D0629652}"/>
          </ac:spMkLst>
        </pc:spChg>
        <pc:spChg chg="add del">
          <ac:chgData name="KHALID, Faraz" userId="87eb9cbb-5d92-4567-9521-443d9190da70" providerId="ADAL" clId="{8AB38106-8087-4C75-852D-EC80FAF50DC3}" dt="2021-12-14T20:33:59.295" v="2615" actId="26606"/>
          <ac:spMkLst>
            <pc:docMk/>
            <pc:sldMk cId="3407966830" sldId="2147375238"/>
            <ac:spMk id="23" creationId="{6691AC69-A76E-4DAB-B565-468B6B87ACF3}"/>
          </ac:spMkLst>
        </pc:spChg>
      </pc:sldChg>
      <pc:sldChg chg="new del">
        <pc:chgData name="KHALID, Faraz" userId="87eb9cbb-5d92-4567-9521-443d9190da70" providerId="ADAL" clId="{8AB38106-8087-4C75-852D-EC80FAF50DC3}" dt="2021-12-14T20:34:06.668" v="2616" actId="47"/>
        <pc:sldMkLst>
          <pc:docMk/>
          <pc:sldMk cId="817789349" sldId="2147375239"/>
        </pc:sldMkLst>
      </pc:sldChg>
      <pc:sldChg chg="new del">
        <pc:chgData name="KHALID, Faraz" userId="87eb9cbb-5d92-4567-9521-443d9190da70" providerId="ADAL" clId="{8AB38106-8087-4C75-852D-EC80FAF50DC3}" dt="2021-12-14T20:34:06.668" v="2616" actId="47"/>
        <pc:sldMkLst>
          <pc:docMk/>
          <pc:sldMk cId="2428334666" sldId="2147375240"/>
        </pc:sldMkLst>
      </pc:sldChg>
      <pc:sldChg chg="addSp delSp modSp add mod setBg delDesignElem">
        <pc:chgData name="KHALID, Faraz" userId="87eb9cbb-5d92-4567-9521-443d9190da70" providerId="ADAL" clId="{8AB38106-8087-4C75-852D-EC80FAF50DC3}" dt="2021-12-14T20:06:24.576" v="1450" actId="20577"/>
        <pc:sldMkLst>
          <pc:docMk/>
          <pc:sldMk cId="2464962620" sldId="2147375241"/>
        </pc:sldMkLst>
        <pc:spChg chg="mod">
          <ac:chgData name="KHALID, Faraz" userId="87eb9cbb-5d92-4567-9521-443d9190da70" providerId="ADAL" clId="{8AB38106-8087-4C75-852D-EC80FAF50DC3}" dt="2021-12-14T20:06:24.576" v="1450" actId="20577"/>
          <ac:spMkLst>
            <pc:docMk/>
            <pc:sldMk cId="2464962620" sldId="2147375241"/>
            <ac:spMk id="6" creationId="{898B298C-B400-474D-914E-285720D9E6C3}"/>
          </ac:spMkLst>
        </pc:spChg>
        <pc:spChg chg="add">
          <ac:chgData name="KHALID, Faraz" userId="87eb9cbb-5d92-4567-9521-443d9190da70" providerId="ADAL" clId="{8AB38106-8087-4C75-852D-EC80FAF50DC3}" dt="2021-12-14T20:04:49.507" v="1416" actId="26606"/>
          <ac:spMkLst>
            <pc:docMk/>
            <pc:sldMk cId="2464962620" sldId="2147375241"/>
            <ac:spMk id="11" creationId="{DAF1966E-FD40-4A4A-B61B-C4DF7FA05F06}"/>
          </ac:spMkLst>
        </pc:spChg>
        <pc:spChg chg="add">
          <ac:chgData name="KHALID, Faraz" userId="87eb9cbb-5d92-4567-9521-443d9190da70" providerId="ADAL" clId="{8AB38106-8087-4C75-852D-EC80FAF50DC3}" dt="2021-12-14T20:04:49.507" v="1416" actId="26606"/>
          <ac:spMkLst>
            <pc:docMk/>
            <pc:sldMk cId="2464962620" sldId="2147375241"/>
            <ac:spMk id="13" creationId="{047BFA19-D45E-416B-A404-7AF2F3F27017}"/>
          </ac:spMkLst>
        </pc:spChg>
        <pc:spChg chg="add">
          <ac:chgData name="KHALID, Faraz" userId="87eb9cbb-5d92-4567-9521-443d9190da70" providerId="ADAL" clId="{8AB38106-8087-4C75-852D-EC80FAF50DC3}" dt="2021-12-14T20:04:49.507" v="1416" actId="26606"/>
          <ac:spMkLst>
            <pc:docMk/>
            <pc:sldMk cId="2464962620" sldId="2147375241"/>
            <ac:spMk id="15" creationId="{8E0105E7-23DB-4CF2-8258-FF47C7620F6E}"/>
          </ac:spMkLst>
        </pc:spChg>
        <pc:spChg chg="add">
          <ac:chgData name="KHALID, Faraz" userId="87eb9cbb-5d92-4567-9521-443d9190da70" providerId="ADAL" clId="{8AB38106-8087-4C75-852D-EC80FAF50DC3}" dt="2021-12-14T20:04:49.507" v="1416" actId="26606"/>
          <ac:spMkLst>
            <pc:docMk/>
            <pc:sldMk cId="2464962620" sldId="2147375241"/>
            <ac:spMk id="17" creationId="{074B4F7D-14B2-478B-8BF5-01E4E0C5D263}"/>
          </ac:spMkLst>
        </pc:spChg>
        <pc:spChg chg="del">
          <ac:chgData name="KHALID, Faraz" userId="87eb9cbb-5d92-4567-9521-443d9190da70" providerId="ADAL" clId="{8AB38106-8087-4C75-852D-EC80FAF50DC3}" dt="2021-12-14T20:04:40.301" v="1415"/>
          <ac:spMkLst>
            <pc:docMk/>
            <pc:sldMk cId="2464962620" sldId="2147375241"/>
            <ac:spMk id="30" creationId="{DAF1966E-FD40-4A4A-B61B-C4DF7FA05F06}"/>
          </ac:spMkLst>
        </pc:spChg>
        <pc:spChg chg="del">
          <ac:chgData name="KHALID, Faraz" userId="87eb9cbb-5d92-4567-9521-443d9190da70" providerId="ADAL" clId="{8AB38106-8087-4C75-852D-EC80FAF50DC3}" dt="2021-12-14T20:04:40.301" v="1415"/>
          <ac:spMkLst>
            <pc:docMk/>
            <pc:sldMk cId="2464962620" sldId="2147375241"/>
            <ac:spMk id="31" creationId="{047BFA19-D45E-416B-A404-7AF2F3F27017}"/>
          </ac:spMkLst>
        </pc:spChg>
        <pc:spChg chg="del">
          <ac:chgData name="KHALID, Faraz" userId="87eb9cbb-5d92-4567-9521-443d9190da70" providerId="ADAL" clId="{8AB38106-8087-4C75-852D-EC80FAF50DC3}" dt="2021-12-14T20:04:40.301" v="1415"/>
          <ac:spMkLst>
            <pc:docMk/>
            <pc:sldMk cId="2464962620" sldId="2147375241"/>
            <ac:spMk id="32" creationId="{8E0105E7-23DB-4CF2-8258-FF47C7620F6E}"/>
          </ac:spMkLst>
        </pc:spChg>
        <pc:spChg chg="del">
          <ac:chgData name="KHALID, Faraz" userId="87eb9cbb-5d92-4567-9521-443d9190da70" providerId="ADAL" clId="{8AB38106-8087-4C75-852D-EC80FAF50DC3}" dt="2021-12-14T20:04:40.301" v="1415"/>
          <ac:spMkLst>
            <pc:docMk/>
            <pc:sldMk cId="2464962620" sldId="2147375241"/>
            <ac:spMk id="33" creationId="{074B4F7D-14B2-478B-8BF5-01E4E0C5D263}"/>
          </ac:spMkLst>
        </pc:spChg>
      </pc:sldChg>
      <pc:sldChg chg="addSp delSp modSp mod setBg modAnim">
        <pc:chgData name="KHALID, Faraz" userId="87eb9cbb-5d92-4567-9521-443d9190da70" providerId="ADAL" clId="{8AB38106-8087-4C75-852D-EC80FAF50DC3}" dt="2021-12-15T20:21:08.392" v="2705" actId="14100"/>
        <pc:sldMkLst>
          <pc:docMk/>
          <pc:sldMk cId="619202679" sldId="2147375242"/>
        </pc:sldMkLst>
        <pc:spChg chg="mod ord">
          <ac:chgData name="KHALID, Faraz" userId="87eb9cbb-5d92-4567-9521-443d9190da70" providerId="ADAL" clId="{8AB38106-8087-4C75-852D-EC80FAF50DC3}" dt="2021-12-15T20:20:23.767" v="2695" actId="26606"/>
          <ac:spMkLst>
            <pc:docMk/>
            <pc:sldMk cId="619202679" sldId="2147375242"/>
            <ac:spMk id="4" creationId="{54F40ECA-3A91-468A-8579-6CF40D9266C3}"/>
          </ac:spMkLst>
        </pc:spChg>
        <pc:spChg chg="add del">
          <ac:chgData name="KHALID, Faraz" userId="87eb9cbb-5d92-4567-9521-443d9190da70" providerId="ADAL" clId="{8AB38106-8087-4C75-852D-EC80FAF50DC3}" dt="2021-12-15T20:20:23.767" v="2695" actId="26606"/>
          <ac:spMkLst>
            <pc:docMk/>
            <pc:sldMk cId="619202679" sldId="2147375242"/>
            <ac:spMk id="11" creationId="{11BE3FA7-0D70-4431-814F-D8C40576EA93}"/>
          </ac:spMkLst>
        </pc:spChg>
        <pc:picChg chg="mod">
          <ac:chgData name="KHALID, Faraz" userId="87eb9cbb-5d92-4567-9521-443d9190da70" providerId="ADAL" clId="{8AB38106-8087-4C75-852D-EC80FAF50DC3}" dt="2021-12-15T20:21:04.884" v="2703" actId="14100"/>
          <ac:picMkLst>
            <pc:docMk/>
            <pc:sldMk cId="619202679" sldId="2147375242"/>
            <ac:picMk id="5" creationId="{25D263F1-7AD9-42DE-949A-2C0C1B43DB4D}"/>
          </ac:picMkLst>
        </pc:picChg>
        <pc:picChg chg="mod">
          <ac:chgData name="KHALID, Faraz" userId="87eb9cbb-5d92-4567-9521-443d9190da70" providerId="ADAL" clId="{8AB38106-8087-4C75-852D-EC80FAF50DC3}" dt="2021-12-15T20:21:08.392" v="2705" actId="14100"/>
          <ac:picMkLst>
            <pc:docMk/>
            <pc:sldMk cId="619202679" sldId="2147375242"/>
            <ac:picMk id="6" creationId="{DB4BE1B5-B322-459D-8C14-ED0B487D8BD1}"/>
          </ac:picMkLst>
        </pc:picChg>
      </pc:sldChg>
      <pc:sldChg chg="addSp delSp modSp new del mod modClrScheme chgLayout">
        <pc:chgData name="KHALID, Faraz" userId="87eb9cbb-5d92-4567-9521-443d9190da70" providerId="ADAL" clId="{8AB38106-8087-4C75-852D-EC80FAF50DC3}" dt="2021-12-14T20:37:15.672" v="2655" actId="47"/>
        <pc:sldMkLst>
          <pc:docMk/>
          <pc:sldMk cId="3230867004" sldId="2147375242"/>
        </pc:sldMkLst>
        <pc:spChg chg="del mod ord">
          <ac:chgData name="KHALID, Faraz" userId="87eb9cbb-5d92-4567-9521-443d9190da70" providerId="ADAL" clId="{8AB38106-8087-4C75-852D-EC80FAF50DC3}" dt="2021-12-14T20:27:05.030" v="2330" actId="700"/>
          <ac:spMkLst>
            <pc:docMk/>
            <pc:sldMk cId="3230867004" sldId="2147375242"/>
            <ac:spMk id="2" creationId="{67DA8C3C-355A-4884-A153-FEA6F0A5112B}"/>
          </ac:spMkLst>
        </pc:spChg>
        <pc:spChg chg="del mod ord">
          <ac:chgData name="KHALID, Faraz" userId="87eb9cbb-5d92-4567-9521-443d9190da70" providerId="ADAL" clId="{8AB38106-8087-4C75-852D-EC80FAF50DC3}" dt="2021-12-14T20:27:05.030" v="2330" actId="700"/>
          <ac:spMkLst>
            <pc:docMk/>
            <pc:sldMk cId="3230867004" sldId="2147375242"/>
            <ac:spMk id="3" creationId="{24FDE4BC-210A-48F0-AE7A-ECDBD33C59BB}"/>
          </ac:spMkLst>
        </pc:spChg>
        <pc:spChg chg="del">
          <ac:chgData name="KHALID, Faraz" userId="87eb9cbb-5d92-4567-9521-443d9190da70" providerId="ADAL" clId="{8AB38106-8087-4C75-852D-EC80FAF50DC3}" dt="2021-12-14T20:27:05.030" v="2330" actId="700"/>
          <ac:spMkLst>
            <pc:docMk/>
            <pc:sldMk cId="3230867004" sldId="2147375242"/>
            <ac:spMk id="4" creationId="{15DE3F65-511B-4944-BA79-0017CDEEE9C6}"/>
          </ac:spMkLst>
        </pc:spChg>
        <pc:spChg chg="mod ord">
          <ac:chgData name="KHALID, Faraz" userId="87eb9cbb-5d92-4567-9521-443d9190da70" providerId="ADAL" clId="{8AB38106-8087-4C75-852D-EC80FAF50DC3}" dt="2021-12-14T20:27:05.030" v="2330" actId="700"/>
          <ac:spMkLst>
            <pc:docMk/>
            <pc:sldMk cId="3230867004" sldId="2147375242"/>
            <ac:spMk id="5" creationId="{91CF39E9-8DD6-44A3-82FC-8DAB1DA5C2B4}"/>
          </ac:spMkLst>
        </pc:spChg>
        <pc:spChg chg="add mod ord">
          <ac:chgData name="KHALID, Faraz" userId="87eb9cbb-5d92-4567-9521-443d9190da70" providerId="ADAL" clId="{8AB38106-8087-4C75-852D-EC80FAF50DC3}" dt="2021-12-14T20:36:22.731" v="2654" actId="20577"/>
          <ac:spMkLst>
            <pc:docMk/>
            <pc:sldMk cId="3230867004" sldId="2147375242"/>
            <ac:spMk id="6" creationId="{16B69AE1-A312-4335-B28A-AF698F0078DE}"/>
          </ac:spMkLst>
        </pc:spChg>
        <pc:spChg chg="add mod ord">
          <ac:chgData name="KHALID, Faraz" userId="87eb9cbb-5d92-4567-9521-443d9190da70" providerId="ADAL" clId="{8AB38106-8087-4C75-852D-EC80FAF50DC3}" dt="2021-12-14T20:27:05.030" v="2330" actId="700"/>
          <ac:spMkLst>
            <pc:docMk/>
            <pc:sldMk cId="3230867004" sldId="2147375242"/>
            <ac:spMk id="7" creationId="{8F73D2FC-1F6A-4E6A-9730-AC1C691BFA02}"/>
          </ac:spMkLst>
        </pc:spChg>
      </pc:sldChg>
      <pc:sldChg chg="addSp delSp modSp new del mod setBg setClrOvrMap">
        <pc:chgData name="KHALID, Faraz" userId="87eb9cbb-5d92-4567-9521-443d9190da70" providerId="ADAL" clId="{8AB38106-8087-4C75-852D-EC80FAF50DC3}" dt="2021-12-16T05:27:07.305" v="2751" actId="47"/>
        <pc:sldMkLst>
          <pc:docMk/>
          <pc:sldMk cId="327359667" sldId="2147375243"/>
        </pc:sldMkLst>
        <pc:spChg chg="mod ord">
          <ac:chgData name="KHALID, Faraz" userId="87eb9cbb-5d92-4567-9521-443d9190da70" providerId="ADAL" clId="{8AB38106-8087-4C75-852D-EC80FAF50DC3}" dt="2021-12-16T05:24:57.767" v="2748" actId="26606"/>
          <ac:spMkLst>
            <pc:docMk/>
            <pc:sldMk cId="327359667" sldId="2147375243"/>
            <ac:spMk id="2" creationId="{515ED4B8-2B94-4A82-9193-F6F48A44F709}"/>
          </ac:spMkLst>
        </pc:spChg>
        <pc:spChg chg="del">
          <ac:chgData name="KHALID, Faraz" userId="87eb9cbb-5d92-4567-9521-443d9190da70" providerId="ADAL" clId="{8AB38106-8087-4C75-852D-EC80FAF50DC3}" dt="2021-12-15T20:29:49.455" v="2735"/>
          <ac:spMkLst>
            <pc:docMk/>
            <pc:sldMk cId="327359667" sldId="2147375243"/>
            <ac:spMk id="3" creationId="{CA1411AA-D770-4C68-BFFF-D0B6ED446650}"/>
          </ac:spMkLst>
        </pc:spChg>
        <pc:spChg chg="mod ord">
          <ac:chgData name="KHALID, Faraz" userId="87eb9cbb-5d92-4567-9521-443d9190da70" providerId="ADAL" clId="{8AB38106-8087-4C75-852D-EC80FAF50DC3}" dt="2021-12-16T05:24:57.767" v="2748" actId="26606"/>
          <ac:spMkLst>
            <pc:docMk/>
            <pc:sldMk cId="327359667" sldId="2147375243"/>
            <ac:spMk id="4" creationId="{916AB9D0-76D2-42AD-89D2-F14AFACD11C7}"/>
          </ac:spMkLst>
        </pc:spChg>
        <pc:spChg chg="add del">
          <ac:chgData name="KHALID, Faraz" userId="87eb9cbb-5d92-4567-9521-443d9190da70" providerId="ADAL" clId="{8AB38106-8087-4C75-852D-EC80FAF50DC3}" dt="2021-12-15T20:31:47.580" v="2745" actId="26606"/>
          <ac:spMkLst>
            <pc:docMk/>
            <pc:sldMk cId="327359667" sldId="2147375243"/>
            <ac:spMk id="14" creationId="{1F9C001C-31A9-49E1-8E05-F4F3F8AD1753}"/>
          </ac:spMkLst>
        </pc:spChg>
        <pc:spChg chg="add del">
          <ac:chgData name="KHALID, Faraz" userId="87eb9cbb-5d92-4567-9521-443d9190da70" providerId="ADAL" clId="{8AB38106-8087-4C75-852D-EC80FAF50DC3}" dt="2021-12-15T20:31:47.580" v="2745" actId="26606"/>
          <ac:spMkLst>
            <pc:docMk/>
            <pc:sldMk cId="327359667" sldId="2147375243"/>
            <ac:spMk id="17" creationId="{4C3A44BB-E01C-4AA8-B2C8-32FC346D2ED7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19" creationId="{2FE0ABA9-CAF1-4816-837D-5F28AAA08E0A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20" creationId="{B3F59054-3394-4D87-8BD0-A28DCD47F1BC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21" creationId="{BC8B9C14-70F0-4F42-85FF-0DD3D5A585A5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22" creationId="{61CA5EBE-7EBF-4C7D-8AD4-1F0FDD23D14F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23" creationId="{98DE6C44-43F8-4DE4-AB81-66853FFEA09A}"/>
          </ac:spMkLst>
        </pc:spChg>
        <pc:spChg chg="add del">
          <ac:chgData name="KHALID, Faraz" userId="87eb9cbb-5d92-4567-9521-443d9190da70" providerId="ADAL" clId="{8AB38106-8087-4C75-852D-EC80FAF50DC3}" dt="2021-12-16T05:24:57.679" v="2747" actId="26606"/>
          <ac:spMkLst>
            <pc:docMk/>
            <pc:sldMk cId="327359667" sldId="2147375243"/>
            <ac:spMk id="25" creationId="{2409529B-9B56-4F10-BE4D-F934DB89E57E}"/>
          </ac:spMkLst>
        </pc:spChg>
        <pc:picChg chg="add mod ord">
          <ac:chgData name="KHALID, Faraz" userId="87eb9cbb-5d92-4567-9521-443d9190da70" providerId="ADAL" clId="{8AB38106-8087-4C75-852D-EC80FAF50DC3}" dt="2021-12-16T05:24:57.767" v="2748" actId="26606"/>
          <ac:picMkLst>
            <pc:docMk/>
            <pc:sldMk cId="327359667" sldId="2147375243"/>
            <ac:picMk id="6" creationId="{F29C7046-D31F-4754-90E2-B39BC5F19DF7}"/>
          </ac:picMkLst>
        </pc:picChg>
        <pc:picChg chg="add mod ord">
          <ac:chgData name="KHALID, Faraz" userId="87eb9cbb-5d92-4567-9521-443d9190da70" providerId="ADAL" clId="{8AB38106-8087-4C75-852D-EC80FAF50DC3}" dt="2021-12-16T05:24:57.767" v="2748" actId="26606"/>
          <ac:picMkLst>
            <pc:docMk/>
            <pc:sldMk cId="327359667" sldId="2147375243"/>
            <ac:picMk id="8" creationId="{7159AB02-DB87-467A-AC25-049B3CB7FE1A}"/>
          </ac:picMkLst>
        </pc:picChg>
        <pc:picChg chg="add del mod ord">
          <ac:chgData name="KHALID, Faraz" userId="87eb9cbb-5d92-4567-9521-443d9190da70" providerId="ADAL" clId="{8AB38106-8087-4C75-852D-EC80FAF50DC3}" dt="2021-12-16T05:27:00.582" v="2750" actId="478"/>
          <ac:picMkLst>
            <pc:docMk/>
            <pc:sldMk cId="327359667" sldId="2147375243"/>
            <ac:picMk id="10" creationId="{A987DFE3-B8E2-4D87-9C58-85F42B87F089}"/>
          </ac:picMkLst>
        </pc:picChg>
        <pc:cxnChg chg="add">
          <ac:chgData name="KHALID, Faraz" userId="87eb9cbb-5d92-4567-9521-443d9190da70" providerId="ADAL" clId="{8AB38106-8087-4C75-852D-EC80FAF50DC3}" dt="2021-12-16T05:24:57.767" v="2748" actId="26606"/>
          <ac:cxnSpMkLst>
            <pc:docMk/>
            <pc:sldMk cId="327359667" sldId="2147375243"/>
            <ac:cxnSpMk id="15" creationId="{C800968E-0A99-46C4-A9B2-6A63AC66F4B0}"/>
          </ac:cxnSpMkLst>
        </pc:cxnChg>
        <pc:cxnChg chg="add">
          <ac:chgData name="KHALID, Faraz" userId="87eb9cbb-5d92-4567-9521-443d9190da70" providerId="ADAL" clId="{8AB38106-8087-4C75-852D-EC80FAF50DC3}" dt="2021-12-16T05:24:57.767" v="2748" actId="26606"/>
          <ac:cxnSpMkLst>
            <pc:docMk/>
            <pc:sldMk cId="327359667" sldId="2147375243"/>
            <ac:cxnSpMk id="27" creationId="{0627B73E-D784-4780-AA33-DCDFE7DA16ED}"/>
          </ac:cxnSpMkLst>
        </pc:cxnChg>
        <pc:cxnChg chg="add">
          <ac:chgData name="KHALID, Faraz" userId="87eb9cbb-5d92-4567-9521-443d9190da70" providerId="ADAL" clId="{8AB38106-8087-4C75-852D-EC80FAF50DC3}" dt="2021-12-16T05:24:57.767" v="2748" actId="26606"/>
          <ac:cxnSpMkLst>
            <pc:docMk/>
            <pc:sldMk cId="327359667" sldId="2147375243"/>
            <ac:cxnSpMk id="28" creationId="{EBAD6A72-88E8-42F7-88B9-CAF744536BE4}"/>
          </ac:cxnSpMkLst>
        </pc:cxnChg>
      </pc:sldChg>
      <pc:sldChg chg="addSp delSp modSp new mod setBg">
        <pc:chgData name="KHALID, Faraz" userId="87eb9cbb-5d92-4567-9521-443d9190da70" providerId="ADAL" clId="{8AB38106-8087-4C75-852D-EC80FAF50DC3}" dt="2021-12-16T05:27:26.882" v="2755" actId="26606"/>
        <pc:sldMkLst>
          <pc:docMk/>
          <pc:sldMk cId="552475469" sldId="2147375243"/>
        </pc:sldMkLst>
        <pc:spChg chg="del">
          <ac:chgData name="KHALID, Faraz" userId="87eb9cbb-5d92-4567-9521-443d9190da70" providerId="ADAL" clId="{8AB38106-8087-4C75-852D-EC80FAF50DC3}" dt="2021-12-16T05:27:26.882" v="2755" actId="26606"/>
          <ac:spMkLst>
            <pc:docMk/>
            <pc:sldMk cId="552475469" sldId="2147375243"/>
            <ac:spMk id="2" creationId="{6D307CC3-3907-4229-BBD1-DAAD7236F8E8}"/>
          </ac:spMkLst>
        </pc:spChg>
        <pc:spChg chg="mod ord">
          <ac:chgData name="KHALID, Faraz" userId="87eb9cbb-5d92-4567-9521-443d9190da70" providerId="ADAL" clId="{8AB38106-8087-4C75-852D-EC80FAF50DC3}" dt="2021-12-16T05:27:26.882" v="2755" actId="26606"/>
          <ac:spMkLst>
            <pc:docMk/>
            <pc:sldMk cId="552475469" sldId="2147375243"/>
            <ac:spMk id="3" creationId="{741D8C24-B5E1-45D6-A7C4-507CEFE60176}"/>
          </ac:spMkLst>
        </pc:spChg>
        <pc:spChg chg="del">
          <ac:chgData name="KHALID, Faraz" userId="87eb9cbb-5d92-4567-9521-443d9190da70" providerId="ADAL" clId="{8AB38106-8087-4C75-852D-EC80FAF50DC3}" dt="2021-12-16T05:27:15.918" v="2753"/>
          <ac:spMkLst>
            <pc:docMk/>
            <pc:sldMk cId="552475469" sldId="2147375243"/>
            <ac:spMk id="4" creationId="{65EE7576-1567-432E-8E61-4B67836B0411}"/>
          </ac:spMkLst>
        </pc:spChg>
        <pc:spChg chg="add">
          <ac:chgData name="KHALID, Faraz" userId="87eb9cbb-5d92-4567-9521-443d9190da70" providerId="ADAL" clId="{8AB38106-8087-4C75-852D-EC80FAF50DC3}" dt="2021-12-16T05:27:26.882" v="2755" actId="26606"/>
          <ac:spMkLst>
            <pc:docMk/>
            <pc:sldMk cId="552475469" sldId="2147375243"/>
            <ac:spMk id="11" creationId="{42A4FC2C-047E-45A5-965D-8E1E3BF09BC6}"/>
          </ac:spMkLst>
        </pc:spChg>
        <pc:picChg chg="add mod">
          <ac:chgData name="KHALID, Faraz" userId="87eb9cbb-5d92-4567-9521-443d9190da70" providerId="ADAL" clId="{8AB38106-8087-4C75-852D-EC80FAF50DC3}" dt="2021-12-16T05:27:26.882" v="2755" actId="26606"/>
          <ac:picMkLst>
            <pc:docMk/>
            <pc:sldMk cId="552475469" sldId="2147375243"/>
            <ac:picMk id="6" creationId="{E2873356-5A19-4DA5-B2F2-AB13D1E094CC}"/>
          </ac:picMkLst>
        </pc:picChg>
      </pc:sldChg>
      <pc:sldMasterChg chg="delSldLayout">
        <pc:chgData name="KHALID, Faraz" userId="87eb9cbb-5d92-4567-9521-443d9190da70" providerId="ADAL" clId="{8AB38106-8087-4C75-852D-EC80FAF50DC3}" dt="2021-12-14T19:35:56.916" v="870" actId="47"/>
        <pc:sldMasterMkLst>
          <pc:docMk/>
          <pc:sldMasterMk cId="2517598737" sldId="2147483648"/>
        </pc:sldMasterMkLst>
        <pc:sldLayoutChg chg="del">
          <pc:chgData name="KHALID, Faraz" userId="87eb9cbb-5d92-4567-9521-443d9190da70" providerId="ADAL" clId="{8AB38106-8087-4C75-852D-EC80FAF50DC3}" dt="2021-12-14T19:35:56.916" v="870" actId="47"/>
          <pc:sldLayoutMkLst>
            <pc:docMk/>
            <pc:sldMasterMk cId="2517598737" sldId="2147483648"/>
            <pc:sldLayoutMk cId="3788368227" sldId="2147483691"/>
          </pc:sldLayoutMkLst>
        </pc:sldLayoutChg>
      </pc:sldMasterChg>
    </pc:docChg>
  </pc:docChgLst>
  <pc:docChgLst>
    <pc:chgData name="Guest User" userId="S::urn:spo:anon#5e8d765a52011ae9e789a19961c719c7b0202a9949b669007e09ef1a99290d1c::" providerId="AD" clId="Web-{C0B05184-DC15-C5AE-E265-5EA35D8103AD}"/>
    <pc:docChg chg="modSld">
      <pc:chgData name="Guest User" userId="S::urn:spo:anon#5e8d765a52011ae9e789a19961c719c7b0202a9949b669007e09ef1a99290d1c::" providerId="AD" clId="Web-{C0B05184-DC15-C5AE-E265-5EA35D8103AD}" dt="2021-12-15T08:05:51.828" v="407" actId="20577"/>
      <pc:docMkLst>
        <pc:docMk/>
      </pc:docMkLst>
      <pc:sldChg chg="addSp delSp modSp modNotes">
        <pc:chgData name="Guest User" userId="S::urn:spo:anon#5e8d765a52011ae9e789a19961c719c7b0202a9949b669007e09ef1a99290d1c::" providerId="AD" clId="Web-{C0B05184-DC15-C5AE-E265-5EA35D8103AD}" dt="2021-12-15T08:05:51.828" v="407" actId="20577"/>
        <pc:sldMkLst>
          <pc:docMk/>
          <pc:sldMk cId="2123640751" sldId="2147375231"/>
        </pc:sldMkLst>
        <pc:spChg chg="del mod">
          <ac:chgData name="Guest User" userId="S::urn:spo:anon#5e8d765a52011ae9e789a19961c719c7b0202a9949b669007e09ef1a99290d1c::" providerId="AD" clId="Web-{C0B05184-DC15-C5AE-E265-5EA35D8103AD}" dt="2021-12-15T08:00:47.400" v="221"/>
          <ac:spMkLst>
            <pc:docMk/>
            <pc:sldMk cId="2123640751" sldId="2147375231"/>
            <ac:spMk id="3" creationId="{AD58A97F-F09E-4CA3-9113-D9BBA77B7CE1}"/>
          </ac:spMkLst>
        </pc:spChg>
        <pc:spChg chg="add del mod">
          <ac:chgData name="Guest User" userId="S::urn:spo:anon#5e8d765a52011ae9e789a19961c719c7b0202a9949b669007e09ef1a99290d1c::" providerId="AD" clId="Web-{C0B05184-DC15-C5AE-E265-5EA35D8103AD}" dt="2021-12-15T08:00:58.478" v="224"/>
          <ac:spMkLst>
            <pc:docMk/>
            <pc:sldMk cId="2123640751" sldId="2147375231"/>
            <ac:spMk id="6" creationId="{8203BF09-C5CE-4DF8-87F8-5E88CEA11E71}"/>
          </ac:spMkLst>
        </pc:spChg>
        <pc:graphicFrameChg chg="add mod modGraphic">
          <ac:chgData name="Guest User" userId="S::urn:spo:anon#5e8d765a52011ae9e789a19961c719c7b0202a9949b669007e09ef1a99290d1c::" providerId="AD" clId="Web-{C0B05184-DC15-C5AE-E265-5EA35D8103AD}" dt="2021-12-15T08:05:51.828" v="407" actId="20577"/>
          <ac:graphicFrameMkLst>
            <pc:docMk/>
            <pc:sldMk cId="2123640751" sldId="2147375231"/>
            <ac:graphicFrameMk id="7" creationId="{5D6CEFF4-4F61-4F6A-B629-70E38A542B6F}"/>
          </ac:graphicFrameMkLst>
        </pc:graphicFrameChg>
      </pc:sldChg>
    </pc:docChg>
  </pc:docChgLst>
  <pc:docChgLst>
    <pc:chgData name="Guest User" userId="S::urn:spo:anon#5e8d765a52011ae9e789a19961c719c7b0202a9949b669007e09ef1a99290d1c::" providerId="AD" clId="Web-{E2A5FAB4-850A-1C34-2042-D592289170CC}"/>
    <pc:docChg chg="modSld">
      <pc:chgData name="Guest User" userId="S::urn:spo:anon#5e8d765a52011ae9e789a19961c719c7b0202a9949b669007e09ef1a99290d1c::" providerId="AD" clId="Web-{E2A5FAB4-850A-1C34-2042-D592289170CC}" dt="2021-12-15T16:12:18.731" v="126" actId="20577"/>
      <pc:docMkLst>
        <pc:docMk/>
      </pc:docMkLst>
      <pc:sldChg chg="modSp">
        <pc:chgData name="Guest User" userId="S::urn:spo:anon#5e8d765a52011ae9e789a19961c719c7b0202a9949b669007e09ef1a99290d1c::" providerId="AD" clId="Web-{E2A5FAB4-850A-1C34-2042-D592289170CC}" dt="2021-12-15T16:06:51.191" v="0" actId="1076"/>
        <pc:sldMkLst>
          <pc:docMk/>
          <pc:sldMk cId="3195547887" sldId="2147375230"/>
        </pc:sldMkLst>
        <pc:spChg chg="mod">
          <ac:chgData name="Guest User" userId="S::urn:spo:anon#5e8d765a52011ae9e789a19961c719c7b0202a9949b669007e09ef1a99290d1c::" providerId="AD" clId="Web-{E2A5FAB4-850A-1C34-2042-D592289170CC}" dt="2021-12-15T16:06:51.191" v="0" actId="1076"/>
          <ac:spMkLst>
            <pc:docMk/>
            <pc:sldMk cId="3195547887" sldId="2147375230"/>
            <ac:spMk id="3" creationId="{7D481CBD-819E-41AC-A9EE-8449DA9A8EAF}"/>
          </ac:spMkLst>
        </pc:spChg>
      </pc:sldChg>
      <pc:sldChg chg="modSp">
        <pc:chgData name="Guest User" userId="S::urn:spo:anon#5e8d765a52011ae9e789a19961c719c7b0202a9949b669007e09ef1a99290d1c::" providerId="AD" clId="Web-{E2A5FAB4-850A-1C34-2042-D592289170CC}" dt="2021-12-15T16:12:18.731" v="126" actId="20577"/>
        <pc:sldMkLst>
          <pc:docMk/>
          <pc:sldMk cId="2123640751" sldId="2147375231"/>
        </pc:sldMkLst>
        <pc:graphicFrameChg chg="mod modGraphic">
          <ac:chgData name="Guest User" userId="S::urn:spo:anon#5e8d765a52011ae9e789a19961c719c7b0202a9949b669007e09ef1a99290d1c::" providerId="AD" clId="Web-{E2A5FAB4-850A-1C34-2042-D592289170CC}" dt="2021-12-15T16:12:18.731" v="126" actId="20577"/>
          <ac:graphicFrameMkLst>
            <pc:docMk/>
            <pc:sldMk cId="2123640751" sldId="2147375231"/>
            <ac:graphicFrameMk id="7" creationId="{5D6CEFF4-4F61-4F6A-B629-70E38A542B6F}"/>
          </ac:graphicFrameMkLst>
        </pc:graphicFrameChg>
      </pc:sldChg>
    </pc:docChg>
  </pc:docChgLst>
  <pc:docChgLst>
    <pc:chgData name="Guest User" userId="S::urn:spo:anon#5e8d765a52011ae9e789a19961c719c7b0202a9949b669007e09ef1a99290d1c::" providerId="AD" clId="Web-{CBDA2121-3C80-1123-DDE5-431005D6C5AB}"/>
    <pc:docChg chg="addSld modSld">
      <pc:chgData name="Guest User" userId="S::urn:spo:anon#5e8d765a52011ae9e789a19961c719c7b0202a9949b669007e09ef1a99290d1c::" providerId="AD" clId="Web-{CBDA2121-3C80-1123-DDE5-431005D6C5AB}" dt="2021-12-15T17:12:46.006" v="141" actId="20577"/>
      <pc:docMkLst>
        <pc:docMk/>
      </pc:docMkLst>
      <pc:sldChg chg="addSp modSp">
        <pc:chgData name="Guest User" userId="S::urn:spo:anon#5e8d765a52011ae9e789a19961c719c7b0202a9949b669007e09ef1a99290d1c::" providerId="AD" clId="Web-{CBDA2121-3C80-1123-DDE5-431005D6C5AB}" dt="2021-12-15T16:30:50.766" v="55" actId="1076"/>
        <pc:sldMkLst>
          <pc:docMk/>
          <pc:sldMk cId="4190320438" sldId="2147375232"/>
        </pc:sldMkLst>
        <pc:spChg chg="mod">
          <ac:chgData name="Guest User" userId="S::urn:spo:anon#5e8d765a52011ae9e789a19961c719c7b0202a9949b669007e09ef1a99290d1c::" providerId="AD" clId="Web-{CBDA2121-3C80-1123-DDE5-431005D6C5AB}" dt="2021-12-15T16:30:46.922" v="54" actId="1076"/>
          <ac:spMkLst>
            <pc:docMk/>
            <pc:sldMk cId="4190320438" sldId="2147375232"/>
            <ac:spMk id="3" creationId="{728C017E-AD29-4234-9646-EC9B72522D80}"/>
          </ac:spMkLst>
        </pc:spChg>
        <pc:spChg chg="add mod">
          <ac:chgData name="Guest User" userId="S::urn:spo:anon#5e8d765a52011ae9e789a19961c719c7b0202a9949b669007e09ef1a99290d1c::" providerId="AD" clId="Web-{CBDA2121-3C80-1123-DDE5-431005D6C5AB}" dt="2021-12-15T16:30:50.766" v="55" actId="1076"/>
          <ac:spMkLst>
            <pc:docMk/>
            <pc:sldMk cId="4190320438" sldId="2147375232"/>
            <ac:spMk id="5" creationId="{06C07EDC-D8BC-454D-B7C7-6E6E01296780}"/>
          </ac:spMkLst>
        </pc:spChg>
      </pc:sldChg>
      <pc:sldChg chg="modSp">
        <pc:chgData name="Guest User" userId="S::urn:spo:anon#5e8d765a52011ae9e789a19961c719c7b0202a9949b669007e09ef1a99290d1c::" providerId="AD" clId="Web-{CBDA2121-3C80-1123-DDE5-431005D6C5AB}" dt="2021-12-15T17:12:46.006" v="141" actId="20577"/>
        <pc:sldMkLst>
          <pc:docMk/>
          <pc:sldMk cId="3552690889" sldId="2147375233"/>
        </pc:sldMkLst>
        <pc:spChg chg="mod">
          <ac:chgData name="Guest User" userId="S::urn:spo:anon#5e8d765a52011ae9e789a19961c719c7b0202a9949b669007e09ef1a99290d1c::" providerId="AD" clId="Web-{CBDA2121-3C80-1123-DDE5-431005D6C5AB}" dt="2021-12-15T17:12:46.006" v="141" actId="20577"/>
          <ac:spMkLst>
            <pc:docMk/>
            <pc:sldMk cId="3552690889" sldId="2147375233"/>
            <ac:spMk id="3" creationId="{468BEF69-C403-4FBE-8988-5E705F81E2F2}"/>
          </ac:spMkLst>
        </pc:spChg>
      </pc:sldChg>
      <pc:sldChg chg="modSp">
        <pc:chgData name="Guest User" userId="S::urn:spo:anon#5e8d765a52011ae9e789a19961c719c7b0202a9949b669007e09ef1a99290d1c::" providerId="AD" clId="Web-{CBDA2121-3C80-1123-DDE5-431005D6C5AB}" dt="2021-12-15T17:11:38.145" v="119" actId="20577"/>
        <pc:sldMkLst>
          <pc:docMk/>
          <pc:sldMk cId="857470388" sldId="2147375234"/>
        </pc:sldMkLst>
        <pc:spChg chg="mod">
          <ac:chgData name="Guest User" userId="S::urn:spo:anon#5e8d765a52011ae9e789a19961c719c7b0202a9949b669007e09ef1a99290d1c::" providerId="AD" clId="Web-{CBDA2121-3C80-1123-DDE5-431005D6C5AB}" dt="2021-12-15T17:11:38.145" v="119" actId="20577"/>
          <ac:spMkLst>
            <pc:docMk/>
            <pc:sldMk cId="857470388" sldId="2147375234"/>
            <ac:spMk id="3" creationId="{A09D89CA-4CDA-4981-940B-F22C82D43839}"/>
          </ac:spMkLst>
        </pc:spChg>
      </pc:sldChg>
      <pc:sldChg chg="addSp delSp modSp new">
        <pc:chgData name="Guest User" userId="S::urn:spo:anon#5e8d765a52011ae9e789a19961c719c7b0202a9949b669007e09ef1a99290d1c::" providerId="AD" clId="Web-{CBDA2121-3C80-1123-DDE5-431005D6C5AB}" dt="2021-12-15T16:45:14.483" v="70" actId="14100"/>
        <pc:sldMkLst>
          <pc:docMk/>
          <pc:sldMk cId="619202679" sldId="2147375242"/>
        </pc:sldMkLst>
        <pc:spChg chg="del">
          <ac:chgData name="Guest User" userId="S::urn:spo:anon#5e8d765a52011ae9e789a19961c719c7b0202a9949b669007e09ef1a99290d1c::" providerId="AD" clId="Web-{CBDA2121-3C80-1123-DDE5-431005D6C5AB}" dt="2021-12-15T16:31:04.797" v="57"/>
          <ac:spMkLst>
            <pc:docMk/>
            <pc:sldMk cId="619202679" sldId="2147375242"/>
            <ac:spMk id="2" creationId="{012BE9A2-8DFF-4A63-ADA3-214F811A07F2}"/>
          </ac:spMkLst>
        </pc:spChg>
        <pc:spChg chg="del">
          <ac:chgData name="Guest User" userId="S::urn:spo:anon#5e8d765a52011ae9e789a19961c719c7b0202a9949b669007e09ef1a99290d1c::" providerId="AD" clId="Web-{CBDA2121-3C80-1123-DDE5-431005D6C5AB}" dt="2021-12-15T16:31:07.782" v="58"/>
          <ac:spMkLst>
            <pc:docMk/>
            <pc:sldMk cId="619202679" sldId="2147375242"/>
            <ac:spMk id="3" creationId="{EF9DA2A1-6F1C-43FF-AD27-F2A48AF50C49}"/>
          </ac:spMkLst>
        </pc:spChg>
        <pc:picChg chg="add mod">
          <ac:chgData name="Guest User" userId="S::urn:spo:anon#5e8d765a52011ae9e789a19961c719c7b0202a9949b669007e09ef1a99290d1c::" providerId="AD" clId="Web-{CBDA2121-3C80-1123-DDE5-431005D6C5AB}" dt="2021-12-15T16:32:40.314" v="69" actId="14100"/>
          <ac:picMkLst>
            <pc:docMk/>
            <pc:sldMk cId="619202679" sldId="2147375242"/>
            <ac:picMk id="5" creationId="{25D263F1-7AD9-42DE-949A-2C0C1B43DB4D}"/>
          </ac:picMkLst>
        </pc:picChg>
        <pc:picChg chg="add mod">
          <ac:chgData name="Guest User" userId="S::urn:spo:anon#5e8d765a52011ae9e789a19961c719c7b0202a9949b669007e09ef1a99290d1c::" providerId="AD" clId="Web-{CBDA2121-3C80-1123-DDE5-431005D6C5AB}" dt="2021-12-15T16:45:14.483" v="70" actId="14100"/>
          <ac:picMkLst>
            <pc:docMk/>
            <pc:sldMk cId="619202679" sldId="2147375242"/>
            <ac:picMk id="6" creationId="{DB4BE1B5-B322-459D-8C14-ED0B487D8BD1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svg"/><Relationship Id="rId1" Type="http://schemas.openxmlformats.org/officeDocument/2006/relationships/image" Target="../media/image29.png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svg"/><Relationship Id="rId9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20740-AC9B-47F3-8614-4989C345181F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A7FD6E-D5AC-4BBD-874B-DB3A3FAC1F45}">
      <dgm:prSet/>
      <dgm:spPr/>
      <dgm:t>
        <a:bodyPr/>
        <a:lstStyle/>
        <a:p>
          <a:r>
            <a:rPr lang="en-US"/>
            <a:t>Health Financing Review</a:t>
          </a:r>
        </a:p>
      </dgm:t>
    </dgm:pt>
    <dgm:pt modelId="{C5B2BBE3-2FE6-4ADB-90A8-546F412E42AD}" type="parTrans" cxnId="{F4AC506C-FD5D-4E6E-91D1-468DDD480359}">
      <dgm:prSet/>
      <dgm:spPr/>
      <dgm:t>
        <a:bodyPr/>
        <a:lstStyle/>
        <a:p>
          <a:endParaRPr lang="en-US"/>
        </a:p>
      </dgm:t>
    </dgm:pt>
    <dgm:pt modelId="{9899F988-213D-4377-A3E4-AF0CBF1FB7E9}" type="sibTrans" cxnId="{F4AC506C-FD5D-4E6E-91D1-468DDD480359}">
      <dgm:prSet/>
      <dgm:spPr/>
      <dgm:t>
        <a:bodyPr/>
        <a:lstStyle/>
        <a:p>
          <a:endParaRPr lang="en-US"/>
        </a:p>
      </dgm:t>
    </dgm:pt>
    <dgm:pt modelId="{38274490-340A-4C74-82E6-4E6D059E31A0}">
      <dgm:prSet/>
      <dgm:spPr/>
      <dgm:t>
        <a:bodyPr/>
        <a:lstStyle/>
        <a:p>
          <a:r>
            <a:rPr lang="en-US" dirty="0"/>
            <a:t>Establishment of Health Economics &amp; Financing Unit</a:t>
          </a:r>
        </a:p>
      </dgm:t>
    </dgm:pt>
    <dgm:pt modelId="{E4CBED42-9567-4CA3-AA48-A6AE21020CD8}" type="parTrans" cxnId="{518E020C-BA9F-4435-8481-333DBA125C8B}">
      <dgm:prSet/>
      <dgm:spPr/>
      <dgm:t>
        <a:bodyPr/>
        <a:lstStyle/>
        <a:p>
          <a:endParaRPr lang="en-US"/>
        </a:p>
      </dgm:t>
    </dgm:pt>
    <dgm:pt modelId="{B6FB3611-EC75-4749-9B18-A3C29EE4B257}" type="sibTrans" cxnId="{518E020C-BA9F-4435-8481-333DBA125C8B}">
      <dgm:prSet/>
      <dgm:spPr/>
      <dgm:t>
        <a:bodyPr/>
        <a:lstStyle/>
        <a:p>
          <a:endParaRPr lang="en-US"/>
        </a:p>
      </dgm:t>
    </dgm:pt>
    <dgm:pt modelId="{362590D2-2DF5-4A84-8AF7-3AC59D222E7D}">
      <dgm:prSet/>
      <dgm:spPr/>
      <dgm:t>
        <a:bodyPr/>
        <a:lstStyle/>
        <a:p>
          <a:r>
            <a:rPr lang="en-US" dirty="0"/>
            <a:t>Capacity Building of MOH &amp; related institutions in HEF in Kuwait </a:t>
          </a:r>
        </a:p>
      </dgm:t>
    </dgm:pt>
    <dgm:pt modelId="{BBE4A3C6-0D16-4116-BAC5-84E42AEC29AF}" type="parTrans" cxnId="{3B4EB59E-D2DF-4C01-8D2E-C232094D3716}">
      <dgm:prSet/>
      <dgm:spPr/>
      <dgm:t>
        <a:bodyPr/>
        <a:lstStyle/>
        <a:p>
          <a:endParaRPr lang="en-US"/>
        </a:p>
      </dgm:t>
    </dgm:pt>
    <dgm:pt modelId="{BED82A7C-0585-461A-8852-CB8D7C907267}" type="sibTrans" cxnId="{3B4EB59E-D2DF-4C01-8D2E-C232094D3716}">
      <dgm:prSet/>
      <dgm:spPr/>
      <dgm:t>
        <a:bodyPr/>
        <a:lstStyle/>
        <a:p>
          <a:endParaRPr lang="en-US"/>
        </a:p>
      </dgm:t>
    </dgm:pt>
    <dgm:pt modelId="{A95C98AC-B9BC-4D52-89A5-98F52F1EF9AC}" type="pres">
      <dgm:prSet presAssocID="{77E20740-AC9B-47F3-8614-4989C345181F}" presName="vert0" presStyleCnt="0">
        <dgm:presLayoutVars>
          <dgm:dir/>
          <dgm:animOne val="branch"/>
          <dgm:animLvl val="lvl"/>
        </dgm:presLayoutVars>
      </dgm:prSet>
      <dgm:spPr/>
    </dgm:pt>
    <dgm:pt modelId="{7F87A621-BFAA-4074-A190-E4913994798F}" type="pres">
      <dgm:prSet presAssocID="{7AA7FD6E-D5AC-4BBD-874B-DB3A3FAC1F45}" presName="thickLine" presStyleLbl="alignNode1" presStyleIdx="0" presStyleCnt="3"/>
      <dgm:spPr/>
    </dgm:pt>
    <dgm:pt modelId="{E0694826-9B43-48AD-8E3F-8D2564389BE2}" type="pres">
      <dgm:prSet presAssocID="{7AA7FD6E-D5AC-4BBD-874B-DB3A3FAC1F45}" presName="horz1" presStyleCnt="0"/>
      <dgm:spPr/>
    </dgm:pt>
    <dgm:pt modelId="{AB0CE033-B346-4F2C-A2AE-DBBDA4E107B9}" type="pres">
      <dgm:prSet presAssocID="{7AA7FD6E-D5AC-4BBD-874B-DB3A3FAC1F45}" presName="tx1" presStyleLbl="revTx" presStyleIdx="0" presStyleCnt="3"/>
      <dgm:spPr/>
    </dgm:pt>
    <dgm:pt modelId="{C846281C-D1D0-4303-B983-FDA14D3368EF}" type="pres">
      <dgm:prSet presAssocID="{7AA7FD6E-D5AC-4BBD-874B-DB3A3FAC1F45}" presName="vert1" presStyleCnt="0"/>
      <dgm:spPr/>
    </dgm:pt>
    <dgm:pt modelId="{73B88A8C-3556-46D2-94C8-87060559D32F}" type="pres">
      <dgm:prSet presAssocID="{38274490-340A-4C74-82E6-4E6D059E31A0}" presName="thickLine" presStyleLbl="alignNode1" presStyleIdx="1" presStyleCnt="3"/>
      <dgm:spPr/>
    </dgm:pt>
    <dgm:pt modelId="{B1AAEA74-1997-4E7E-B71C-431893CAA98B}" type="pres">
      <dgm:prSet presAssocID="{38274490-340A-4C74-82E6-4E6D059E31A0}" presName="horz1" presStyleCnt="0"/>
      <dgm:spPr/>
    </dgm:pt>
    <dgm:pt modelId="{086CE334-15AC-4684-B885-D89E08961CA3}" type="pres">
      <dgm:prSet presAssocID="{38274490-340A-4C74-82E6-4E6D059E31A0}" presName="tx1" presStyleLbl="revTx" presStyleIdx="1" presStyleCnt="3"/>
      <dgm:spPr/>
    </dgm:pt>
    <dgm:pt modelId="{1337A1BD-D831-4D91-9EE7-B751A41D534A}" type="pres">
      <dgm:prSet presAssocID="{38274490-340A-4C74-82E6-4E6D059E31A0}" presName="vert1" presStyleCnt="0"/>
      <dgm:spPr/>
    </dgm:pt>
    <dgm:pt modelId="{09551F1A-50DF-4D19-8A58-186136534B4E}" type="pres">
      <dgm:prSet presAssocID="{362590D2-2DF5-4A84-8AF7-3AC59D222E7D}" presName="thickLine" presStyleLbl="alignNode1" presStyleIdx="2" presStyleCnt="3"/>
      <dgm:spPr/>
    </dgm:pt>
    <dgm:pt modelId="{320FFB50-DD30-45EA-AC74-F8611D2E96D7}" type="pres">
      <dgm:prSet presAssocID="{362590D2-2DF5-4A84-8AF7-3AC59D222E7D}" presName="horz1" presStyleCnt="0"/>
      <dgm:spPr/>
    </dgm:pt>
    <dgm:pt modelId="{BE9C59D3-477C-4B95-A907-FFD984572D14}" type="pres">
      <dgm:prSet presAssocID="{362590D2-2DF5-4A84-8AF7-3AC59D222E7D}" presName="tx1" presStyleLbl="revTx" presStyleIdx="2" presStyleCnt="3"/>
      <dgm:spPr/>
    </dgm:pt>
    <dgm:pt modelId="{4FBC195B-DD6F-4352-911B-7A0AAD3BCEB9}" type="pres">
      <dgm:prSet presAssocID="{362590D2-2DF5-4A84-8AF7-3AC59D222E7D}" presName="vert1" presStyleCnt="0"/>
      <dgm:spPr/>
    </dgm:pt>
  </dgm:ptLst>
  <dgm:cxnLst>
    <dgm:cxn modelId="{B1E3CF00-5EEC-4290-9087-4995340BBBEA}" type="presOf" srcId="{38274490-340A-4C74-82E6-4E6D059E31A0}" destId="{086CE334-15AC-4684-B885-D89E08961CA3}" srcOrd="0" destOrd="0" presId="urn:microsoft.com/office/officeart/2008/layout/LinedList"/>
    <dgm:cxn modelId="{518E020C-BA9F-4435-8481-333DBA125C8B}" srcId="{77E20740-AC9B-47F3-8614-4989C345181F}" destId="{38274490-340A-4C74-82E6-4E6D059E31A0}" srcOrd="1" destOrd="0" parTransId="{E4CBED42-9567-4CA3-AA48-A6AE21020CD8}" sibTransId="{B6FB3611-EC75-4749-9B18-A3C29EE4B257}"/>
    <dgm:cxn modelId="{657E2B65-2EA0-4421-96BD-6239E6578CEF}" type="presOf" srcId="{362590D2-2DF5-4A84-8AF7-3AC59D222E7D}" destId="{BE9C59D3-477C-4B95-A907-FFD984572D14}" srcOrd="0" destOrd="0" presId="urn:microsoft.com/office/officeart/2008/layout/LinedList"/>
    <dgm:cxn modelId="{F4AC506C-FD5D-4E6E-91D1-468DDD480359}" srcId="{77E20740-AC9B-47F3-8614-4989C345181F}" destId="{7AA7FD6E-D5AC-4BBD-874B-DB3A3FAC1F45}" srcOrd="0" destOrd="0" parTransId="{C5B2BBE3-2FE6-4ADB-90A8-546F412E42AD}" sibTransId="{9899F988-213D-4377-A3E4-AF0CBF1FB7E9}"/>
    <dgm:cxn modelId="{1882914C-2CF6-45BD-B0A1-D71FB75E80BC}" type="presOf" srcId="{77E20740-AC9B-47F3-8614-4989C345181F}" destId="{A95C98AC-B9BC-4D52-89A5-98F52F1EF9AC}" srcOrd="0" destOrd="0" presId="urn:microsoft.com/office/officeart/2008/layout/LinedList"/>
    <dgm:cxn modelId="{3B4EB59E-D2DF-4C01-8D2E-C232094D3716}" srcId="{77E20740-AC9B-47F3-8614-4989C345181F}" destId="{362590D2-2DF5-4A84-8AF7-3AC59D222E7D}" srcOrd="2" destOrd="0" parTransId="{BBE4A3C6-0D16-4116-BAC5-84E42AEC29AF}" sibTransId="{BED82A7C-0585-461A-8852-CB8D7C907267}"/>
    <dgm:cxn modelId="{D32C56AC-B847-431A-87A5-A46E3A4393D8}" type="presOf" srcId="{7AA7FD6E-D5AC-4BBD-874B-DB3A3FAC1F45}" destId="{AB0CE033-B346-4F2C-A2AE-DBBDA4E107B9}" srcOrd="0" destOrd="0" presId="urn:microsoft.com/office/officeart/2008/layout/LinedList"/>
    <dgm:cxn modelId="{FB711EC6-B9E3-41FB-924D-0D6AA8E8E41A}" type="presParOf" srcId="{A95C98AC-B9BC-4D52-89A5-98F52F1EF9AC}" destId="{7F87A621-BFAA-4074-A190-E4913994798F}" srcOrd="0" destOrd="0" presId="urn:microsoft.com/office/officeart/2008/layout/LinedList"/>
    <dgm:cxn modelId="{71CBA2B6-D000-4B81-ACC3-B8CA0FC31929}" type="presParOf" srcId="{A95C98AC-B9BC-4D52-89A5-98F52F1EF9AC}" destId="{E0694826-9B43-48AD-8E3F-8D2564389BE2}" srcOrd="1" destOrd="0" presId="urn:microsoft.com/office/officeart/2008/layout/LinedList"/>
    <dgm:cxn modelId="{C847C469-5441-450D-9C5E-E782A324488B}" type="presParOf" srcId="{E0694826-9B43-48AD-8E3F-8D2564389BE2}" destId="{AB0CE033-B346-4F2C-A2AE-DBBDA4E107B9}" srcOrd="0" destOrd="0" presId="urn:microsoft.com/office/officeart/2008/layout/LinedList"/>
    <dgm:cxn modelId="{49FADC8C-C03F-4468-8BD2-4E55BF429360}" type="presParOf" srcId="{E0694826-9B43-48AD-8E3F-8D2564389BE2}" destId="{C846281C-D1D0-4303-B983-FDA14D3368EF}" srcOrd="1" destOrd="0" presId="urn:microsoft.com/office/officeart/2008/layout/LinedList"/>
    <dgm:cxn modelId="{4310685A-EEEA-43DC-8F9A-F8EB9B1B51E4}" type="presParOf" srcId="{A95C98AC-B9BC-4D52-89A5-98F52F1EF9AC}" destId="{73B88A8C-3556-46D2-94C8-87060559D32F}" srcOrd="2" destOrd="0" presId="urn:microsoft.com/office/officeart/2008/layout/LinedList"/>
    <dgm:cxn modelId="{A5F55778-924B-4736-9293-49C5A605BE72}" type="presParOf" srcId="{A95C98AC-B9BC-4D52-89A5-98F52F1EF9AC}" destId="{B1AAEA74-1997-4E7E-B71C-431893CAA98B}" srcOrd="3" destOrd="0" presId="urn:microsoft.com/office/officeart/2008/layout/LinedList"/>
    <dgm:cxn modelId="{DE4AC6C9-05A6-4886-89F5-30A4D800C73B}" type="presParOf" srcId="{B1AAEA74-1997-4E7E-B71C-431893CAA98B}" destId="{086CE334-15AC-4684-B885-D89E08961CA3}" srcOrd="0" destOrd="0" presId="urn:microsoft.com/office/officeart/2008/layout/LinedList"/>
    <dgm:cxn modelId="{7C0DD772-3C57-4C28-B82F-15FAE5E419D2}" type="presParOf" srcId="{B1AAEA74-1997-4E7E-B71C-431893CAA98B}" destId="{1337A1BD-D831-4D91-9EE7-B751A41D534A}" srcOrd="1" destOrd="0" presId="urn:microsoft.com/office/officeart/2008/layout/LinedList"/>
    <dgm:cxn modelId="{ECEEF4DF-23A4-4862-8AD2-B1489D056D9F}" type="presParOf" srcId="{A95C98AC-B9BC-4D52-89A5-98F52F1EF9AC}" destId="{09551F1A-50DF-4D19-8A58-186136534B4E}" srcOrd="4" destOrd="0" presId="urn:microsoft.com/office/officeart/2008/layout/LinedList"/>
    <dgm:cxn modelId="{AA710344-A25E-4812-9CA3-C90F2CFF3EB3}" type="presParOf" srcId="{A95C98AC-B9BC-4D52-89A5-98F52F1EF9AC}" destId="{320FFB50-DD30-45EA-AC74-F8611D2E96D7}" srcOrd="5" destOrd="0" presId="urn:microsoft.com/office/officeart/2008/layout/LinedList"/>
    <dgm:cxn modelId="{C9DA1297-FD74-4E85-9808-DFE87EC2470D}" type="presParOf" srcId="{320FFB50-DD30-45EA-AC74-F8611D2E96D7}" destId="{BE9C59D3-477C-4B95-A907-FFD984572D14}" srcOrd="0" destOrd="0" presId="urn:microsoft.com/office/officeart/2008/layout/LinedList"/>
    <dgm:cxn modelId="{AAB95550-C630-488D-A1AB-4FE7D9E70F7B}" type="presParOf" srcId="{320FFB50-DD30-45EA-AC74-F8611D2E96D7}" destId="{4FBC195B-DD6F-4352-911B-7A0AAD3BCE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9A589A-46DE-0F49-B460-E7914F3E440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66039115-797B-304C-9FC0-EFABB1F2123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>
              <a:latin typeface="Corbel" panose="020B0503020204020204" pitchFamily="34" charset="0"/>
            </a:rPr>
            <a:t>The first standardized qualitative assessment of country health financing systems in support of UHC</a:t>
          </a:r>
        </a:p>
      </dgm:t>
    </dgm:pt>
    <dgm:pt modelId="{C8EABE8F-1E84-494E-AD8A-32BA419A36E9}" type="parTrans" cxnId="{31C3237C-2299-B649-8C93-587C97AC9999}">
      <dgm:prSet/>
      <dgm:spPr/>
      <dgm:t>
        <a:bodyPr/>
        <a:lstStyle/>
        <a:p>
          <a:endParaRPr lang="en-US" sz="1800"/>
        </a:p>
      </dgm:t>
    </dgm:pt>
    <dgm:pt modelId="{D044F6BA-1D90-EC47-8A78-B9796198ECF5}" type="sibTrans" cxnId="{31C3237C-2299-B649-8C93-587C97AC9999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E39563C5-C199-4F5B-A899-8CC0710341A0}">
      <dgm:prSet custT="1"/>
      <dgm:spPr/>
      <dgm:t>
        <a:bodyPr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Complements quantitative data which lags behind decision-making (by at least two years)</a:t>
          </a:r>
        </a:p>
      </dgm:t>
    </dgm:pt>
    <dgm:pt modelId="{6531EA77-44C5-4E3D-BA04-70C1E49BCD39}" type="parTrans" cxnId="{BBAD9FDB-1013-4B11-A9AE-2815527D1B78}">
      <dgm:prSet/>
      <dgm:spPr/>
      <dgm:t>
        <a:bodyPr/>
        <a:lstStyle/>
        <a:p>
          <a:endParaRPr lang="en-US" sz="1800"/>
        </a:p>
      </dgm:t>
    </dgm:pt>
    <dgm:pt modelId="{BC971DAC-9BE2-44B2-ABE4-8099C777E9C4}" type="sibTrans" cxnId="{BBAD9FDB-1013-4B11-A9AE-2815527D1B78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15B1A768-2666-4AB4-BDA7-F0E3C4160D59}">
      <dgm:prSet custT="1"/>
      <dgm:spPr/>
      <dgm:t>
        <a:bodyPr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Provides </a:t>
          </a:r>
          <a:r>
            <a:rPr lang="en-GB" sz="2000" kern="1200"/>
            <a:t>regular, timely and clear recommendations for policy makers, to drive progress to UHC</a:t>
          </a: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orbel" panose="020B0503020204020204" pitchFamily="34" charset="0"/>
            <a:ea typeface="+mn-ea"/>
            <a:cs typeface="+mn-cs"/>
          </a:endParaRPr>
        </a:p>
      </dgm:t>
    </dgm:pt>
    <dgm:pt modelId="{D47033D3-4E41-485A-B515-A02A8C3B404A}" type="parTrans" cxnId="{08DEC938-538C-403B-80C3-828B96DAFF82}">
      <dgm:prSet/>
      <dgm:spPr/>
      <dgm:t>
        <a:bodyPr/>
        <a:lstStyle/>
        <a:p>
          <a:endParaRPr lang="en-US" sz="1800"/>
        </a:p>
      </dgm:t>
    </dgm:pt>
    <dgm:pt modelId="{72FFCBD4-DD9D-4E06-81E4-54307F97A3F0}" type="sibTrans" cxnId="{08DEC938-538C-403B-80C3-828B96DAFF82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3AA5586A-C40E-4DDA-98A5-6545F36F46AB}">
      <dgm:prSet custT="1"/>
      <dgm:spPr/>
      <dgm:t>
        <a:bodyPr/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Pulls diverse policy documents &amp; analytical work into a single framework allowing monitoring over time</a:t>
          </a:r>
        </a:p>
      </dgm:t>
    </dgm:pt>
    <dgm:pt modelId="{19FB306E-81B4-4F3F-99EE-765120CBB6B3}" type="sibTrans" cxnId="{119FEAF1-383D-4740-9124-CC9EEA7E35F9}">
      <dgm:prSet/>
      <dgm:spPr/>
      <dgm:t>
        <a:bodyPr/>
        <a:lstStyle/>
        <a:p>
          <a:endParaRPr lang="en-US" sz="1800"/>
        </a:p>
      </dgm:t>
    </dgm:pt>
    <dgm:pt modelId="{ABF44FB7-9255-4D99-BC69-3BE74FDF8E87}" type="parTrans" cxnId="{119FEAF1-383D-4740-9124-CC9EEA7E35F9}">
      <dgm:prSet/>
      <dgm:spPr/>
      <dgm:t>
        <a:bodyPr/>
        <a:lstStyle/>
        <a:p>
          <a:endParaRPr lang="en-US" sz="1800"/>
        </a:p>
      </dgm:t>
    </dgm:pt>
    <dgm:pt modelId="{B80C9CF3-C6BB-48D7-8AE1-5002D62D3761}" type="pres">
      <dgm:prSet presAssocID="{489A589A-46DE-0F49-B460-E7914F3E440D}" presName="root" presStyleCnt="0">
        <dgm:presLayoutVars>
          <dgm:dir/>
          <dgm:resizeHandles val="exact"/>
        </dgm:presLayoutVars>
      </dgm:prSet>
      <dgm:spPr/>
    </dgm:pt>
    <dgm:pt modelId="{326FDCF2-F375-4C3F-9814-C84BA9388F92}" type="pres">
      <dgm:prSet presAssocID="{489A589A-46DE-0F49-B460-E7914F3E440D}" presName="container" presStyleCnt="0">
        <dgm:presLayoutVars>
          <dgm:dir/>
          <dgm:resizeHandles val="exact"/>
        </dgm:presLayoutVars>
      </dgm:prSet>
      <dgm:spPr/>
    </dgm:pt>
    <dgm:pt modelId="{174069BD-8FE1-41A2-8250-6A5514FE224C}" type="pres">
      <dgm:prSet presAssocID="{66039115-797B-304C-9FC0-EFABB1F21232}" presName="compNode" presStyleCnt="0"/>
      <dgm:spPr/>
    </dgm:pt>
    <dgm:pt modelId="{5E340066-1B2E-4C4E-80A2-97E86ABFA479}" type="pres">
      <dgm:prSet presAssocID="{66039115-797B-304C-9FC0-EFABB1F21232}" presName="iconBgRect" presStyleLbl="bgShp" presStyleIdx="0" presStyleCnt="4"/>
      <dgm:spPr/>
    </dgm:pt>
    <dgm:pt modelId="{F55B2F71-E638-412C-8147-FC7081E08B04}" type="pres">
      <dgm:prSet presAssocID="{66039115-797B-304C-9FC0-EFABB1F21232}" presName="iconRect" presStyleLbl="node1" presStyleIdx="0" presStyleCnt="4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5CDA7D5A-F452-463F-998B-177A76E8C08F}" type="pres">
      <dgm:prSet presAssocID="{66039115-797B-304C-9FC0-EFABB1F21232}" presName="spaceRect" presStyleCnt="0"/>
      <dgm:spPr/>
    </dgm:pt>
    <dgm:pt modelId="{E05AF25A-E676-44EA-BB66-F2100ACAD1CB}" type="pres">
      <dgm:prSet presAssocID="{66039115-797B-304C-9FC0-EFABB1F21232}" presName="textRect" presStyleLbl="revTx" presStyleIdx="0" presStyleCnt="4" custScaleX="114550" custScaleY="142060" custLinFactNeighborY="12298">
        <dgm:presLayoutVars>
          <dgm:chMax val="1"/>
          <dgm:chPref val="1"/>
        </dgm:presLayoutVars>
      </dgm:prSet>
      <dgm:spPr/>
    </dgm:pt>
    <dgm:pt modelId="{BB1D33AA-C75A-465A-93F0-2B3A7346088F}" type="pres">
      <dgm:prSet presAssocID="{D044F6BA-1D90-EC47-8A78-B9796198ECF5}" presName="sibTrans" presStyleLbl="sibTrans2D1" presStyleIdx="0" presStyleCnt="0"/>
      <dgm:spPr/>
    </dgm:pt>
    <dgm:pt modelId="{D641F504-B527-445D-81F6-4B59E813C4A0}" type="pres">
      <dgm:prSet presAssocID="{E39563C5-C199-4F5B-A899-8CC0710341A0}" presName="compNode" presStyleCnt="0"/>
      <dgm:spPr/>
    </dgm:pt>
    <dgm:pt modelId="{75512A68-FA50-4392-A441-C6EC352FE606}" type="pres">
      <dgm:prSet presAssocID="{E39563C5-C199-4F5B-A899-8CC0710341A0}" presName="iconBgRect" presStyleLbl="bgShp" presStyleIdx="1" presStyleCnt="4"/>
      <dgm:spPr/>
    </dgm:pt>
    <dgm:pt modelId="{C425A8E1-258A-4D4B-9D55-24376C0AB360}" type="pres">
      <dgm:prSet presAssocID="{E39563C5-C199-4F5B-A899-8CC0710341A0}" presName="iconRect" presStyleLbl="node1" presStyleIdx="1" presStyleCnt="4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dio microphone"/>
        </a:ext>
      </dgm:extLst>
    </dgm:pt>
    <dgm:pt modelId="{9E9B2F2E-EF94-42A4-A2BE-0DEE20425DEE}" type="pres">
      <dgm:prSet presAssocID="{E39563C5-C199-4F5B-A899-8CC0710341A0}" presName="spaceRect" presStyleCnt="0"/>
      <dgm:spPr/>
    </dgm:pt>
    <dgm:pt modelId="{523C7F31-A7C1-43C9-AE27-AAE9100EE1FE}" type="pres">
      <dgm:prSet presAssocID="{E39563C5-C199-4F5B-A899-8CC0710341A0}" presName="textRect" presStyleLbl="revTx" presStyleIdx="1" presStyleCnt="4" custScaleY="162247" custLinFactNeighborX="-2406" custLinFactNeighborY="13244">
        <dgm:presLayoutVars>
          <dgm:chMax val="1"/>
          <dgm:chPref val="1"/>
        </dgm:presLayoutVars>
      </dgm:prSet>
      <dgm:spPr/>
    </dgm:pt>
    <dgm:pt modelId="{CEB8DC13-2561-455C-A0BE-EE905F81836F}" type="pres">
      <dgm:prSet presAssocID="{BC971DAC-9BE2-44B2-ABE4-8099C777E9C4}" presName="sibTrans" presStyleLbl="sibTrans2D1" presStyleIdx="0" presStyleCnt="0"/>
      <dgm:spPr/>
    </dgm:pt>
    <dgm:pt modelId="{495B68A9-1523-4F46-9B02-682098319643}" type="pres">
      <dgm:prSet presAssocID="{15B1A768-2666-4AB4-BDA7-F0E3C4160D59}" presName="compNode" presStyleCnt="0"/>
      <dgm:spPr/>
    </dgm:pt>
    <dgm:pt modelId="{2CA4BD4C-87EF-4944-9E57-97154B3B633C}" type="pres">
      <dgm:prSet presAssocID="{15B1A768-2666-4AB4-BDA7-F0E3C4160D59}" presName="iconBgRect" presStyleLbl="bgShp" presStyleIdx="2" presStyleCnt="4"/>
      <dgm:spPr/>
    </dgm:pt>
    <dgm:pt modelId="{D99F53AC-3AF2-437B-A5AB-1239ADEC0676}" type="pres">
      <dgm:prSet presAssocID="{15B1A768-2666-4AB4-BDA7-F0E3C4160D59}" presName="iconRect" presStyleLbl="node1" presStyleIdx="2" presStyleCnt="4"/>
      <dgm:spPr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EB4519A6-2EF6-4A3F-90AD-24C511B10908}" type="pres">
      <dgm:prSet presAssocID="{15B1A768-2666-4AB4-BDA7-F0E3C4160D59}" presName="spaceRect" presStyleCnt="0"/>
      <dgm:spPr/>
    </dgm:pt>
    <dgm:pt modelId="{D203E058-79E0-456E-A0FD-258E317D3D6A}" type="pres">
      <dgm:prSet presAssocID="{15B1A768-2666-4AB4-BDA7-F0E3C4160D59}" presName="textRect" presStyleLbl="revTx" presStyleIdx="2" presStyleCnt="4" custScaleX="104297" custScaleY="153977">
        <dgm:presLayoutVars>
          <dgm:chMax val="1"/>
          <dgm:chPref val="1"/>
        </dgm:presLayoutVars>
      </dgm:prSet>
      <dgm:spPr/>
    </dgm:pt>
    <dgm:pt modelId="{8F14F3AD-A362-45DF-80F5-2B8D1F566D80}" type="pres">
      <dgm:prSet presAssocID="{72FFCBD4-DD9D-4E06-81E4-54307F97A3F0}" presName="sibTrans" presStyleLbl="sibTrans2D1" presStyleIdx="0" presStyleCnt="0"/>
      <dgm:spPr/>
    </dgm:pt>
    <dgm:pt modelId="{BDD20EE1-5DFF-4E16-802C-2448893CCB5A}" type="pres">
      <dgm:prSet presAssocID="{3AA5586A-C40E-4DDA-98A5-6545F36F46AB}" presName="compNode" presStyleCnt="0"/>
      <dgm:spPr/>
    </dgm:pt>
    <dgm:pt modelId="{7089FE6B-57E5-4306-8097-E758E000C828}" type="pres">
      <dgm:prSet presAssocID="{3AA5586A-C40E-4DDA-98A5-6545F36F46AB}" presName="iconBgRect" presStyleLbl="bgShp" presStyleIdx="3" presStyleCnt="4"/>
      <dgm:spPr/>
    </dgm:pt>
    <dgm:pt modelId="{41C0BC0F-FFD5-42B5-B952-9316B9364F6F}" type="pres">
      <dgm:prSet presAssocID="{3AA5586A-C40E-4DDA-98A5-6545F36F46AB}" presName="iconRect" presStyleLbl="node1" presStyleIdx="3" presStyleCnt="4"/>
      <dgm:spPr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rtual RealityHeadset"/>
        </a:ext>
      </dgm:extLst>
    </dgm:pt>
    <dgm:pt modelId="{392FDDC2-BC7A-49BF-88A1-7B4956AD8377}" type="pres">
      <dgm:prSet presAssocID="{3AA5586A-C40E-4DDA-98A5-6545F36F46AB}" presName="spaceRect" presStyleCnt="0"/>
      <dgm:spPr/>
    </dgm:pt>
    <dgm:pt modelId="{7703AFE5-FAA2-4D8A-AEFA-D3C5CB41E5BC}" type="pres">
      <dgm:prSet presAssocID="{3AA5586A-C40E-4DDA-98A5-6545F36F46AB}" presName="textRect" presStyleLbl="revTx" presStyleIdx="3" presStyleCnt="4" custScaleY="163496" custLinFactNeighborY="-4730">
        <dgm:presLayoutVars>
          <dgm:chMax val="1"/>
          <dgm:chPref val="1"/>
        </dgm:presLayoutVars>
      </dgm:prSet>
      <dgm:spPr/>
    </dgm:pt>
  </dgm:ptLst>
  <dgm:cxnLst>
    <dgm:cxn modelId="{F500F212-B1E8-4177-88EB-379FE553E567}" type="presOf" srcId="{BC971DAC-9BE2-44B2-ABE4-8099C777E9C4}" destId="{CEB8DC13-2561-455C-A0BE-EE905F81836F}" srcOrd="0" destOrd="0" presId="urn:microsoft.com/office/officeart/2018/2/layout/IconCircleList"/>
    <dgm:cxn modelId="{C2028414-4E44-4009-9619-A3329463EBE6}" type="presOf" srcId="{66039115-797B-304C-9FC0-EFABB1F21232}" destId="{E05AF25A-E676-44EA-BB66-F2100ACAD1CB}" srcOrd="0" destOrd="0" presId="urn:microsoft.com/office/officeart/2018/2/layout/IconCircleList"/>
    <dgm:cxn modelId="{3682502D-BD4B-4C8B-B999-4FE14243DA2F}" type="presOf" srcId="{E39563C5-C199-4F5B-A899-8CC0710341A0}" destId="{523C7F31-A7C1-43C9-AE27-AAE9100EE1FE}" srcOrd="0" destOrd="0" presId="urn:microsoft.com/office/officeart/2018/2/layout/IconCircleList"/>
    <dgm:cxn modelId="{08DEC938-538C-403B-80C3-828B96DAFF82}" srcId="{489A589A-46DE-0F49-B460-E7914F3E440D}" destId="{15B1A768-2666-4AB4-BDA7-F0E3C4160D59}" srcOrd="2" destOrd="0" parTransId="{D47033D3-4E41-485A-B515-A02A8C3B404A}" sibTransId="{72FFCBD4-DD9D-4E06-81E4-54307F97A3F0}"/>
    <dgm:cxn modelId="{6CA71B7B-0F0A-4F9A-A0EC-CFB6FFD8DA98}" type="presOf" srcId="{15B1A768-2666-4AB4-BDA7-F0E3C4160D59}" destId="{D203E058-79E0-456E-A0FD-258E317D3D6A}" srcOrd="0" destOrd="0" presId="urn:microsoft.com/office/officeart/2018/2/layout/IconCircleList"/>
    <dgm:cxn modelId="{31C3237C-2299-B649-8C93-587C97AC9999}" srcId="{489A589A-46DE-0F49-B460-E7914F3E440D}" destId="{66039115-797B-304C-9FC0-EFABB1F21232}" srcOrd="0" destOrd="0" parTransId="{C8EABE8F-1E84-494E-AD8A-32BA419A36E9}" sibTransId="{D044F6BA-1D90-EC47-8A78-B9796198ECF5}"/>
    <dgm:cxn modelId="{9AA16E9C-4C36-43A5-A786-66256F4B87CC}" type="presOf" srcId="{D044F6BA-1D90-EC47-8A78-B9796198ECF5}" destId="{BB1D33AA-C75A-465A-93F0-2B3A7346088F}" srcOrd="0" destOrd="0" presId="urn:microsoft.com/office/officeart/2018/2/layout/IconCircleList"/>
    <dgm:cxn modelId="{65F7D3A9-7360-41F2-9288-DC394F90F4EC}" type="presOf" srcId="{3AA5586A-C40E-4DDA-98A5-6545F36F46AB}" destId="{7703AFE5-FAA2-4D8A-AEFA-D3C5CB41E5BC}" srcOrd="0" destOrd="0" presId="urn:microsoft.com/office/officeart/2018/2/layout/IconCircleList"/>
    <dgm:cxn modelId="{0D34FCB2-3F4C-42A6-BB2D-60FA9564F405}" type="presOf" srcId="{489A589A-46DE-0F49-B460-E7914F3E440D}" destId="{B80C9CF3-C6BB-48D7-8AE1-5002D62D3761}" srcOrd="0" destOrd="0" presId="urn:microsoft.com/office/officeart/2018/2/layout/IconCircleList"/>
    <dgm:cxn modelId="{BBAD9FDB-1013-4B11-A9AE-2815527D1B78}" srcId="{489A589A-46DE-0F49-B460-E7914F3E440D}" destId="{E39563C5-C199-4F5B-A899-8CC0710341A0}" srcOrd="1" destOrd="0" parTransId="{6531EA77-44C5-4E3D-BA04-70C1E49BCD39}" sibTransId="{BC971DAC-9BE2-44B2-ABE4-8099C777E9C4}"/>
    <dgm:cxn modelId="{119FEAF1-383D-4740-9124-CC9EEA7E35F9}" srcId="{489A589A-46DE-0F49-B460-E7914F3E440D}" destId="{3AA5586A-C40E-4DDA-98A5-6545F36F46AB}" srcOrd="3" destOrd="0" parTransId="{ABF44FB7-9255-4D99-BC69-3BE74FDF8E87}" sibTransId="{19FB306E-81B4-4F3F-99EE-765120CBB6B3}"/>
    <dgm:cxn modelId="{72DB18FF-BDCF-4526-AB7E-380701B71043}" type="presOf" srcId="{72FFCBD4-DD9D-4E06-81E4-54307F97A3F0}" destId="{8F14F3AD-A362-45DF-80F5-2B8D1F566D80}" srcOrd="0" destOrd="0" presId="urn:microsoft.com/office/officeart/2018/2/layout/IconCircleList"/>
    <dgm:cxn modelId="{BF36CAD1-B688-447E-A701-12D1A5EB1C61}" type="presParOf" srcId="{B80C9CF3-C6BB-48D7-8AE1-5002D62D3761}" destId="{326FDCF2-F375-4C3F-9814-C84BA9388F92}" srcOrd="0" destOrd="0" presId="urn:microsoft.com/office/officeart/2018/2/layout/IconCircleList"/>
    <dgm:cxn modelId="{FBFDC197-07BE-4C6F-83B2-02194176B69E}" type="presParOf" srcId="{326FDCF2-F375-4C3F-9814-C84BA9388F92}" destId="{174069BD-8FE1-41A2-8250-6A5514FE224C}" srcOrd="0" destOrd="0" presId="urn:microsoft.com/office/officeart/2018/2/layout/IconCircleList"/>
    <dgm:cxn modelId="{C5F01509-F7BC-425F-B296-A98C860A07F3}" type="presParOf" srcId="{174069BD-8FE1-41A2-8250-6A5514FE224C}" destId="{5E340066-1B2E-4C4E-80A2-97E86ABFA479}" srcOrd="0" destOrd="0" presId="urn:microsoft.com/office/officeart/2018/2/layout/IconCircleList"/>
    <dgm:cxn modelId="{6798BD59-DB22-44F4-9499-B795ECC6FB92}" type="presParOf" srcId="{174069BD-8FE1-41A2-8250-6A5514FE224C}" destId="{F55B2F71-E638-412C-8147-FC7081E08B04}" srcOrd="1" destOrd="0" presId="urn:microsoft.com/office/officeart/2018/2/layout/IconCircleList"/>
    <dgm:cxn modelId="{8ED6BB7E-069D-4BD0-874A-A765097C6426}" type="presParOf" srcId="{174069BD-8FE1-41A2-8250-6A5514FE224C}" destId="{5CDA7D5A-F452-463F-998B-177A76E8C08F}" srcOrd="2" destOrd="0" presId="urn:microsoft.com/office/officeart/2018/2/layout/IconCircleList"/>
    <dgm:cxn modelId="{6FA12472-3D68-4E1C-81AF-02DC5B01E334}" type="presParOf" srcId="{174069BD-8FE1-41A2-8250-6A5514FE224C}" destId="{E05AF25A-E676-44EA-BB66-F2100ACAD1CB}" srcOrd="3" destOrd="0" presId="urn:microsoft.com/office/officeart/2018/2/layout/IconCircleList"/>
    <dgm:cxn modelId="{2E917479-9046-4584-8A6D-BEC73C11FC76}" type="presParOf" srcId="{326FDCF2-F375-4C3F-9814-C84BA9388F92}" destId="{BB1D33AA-C75A-465A-93F0-2B3A7346088F}" srcOrd="1" destOrd="0" presId="urn:microsoft.com/office/officeart/2018/2/layout/IconCircleList"/>
    <dgm:cxn modelId="{A0B340C2-CAB3-4AD7-B651-672DD667AAD7}" type="presParOf" srcId="{326FDCF2-F375-4C3F-9814-C84BA9388F92}" destId="{D641F504-B527-445D-81F6-4B59E813C4A0}" srcOrd="2" destOrd="0" presId="urn:microsoft.com/office/officeart/2018/2/layout/IconCircleList"/>
    <dgm:cxn modelId="{FBFE3BE7-5577-4A5D-85CC-215287D3D6AD}" type="presParOf" srcId="{D641F504-B527-445D-81F6-4B59E813C4A0}" destId="{75512A68-FA50-4392-A441-C6EC352FE606}" srcOrd="0" destOrd="0" presId="urn:microsoft.com/office/officeart/2018/2/layout/IconCircleList"/>
    <dgm:cxn modelId="{E2CE3B82-49EF-49C5-869E-0F82B174F9E9}" type="presParOf" srcId="{D641F504-B527-445D-81F6-4B59E813C4A0}" destId="{C425A8E1-258A-4D4B-9D55-24376C0AB360}" srcOrd="1" destOrd="0" presId="urn:microsoft.com/office/officeart/2018/2/layout/IconCircleList"/>
    <dgm:cxn modelId="{FE67C476-DCF9-4F8A-ACDB-300B11852414}" type="presParOf" srcId="{D641F504-B527-445D-81F6-4B59E813C4A0}" destId="{9E9B2F2E-EF94-42A4-A2BE-0DEE20425DEE}" srcOrd="2" destOrd="0" presId="urn:microsoft.com/office/officeart/2018/2/layout/IconCircleList"/>
    <dgm:cxn modelId="{4CA023EA-A382-4DD9-9FA1-18E0D66061BD}" type="presParOf" srcId="{D641F504-B527-445D-81F6-4B59E813C4A0}" destId="{523C7F31-A7C1-43C9-AE27-AAE9100EE1FE}" srcOrd="3" destOrd="0" presId="urn:microsoft.com/office/officeart/2018/2/layout/IconCircleList"/>
    <dgm:cxn modelId="{26A45859-BDA1-42A1-B72D-E642F4519323}" type="presParOf" srcId="{326FDCF2-F375-4C3F-9814-C84BA9388F92}" destId="{CEB8DC13-2561-455C-A0BE-EE905F81836F}" srcOrd="3" destOrd="0" presId="urn:microsoft.com/office/officeart/2018/2/layout/IconCircleList"/>
    <dgm:cxn modelId="{9A1A1CE7-53B9-4F66-85DD-738EBE878B5F}" type="presParOf" srcId="{326FDCF2-F375-4C3F-9814-C84BA9388F92}" destId="{495B68A9-1523-4F46-9B02-682098319643}" srcOrd="4" destOrd="0" presId="urn:microsoft.com/office/officeart/2018/2/layout/IconCircleList"/>
    <dgm:cxn modelId="{51E1DD61-7673-4090-B8AB-CF4901AEC858}" type="presParOf" srcId="{495B68A9-1523-4F46-9B02-682098319643}" destId="{2CA4BD4C-87EF-4944-9E57-97154B3B633C}" srcOrd="0" destOrd="0" presId="urn:microsoft.com/office/officeart/2018/2/layout/IconCircleList"/>
    <dgm:cxn modelId="{747A4180-A006-422E-B421-0130C380E284}" type="presParOf" srcId="{495B68A9-1523-4F46-9B02-682098319643}" destId="{D99F53AC-3AF2-437B-A5AB-1239ADEC0676}" srcOrd="1" destOrd="0" presId="urn:microsoft.com/office/officeart/2018/2/layout/IconCircleList"/>
    <dgm:cxn modelId="{2B3206DF-6911-4471-9CE4-6E444117F923}" type="presParOf" srcId="{495B68A9-1523-4F46-9B02-682098319643}" destId="{EB4519A6-2EF6-4A3F-90AD-24C511B10908}" srcOrd="2" destOrd="0" presId="urn:microsoft.com/office/officeart/2018/2/layout/IconCircleList"/>
    <dgm:cxn modelId="{BFF8DE16-9137-451C-BFC4-D4EE82781F8E}" type="presParOf" srcId="{495B68A9-1523-4F46-9B02-682098319643}" destId="{D203E058-79E0-456E-A0FD-258E317D3D6A}" srcOrd="3" destOrd="0" presId="urn:microsoft.com/office/officeart/2018/2/layout/IconCircleList"/>
    <dgm:cxn modelId="{F6DE935E-6528-4A29-9FE2-2236A11FA3B5}" type="presParOf" srcId="{326FDCF2-F375-4C3F-9814-C84BA9388F92}" destId="{8F14F3AD-A362-45DF-80F5-2B8D1F566D80}" srcOrd="5" destOrd="0" presId="urn:microsoft.com/office/officeart/2018/2/layout/IconCircleList"/>
    <dgm:cxn modelId="{1E564FA9-F723-4479-8013-22D1426128B6}" type="presParOf" srcId="{326FDCF2-F375-4C3F-9814-C84BA9388F92}" destId="{BDD20EE1-5DFF-4E16-802C-2448893CCB5A}" srcOrd="6" destOrd="0" presId="urn:microsoft.com/office/officeart/2018/2/layout/IconCircleList"/>
    <dgm:cxn modelId="{794FF77C-CF66-43A6-AFF0-913CEF2D0C2A}" type="presParOf" srcId="{BDD20EE1-5DFF-4E16-802C-2448893CCB5A}" destId="{7089FE6B-57E5-4306-8097-E758E000C828}" srcOrd="0" destOrd="0" presId="urn:microsoft.com/office/officeart/2018/2/layout/IconCircleList"/>
    <dgm:cxn modelId="{091EE8DB-F92B-4CB3-ABD6-FFEB56B07A8B}" type="presParOf" srcId="{BDD20EE1-5DFF-4E16-802C-2448893CCB5A}" destId="{41C0BC0F-FFD5-42B5-B952-9316B9364F6F}" srcOrd="1" destOrd="0" presId="urn:microsoft.com/office/officeart/2018/2/layout/IconCircleList"/>
    <dgm:cxn modelId="{DAE7DE5D-0787-4DCA-83CB-B15B42A3D0EC}" type="presParOf" srcId="{BDD20EE1-5DFF-4E16-802C-2448893CCB5A}" destId="{392FDDC2-BC7A-49BF-88A1-7B4956AD8377}" srcOrd="2" destOrd="0" presId="urn:microsoft.com/office/officeart/2018/2/layout/IconCircleList"/>
    <dgm:cxn modelId="{03A77C2B-16FB-486D-9C1B-3FF393F2E432}" type="presParOf" srcId="{BDD20EE1-5DFF-4E16-802C-2448893CCB5A}" destId="{7703AFE5-FAA2-4D8A-AEFA-D3C5CB41E5B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006775-8D87-4DB0-80A0-BE8F8945A375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47779D6-4186-45D3-B01F-733D4F49F081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 Ministry of Health</a:t>
          </a:r>
          <a:endParaRPr lang="en-US"/>
        </a:p>
      </dgm:t>
    </dgm:pt>
    <dgm:pt modelId="{1A205F4B-2148-4170-BF78-78B11737CAD1}" type="parTrans" cxnId="{450DFA21-ADDD-4989-9DD6-E7C4931569E4}">
      <dgm:prSet/>
      <dgm:spPr/>
      <dgm:t>
        <a:bodyPr/>
        <a:lstStyle/>
        <a:p>
          <a:endParaRPr lang="en-US"/>
        </a:p>
      </dgm:t>
    </dgm:pt>
    <dgm:pt modelId="{91E3BE4A-2FFC-4570-BDED-5543E3706E70}" type="sibTrans" cxnId="{450DFA21-ADDD-4989-9DD6-E7C4931569E4}">
      <dgm:prSet/>
      <dgm:spPr/>
      <dgm:t>
        <a:bodyPr/>
        <a:lstStyle/>
        <a:p>
          <a:endParaRPr lang="en-US"/>
        </a:p>
      </dgm:t>
    </dgm:pt>
    <dgm:pt modelId="{E8BE1BC1-3733-4C59-BFE3-F6DE9376BDCC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International Health Relations Directorate</a:t>
          </a:r>
          <a:endParaRPr lang="en-US"/>
        </a:p>
      </dgm:t>
    </dgm:pt>
    <dgm:pt modelId="{B38E472E-27EF-4217-9098-6723C8278E46}" type="parTrans" cxnId="{4E7E0509-E1A1-4F37-98B5-1A895435835B}">
      <dgm:prSet/>
      <dgm:spPr/>
      <dgm:t>
        <a:bodyPr/>
        <a:lstStyle/>
        <a:p>
          <a:endParaRPr lang="en-US"/>
        </a:p>
      </dgm:t>
    </dgm:pt>
    <dgm:pt modelId="{933C1EAF-F47B-4ACC-A859-DC182F5CC3CA}" type="sibTrans" cxnId="{4E7E0509-E1A1-4F37-98B5-1A895435835B}">
      <dgm:prSet/>
      <dgm:spPr/>
      <dgm:t>
        <a:bodyPr/>
        <a:lstStyle/>
        <a:p>
          <a:endParaRPr lang="en-US"/>
        </a:p>
      </dgm:t>
    </dgm:pt>
    <dgm:pt modelId="{9F910649-C237-422B-B69C-C623379D3577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Planning Directorate</a:t>
          </a:r>
          <a:endParaRPr lang="en-US"/>
        </a:p>
      </dgm:t>
    </dgm:pt>
    <dgm:pt modelId="{C4F8059E-E45D-4A81-A84A-3392840FCE2B}" type="parTrans" cxnId="{16B04539-7780-436F-8E47-CDD9D14A1E4B}">
      <dgm:prSet/>
      <dgm:spPr/>
      <dgm:t>
        <a:bodyPr/>
        <a:lstStyle/>
        <a:p>
          <a:endParaRPr lang="en-US"/>
        </a:p>
      </dgm:t>
    </dgm:pt>
    <dgm:pt modelId="{355032E7-418F-4A6C-BADF-49AAD27DFBC5}" type="sibTrans" cxnId="{16B04539-7780-436F-8E47-CDD9D14A1E4B}">
      <dgm:prSet/>
      <dgm:spPr/>
      <dgm:t>
        <a:bodyPr/>
        <a:lstStyle/>
        <a:p>
          <a:endParaRPr lang="en-US"/>
        </a:p>
      </dgm:t>
    </dgm:pt>
    <dgm:pt modelId="{A239611B-62AD-424D-9148-1693AEBD45BA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Finance and Budgeting Directorate</a:t>
          </a:r>
        </a:p>
      </dgm:t>
    </dgm:pt>
    <dgm:pt modelId="{5F64A203-716F-4772-9EC2-943812641127}" type="parTrans" cxnId="{AB66E508-F352-4FF2-851D-FC6BA84DC73F}">
      <dgm:prSet/>
      <dgm:spPr/>
      <dgm:t>
        <a:bodyPr/>
        <a:lstStyle/>
        <a:p>
          <a:endParaRPr lang="en-US"/>
        </a:p>
      </dgm:t>
    </dgm:pt>
    <dgm:pt modelId="{45B69A58-2E7E-4908-9824-EAC90558E74A}" type="sibTrans" cxnId="{AB66E508-F352-4FF2-851D-FC6BA84DC73F}">
      <dgm:prSet/>
      <dgm:spPr/>
      <dgm:t>
        <a:bodyPr/>
        <a:lstStyle/>
        <a:p>
          <a:endParaRPr lang="en-US"/>
        </a:p>
      </dgm:t>
    </dgm:pt>
    <dgm:pt modelId="{B1ABCB82-4B69-4054-A69D-66A8BC7E9E4B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Primary Care Directorate (Dr. Dina </a:t>
          </a:r>
          <a:r>
            <a:rPr lang="en-US" err="1">
              <a:latin typeface="Calibri Light" panose="020F0302020204030204"/>
            </a:rPr>
            <a:t>Dhubaib</a:t>
          </a:r>
          <a:r>
            <a:rPr lang="en-US">
              <a:latin typeface="Calibri Light" panose="020F0302020204030204"/>
            </a:rPr>
            <a:t>, Dr. Muneera, Dr. Jenan)</a:t>
          </a:r>
          <a:endParaRPr lang="en-US"/>
        </a:p>
      </dgm:t>
    </dgm:pt>
    <dgm:pt modelId="{3DD3485E-3124-4D64-9194-CCC735B1CE01}" type="parTrans" cxnId="{C59302CB-3E7C-4FF1-87A1-EAB1E1DA943E}">
      <dgm:prSet/>
      <dgm:spPr/>
      <dgm:t>
        <a:bodyPr/>
        <a:lstStyle/>
        <a:p>
          <a:endParaRPr lang="en-US"/>
        </a:p>
      </dgm:t>
    </dgm:pt>
    <dgm:pt modelId="{95261458-C3FB-4CC9-B4E9-9C5144399685}" type="sibTrans" cxnId="{C59302CB-3E7C-4FF1-87A1-EAB1E1DA943E}">
      <dgm:prSet/>
      <dgm:spPr/>
      <dgm:t>
        <a:bodyPr/>
        <a:lstStyle/>
        <a:p>
          <a:endParaRPr lang="en-US"/>
        </a:p>
      </dgm:t>
    </dgm:pt>
    <dgm:pt modelId="{99EB44E6-5900-42FA-A0D7-ED1825F00917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Others</a:t>
          </a:r>
          <a:endParaRPr lang="en-US"/>
        </a:p>
      </dgm:t>
    </dgm:pt>
    <dgm:pt modelId="{5F7C0099-0A58-4E40-BC9B-054FCDD9A27A}" type="parTrans" cxnId="{787C1395-87D0-48A4-9CB7-8F30C519B772}">
      <dgm:prSet/>
      <dgm:spPr/>
      <dgm:t>
        <a:bodyPr/>
        <a:lstStyle/>
        <a:p>
          <a:endParaRPr lang="en-US"/>
        </a:p>
      </dgm:t>
    </dgm:pt>
    <dgm:pt modelId="{CB84B131-1AF9-4294-A5C3-5F7D3CB6F9F7}" type="sibTrans" cxnId="{787C1395-87D0-48A4-9CB7-8F30C519B772}">
      <dgm:prSet/>
      <dgm:spPr/>
      <dgm:t>
        <a:bodyPr/>
        <a:lstStyle/>
        <a:p>
          <a:endParaRPr lang="en-US"/>
        </a:p>
      </dgm:t>
    </dgm:pt>
    <dgm:pt modelId="{4AE814A9-7C2F-4753-B2CA-322B51B54ACD}">
      <dgm:prSet phldrT="[Text]"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Global Insurance Group</a:t>
          </a:r>
          <a:endParaRPr lang="en-US"/>
        </a:p>
      </dgm:t>
    </dgm:pt>
    <dgm:pt modelId="{D7DA7F95-E76C-446C-BC2F-8DD24283FD6C}" type="parTrans" cxnId="{3CEADBF4-1E72-4D5B-B1CB-34CD248979C8}">
      <dgm:prSet/>
      <dgm:spPr/>
      <dgm:t>
        <a:bodyPr/>
        <a:lstStyle/>
        <a:p>
          <a:endParaRPr lang="en-US"/>
        </a:p>
      </dgm:t>
    </dgm:pt>
    <dgm:pt modelId="{1CEA17B7-E0E3-4A84-BAE7-99FB97F76020}" type="sibTrans" cxnId="{3CEADBF4-1E72-4D5B-B1CB-34CD248979C8}">
      <dgm:prSet/>
      <dgm:spPr/>
      <dgm:t>
        <a:bodyPr/>
        <a:lstStyle/>
        <a:p>
          <a:endParaRPr lang="en-US"/>
        </a:p>
      </dgm:t>
    </dgm:pt>
    <dgm:pt modelId="{8BBA9468-A72A-4AF1-9B5D-CEB6200D406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Health Information Centre (Dr. Ahmad </a:t>
          </a:r>
          <a:r>
            <a:rPr lang="en-US" err="1">
              <a:latin typeface="Calibri Light" panose="020F0302020204030204"/>
            </a:rPr>
            <a:t>Okashah</a:t>
          </a:r>
          <a:r>
            <a:rPr lang="en-US">
              <a:latin typeface="Calibri Light" panose="020F0302020204030204"/>
            </a:rPr>
            <a:t>)</a:t>
          </a:r>
          <a:endParaRPr lang="en-US"/>
        </a:p>
      </dgm:t>
    </dgm:pt>
    <dgm:pt modelId="{12C3D6EF-B5D1-451F-B4D0-0648E915B1AD}" type="parTrans" cxnId="{D6887D4A-DDBF-42D7-8AFC-AAEB0E355D3E}">
      <dgm:prSet/>
      <dgm:spPr/>
      <dgm:t>
        <a:bodyPr/>
        <a:lstStyle/>
        <a:p>
          <a:endParaRPr lang="en-US"/>
        </a:p>
      </dgm:t>
    </dgm:pt>
    <dgm:pt modelId="{DB9FBE62-66EA-4885-9A70-CEDA755504D1}" type="sibTrans" cxnId="{D6887D4A-DDBF-42D7-8AFC-AAEB0E355D3E}">
      <dgm:prSet/>
      <dgm:spPr/>
      <dgm:t>
        <a:bodyPr/>
        <a:lstStyle/>
        <a:p>
          <a:endParaRPr lang="en-US"/>
        </a:p>
      </dgm:t>
    </dgm:pt>
    <dgm:pt modelId="{D12D81E7-E91B-4ABF-A4C9-0DD84EEB8CC6}">
      <dgm:prSet phldr="0"/>
      <dgm:spPr/>
      <dgm:t>
        <a:bodyPr/>
        <a:lstStyle/>
        <a:p>
          <a:r>
            <a:rPr lang="en-US" dirty="0">
              <a:latin typeface="Calibri Light" panose="020F0302020204030204"/>
            </a:rPr>
            <a:t>UNDP</a:t>
          </a:r>
        </a:p>
      </dgm:t>
    </dgm:pt>
    <dgm:pt modelId="{94194C91-7CB9-4ED4-871A-33DBA9969B9E}" type="parTrans" cxnId="{CF0CB1D5-EA36-4793-A9E3-CD2C51994088}">
      <dgm:prSet/>
      <dgm:spPr/>
      <dgm:t>
        <a:bodyPr/>
        <a:lstStyle/>
        <a:p>
          <a:endParaRPr lang="en-US"/>
        </a:p>
      </dgm:t>
    </dgm:pt>
    <dgm:pt modelId="{ABDD7BA5-245F-41C9-9B4A-1E4FFAAF662D}" type="sibTrans" cxnId="{CF0CB1D5-EA36-4793-A9E3-CD2C51994088}">
      <dgm:prSet/>
      <dgm:spPr/>
      <dgm:t>
        <a:bodyPr/>
        <a:lstStyle/>
        <a:p>
          <a:endParaRPr lang="en-US"/>
        </a:p>
      </dgm:t>
    </dgm:pt>
    <dgm:pt modelId="{1BB8FD73-4EAF-45EB-86E0-83F1E69E5B44}">
      <dgm:prSet phldr="0"/>
      <dgm:spPr/>
      <dgm:t>
        <a:bodyPr/>
        <a:lstStyle/>
        <a:p>
          <a:r>
            <a:rPr lang="en-US">
              <a:latin typeface="Calibri Light" panose="020F0302020204030204"/>
            </a:rPr>
            <a:t>IOM</a:t>
          </a:r>
        </a:p>
      </dgm:t>
    </dgm:pt>
    <dgm:pt modelId="{18F5D502-6FF5-4B55-AFFF-4CCEE9886AB0}" type="parTrans" cxnId="{18133C42-93D5-4903-A583-50519C2CF5C2}">
      <dgm:prSet/>
      <dgm:spPr/>
      <dgm:t>
        <a:bodyPr/>
        <a:lstStyle/>
        <a:p>
          <a:endParaRPr lang="en-US"/>
        </a:p>
      </dgm:t>
    </dgm:pt>
    <dgm:pt modelId="{20E7FD55-B7A9-4344-9F5B-1AC60F5450E6}" type="sibTrans" cxnId="{18133C42-93D5-4903-A583-50519C2CF5C2}">
      <dgm:prSet/>
      <dgm:spPr/>
      <dgm:t>
        <a:bodyPr/>
        <a:lstStyle/>
        <a:p>
          <a:endParaRPr lang="en-US"/>
        </a:p>
      </dgm:t>
    </dgm:pt>
    <dgm:pt modelId="{667D6C33-EBBB-4498-8770-788D153CE611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Kuwait University Faculty</a:t>
          </a:r>
          <a:r>
            <a:rPr lang="en-US"/>
            <a:t> of Public Health</a:t>
          </a:r>
          <a:endParaRPr lang="en-US">
            <a:latin typeface="Calibri Light" panose="020F0302020204030204"/>
          </a:endParaRPr>
        </a:p>
      </dgm:t>
    </dgm:pt>
    <dgm:pt modelId="{ED880ABD-7B3F-444D-A109-D86562215D05}" type="parTrans" cxnId="{2B44E1B7-6F39-4D0A-AA62-A61E159289EE}">
      <dgm:prSet/>
      <dgm:spPr/>
      <dgm:t>
        <a:bodyPr/>
        <a:lstStyle/>
        <a:p>
          <a:endParaRPr lang="en-US"/>
        </a:p>
      </dgm:t>
    </dgm:pt>
    <dgm:pt modelId="{D8DA7594-1E4F-4EE9-901B-BC5824DFBF4D}" type="sibTrans" cxnId="{2B44E1B7-6F39-4D0A-AA62-A61E159289EE}">
      <dgm:prSet/>
      <dgm:spPr/>
      <dgm:t>
        <a:bodyPr/>
        <a:lstStyle/>
        <a:p>
          <a:endParaRPr lang="en-US"/>
        </a:p>
      </dgm:t>
    </dgm:pt>
    <dgm:pt modelId="{BFC58A23-BBDF-4A4C-968E-B5E62153B7E4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Dhaman (Thursday)</a:t>
          </a:r>
        </a:p>
      </dgm:t>
    </dgm:pt>
    <dgm:pt modelId="{1D4CF3FF-0554-4EF7-B045-FB1645C764C4}" type="parTrans" cxnId="{9A54A070-3CD2-45D7-9FFA-999043630431}">
      <dgm:prSet/>
      <dgm:spPr/>
      <dgm:t>
        <a:bodyPr/>
        <a:lstStyle/>
        <a:p>
          <a:endParaRPr lang="en-US"/>
        </a:p>
      </dgm:t>
    </dgm:pt>
    <dgm:pt modelId="{AE2E22D0-1CE2-4FE9-AAA1-9618E8B67AAA}" type="sibTrans" cxnId="{9A54A070-3CD2-45D7-9FFA-999043630431}">
      <dgm:prSet/>
      <dgm:spPr/>
      <dgm:t>
        <a:bodyPr/>
        <a:lstStyle/>
        <a:p>
          <a:endParaRPr lang="en-US"/>
        </a:p>
      </dgm:t>
    </dgm:pt>
    <dgm:pt modelId="{5E833CC0-019B-4146-B308-AA9739A45BCD}" type="pres">
      <dgm:prSet presAssocID="{BD006775-8D87-4DB0-80A0-BE8F8945A375}" presName="Name0" presStyleCnt="0">
        <dgm:presLayoutVars>
          <dgm:dir/>
          <dgm:animLvl val="lvl"/>
          <dgm:resizeHandles val="exact"/>
        </dgm:presLayoutVars>
      </dgm:prSet>
      <dgm:spPr/>
    </dgm:pt>
    <dgm:pt modelId="{31B886FE-A14B-48C3-8BCA-2573678C1500}" type="pres">
      <dgm:prSet presAssocID="{947779D6-4186-45D3-B01F-733D4F49F081}" presName="composite" presStyleCnt="0"/>
      <dgm:spPr/>
    </dgm:pt>
    <dgm:pt modelId="{D64BAA52-25AF-4613-A600-E762C5FC0128}" type="pres">
      <dgm:prSet presAssocID="{947779D6-4186-45D3-B01F-733D4F49F08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5B9AC1D-4635-486E-B4C3-1B6A67078616}" type="pres">
      <dgm:prSet presAssocID="{947779D6-4186-45D3-B01F-733D4F49F081}" presName="desTx" presStyleLbl="alignAccFollowNode1" presStyleIdx="0" presStyleCnt="2">
        <dgm:presLayoutVars>
          <dgm:bulletEnabled val="1"/>
        </dgm:presLayoutVars>
      </dgm:prSet>
      <dgm:spPr/>
    </dgm:pt>
    <dgm:pt modelId="{3CBC6821-42FF-4CD0-AE93-44123590A8C6}" type="pres">
      <dgm:prSet presAssocID="{91E3BE4A-2FFC-4570-BDED-5543E3706E70}" presName="space" presStyleCnt="0"/>
      <dgm:spPr/>
    </dgm:pt>
    <dgm:pt modelId="{3DB8DAB4-1B91-40CB-B400-450AAFA2F47F}" type="pres">
      <dgm:prSet presAssocID="{99EB44E6-5900-42FA-A0D7-ED1825F00917}" presName="composite" presStyleCnt="0"/>
      <dgm:spPr/>
    </dgm:pt>
    <dgm:pt modelId="{291FF0E1-D087-4FE9-9C84-6E63517BE2E1}" type="pres">
      <dgm:prSet presAssocID="{99EB44E6-5900-42FA-A0D7-ED1825F0091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66F49A2-6B7B-4D31-BF0D-17CADF3892B8}" type="pres">
      <dgm:prSet presAssocID="{99EB44E6-5900-42FA-A0D7-ED1825F0091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AB66E508-F352-4FF2-851D-FC6BA84DC73F}" srcId="{947779D6-4186-45D3-B01F-733D4F49F081}" destId="{A239611B-62AD-424D-9148-1693AEBD45BA}" srcOrd="2" destOrd="0" parTransId="{5F64A203-716F-4772-9EC2-943812641127}" sibTransId="{45B69A58-2E7E-4908-9824-EAC90558E74A}"/>
    <dgm:cxn modelId="{4E7E0509-E1A1-4F37-98B5-1A895435835B}" srcId="{947779D6-4186-45D3-B01F-733D4F49F081}" destId="{E8BE1BC1-3733-4C59-BFE3-F6DE9376BDCC}" srcOrd="0" destOrd="0" parTransId="{B38E472E-27EF-4217-9098-6723C8278E46}" sibTransId="{933C1EAF-F47B-4ACC-A859-DC182F5CC3CA}"/>
    <dgm:cxn modelId="{84985514-CDF2-471F-9294-D533137CF43C}" type="presOf" srcId="{1BB8FD73-4EAF-45EB-86E0-83F1E69E5B44}" destId="{D66F49A2-6B7B-4D31-BF0D-17CADF3892B8}" srcOrd="0" destOrd="3" presId="urn:microsoft.com/office/officeart/2005/8/layout/hList1"/>
    <dgm:cxn modelId="{450DFA21-ADDD-4989-9DD6-E7C4931569E4}" srcId="{BD006775-8D87-4DB0-80A0-BE8F8945A375}" destId="{947779D6-4186-45D3-B01F-733D4F49F081}" srcOrd="0" destOrd="0" parTransId="{1A205F4B-2148-4170-BF78-78B11737CAD1}" sibTransId="{91E3BE4A-2FFC-4570-BDED-5543E3706E70}"/>
    <dgm:cxn modelId="{4666872B-D5FD-4A19-8164-2DD99F337071}" type="presOf" srcId="{BFC58A23-BBDF-4A4C-968E-B5E62153B7E4}" destId="{D66F49A2-6B7B-4D31-BF0D-17CADF3892B8}" srcOrd="0" destOrd="4" presId="urn:microsoft.com/office/officeart/2005/8/layout/hList1"/>
    <dgm:cxn modelId="{16B04539-7780-436F-8E47-CDD9D14A1E4B}" srcId="{947779D6-4186-45D3-B01F-733D4F49F081}" destId="{9F910649-C237-422B-B69C-C623379D3577}" srcOrd="1" destOrd="0" parTransId="{C4F8059E-E45D-4A81-A84A-3392840FCE2B}" sibTransId="{355032E7-418F-4A6C-BADF-49AAD27DFBC5}"/>
    <dgm:cxn modelId="{0194063B-39D7-4889-8DFB-5C05C76A7268}" type="presOf" srcId="{8BBA9468-A72A-4AF1-9B5D-CEB6200D406B}" destId="{05B9AC1D-4635-486E-B4C3-1B6A67078616}" srcOrd="0" destOrd="3" presId="urn:microsoft.com/office/officeart/2005/8/layout/hList1"/>
    <dgm:cxn modelId="{972D2D40-4BC3-41B4-BD8E-800A9E345C8E}" type="presOf" srcId="{B1ABCB82-4B69-4054-A69D-66A8BC7E9E4B}" destId="{05B9AC1D-4635-486E-B4C3-1B6A67078616}" srcOrd="0" destOrd="4" presId="urn:microsoft.com/office/officeart/2005/8/layout/hList1"/>
    <dgm:cxn modelId="{23627460-F25E-490F-B721-6DC0770591B1}" type="presOf" srcId="{BD006775-8D87-4DB0-80A0-BE8F8945A375}" destId="{5E833CC0-019B-4146-B308-AA9739A45BCD}" srcOrd="0" destOrd="0" presId="urn:microsoft.com/office/officeart/2005/8/layout/hList1"/>
    <dgm:cxn modelId="{18133C42-93D5-4903-A583-50519C2CF5C2}" srcId="{99EB44E6-5900-42FA-A0D7-ED1825F00917}" destId="{1BB8FD73-4EAF-45EB-86E0-83F1E69E5B44}" srcOrd="3" destOrd="0" parTransId="{18F5D502-6FF5-4B55-AFFF-4CCEE9886AB0}" sibTransId="{20E7FD55-B7A9-4344-9F5B-1AC60F5450E6}"/>
    <dgm:cxn modelId="{EC955064-78AA-4F4A-A76A-C6CA4D119DFF}" type="presOf" srcId="{4AE814A9-7C2F-4753-B2CA-322B51B54ACD}" destId="{D66F49A2-6B7B-4D31-BF0D-17CADF3892B8}" srcOrd="0" destOrd="0" presId="urn:microsoft.com/office/officeart/2005/8/layout/hList1"/>
    <dgm:cxn modelId="{D6887D4A-DDBF-42D7-8AFC-AAEB0E355D3E}" srcId="{947779D6-4186-45D3-B01F-733D4F49F081}" destId="{8BBA9468-A72A-4AF1-9B5D-CEB6200D406B}" srcOrd="3" destOrd="0" parTransId="{12C3D6EF-B5D1-451F-B4D0-0648E915B1AD}" sibTransId="{DB9FBE62-66EA-4885-9A70-CEDA755504D1}"/>
    <dgm:cxn modelId="{9A54A070-3CD2-45D7-9FFA-999043630431}" srcId="{99EB44E6-5900-42FA-A0D7-ED1825F00917}" destId="{BFC58A23-BBDF-4A4C-968E-B5E62153B7E4}" srcOrd="4" destOrd="0" parTransId="{1D4CF3FF-0554-4EF7-B045-FB1645C764C4}" sibTransId="{AE2E22D0-1CE2-4FE9-AAA1-9618E8B67AAA}"/>
    <dgm:cxn modelId="{E3E2E253-74A3-4313-A7C8-FD9135BB806E}" type="presOf" srcId="{99EB44E6-5900-42FA-A0D7-ED1825F00917}" destId="{291FF0E1-D087-4FE9-9C84-6E63517BE2E1}" srcOrd="0" destOrd="0" presId="urn:microsoft.com/office/officeart/2005/8/layout/hList1"/>
    <dgm:cxn modelId="{AACEBB5A-D90E-4C49-B9F0-CBE52D5B6B4C}" type="presOf" srcId="{667D6C33-EBBB-4498-8770-788D153CE611}" destId="{D66F49A2-6B7B-4D31-BF0D-17CADF3892B8}" srcOrd="0" destOrd="1" presId="urn:microsoft.com/office/officeart/2005/8/layout/hList1"/>
    <dgm:cxn modelId="{787C1395-87D0-48A4-9CB7-8F30C519B772}" srcId="{BD006775-8D87-4DB0-80A0-BE8F8945A375}" destId="{99EB44E6-5900-42FA-A0D7-ED1825F00917}" srcOrd="1" destOrd="0" parTransId="{5F7C0099-0A58-4E40-BC9B-054FCDD9A27A}" sibTransId="{CB84B131-1AF9-4294-A5C3-5F7D3CB6F9F7}"/>
    <dgm:cxn modelId="{6D21BEA3-03EC-48FC-BB77-961ABE1F382C}" type="presOf" srcId="{947779D6-4186-45D3-B01F-733D4F49F081}" destId="{D64BAA52-25AF-4613-A600-E762C5FC0128}" srcOrd="0" destOrd="0" presId="urn:microsoft.com/office/officeart/2005/8/layout/hList1"/>
    <dgm:cxn modelId="{D6861FB6-94AB-4D86-8B49-8112FA37DAE6}" type="presOf" srcId="{9F910649-C237-422B-B69C-C623379D3577}" destId="{05B9AC1D-4635-486E-B4C3-1B6A67078616}" srcOrd="0" destOrd="1" presId="urn:microsoft.com/office/officeart/2005/8/layout/hList1"/>
    <dgm:cxn modelId="{2B44E1B7-6F39-4D0A-AA62-A61E159289EE}" srcId="{99EB44E6-5900-42FA-A0D7-ED1825F00917}" destId="{667D6C33-EBBB-4498-8770-788D153CE611}" srcOrd="1" destOrd="0" parTransId="{ED880ABD-7B3F-444D-A109-D86562215D05}" sibTransId="{D8DA7594-1E4F-4EE9-901B-BC5824DFBF4D}"/>
    <dgm:cxn modelId="{E9DE2DC7-2090-4A69-8742-734F5C44AA24}" type="presOf" srcId="{A239611B-62AD-424D-9148-1693AEBD45BA}" destId="{05B9AC1D-4635-486E-B4C3-1B6A67078616}" srcOrd="0" destOrd="2" presId="urn:microsoft.com/office/officeart/2005/8/layout/hList1"/>
    <dgm:cxn modelId="{C59302CB-3E7C-4FF1-87A1-EAB1E1DA943E}" srcId="{947779D6-4186-45D3-B01F-733D4F49F081}" destId="{B1ABCB82-4B69-4054-A69D-66A8BC7E9E4B}" srcOrd="4" destOrd="0" parTransId="{3DD3485E-3124-4D64-9194-CCC735B1CE01}" sibTransId="{95261458-C3FB-4CC9-B4E9-9C5144399685}"/>
    <dgm:cxn modelId="{CF0CB1D5-EA36-4793-A9E3-CD2C51994088}" srcId="{99EB44E6-5900-42FA-A0D7-ED1825F00917}" destId="{D12D81E7-E91B-4ABF-A4C9-0DD84EEB8CC6}" srcOrd="2" destOrd="0" parTransId="{94194C91-7CB9-4ED4-871A-33DBA9969B9E}" sibTransId="{ABDD7BA5-245F-41C9-9B4A-1E4FFAAF662D}"/>
    <dgm:cxn modelId="{7DEF60D6-0C74-4B95-AF40-012454A3FC8F}" type="presOf" srcId="{E8BE1BC1-3733-4C59-BFE3-F6DE9376BDCC}" destId="{05B9AC1D-4635-486E-B4C3-1B6A67078616}" srcOrd="0" destOrd="0" presId="urn:microsoft.com/office/officeart/2005/8/layout/hList1"/>
    <dgm:cxn modelId="{38F5CFF4-0238-458D-AB47-86E192751F29}" type="presOf" srcId="{D12D81E7-E91B-4ABF-A4C9-0DD84EEB8CC6}" destId="{D66F49A2-6B7B-4D31-BF0D-17CADF3892B8}" srcOrd="0" destOrd="2" presId="urn:microsoft.com/office/officeart/2005/8/layout/hList1"/>
    <dgm:cxn modelId="{3CEADBF4-1E72-4D5B-B1CB-34CD248979C8}" srcId="{99EB44E6-5900-42FA-A0D7-ED1825F00917}" destId="{4AE814A9-7C2F-4753-B2CA-322B51B54ACD}" srcOrd="0" destOrd="0" parTransId="{D7DA7F95-E76C-446C-BC2F-8DD24283FD6C}" sibTransId="{1CEA17B7-E0E3-4A84-BAE7-99FB97F76020}"/>
    <dgm:cxn modelId="{3377F241-3A30-4F4B-81D0-1AAAE0EF0DED}" type="presParOf" srcId="{5E833CC0-019B-4146-B308-AA9739A45BCD}" destId="{31B886FE-A14B-48C3-8BCA-2573678C1500}" srcOrd="0" destOrd="0" presId="urn:microsoft.com/office/officeart/2005/8/layout/hList1"/>
    <dgm:cxn modelId="{BE11F6B6-359C-4BB6-B259-ADA35757F533}" type="presParOf" srcId="{31B886FE-A14B-48C3-8BCA-2573678C1500}" destId="{D64BAA52-25AF-4613-A600-E762C5FC0128}" srcOrd="0" destOrd="0" presId="urn:microsoft.com/office/officeart/2005/8/layout/hList1"/>
    <dgm:cxn modelId="{E1EBE1E0-A469-420E-A7B3-95FCB5840AAF}" type="presParOf" srcId="{31B886FE-A14B-48C3-8BCA-2573678C1500}" destId="{05B9AC1D-4635-486E-B4C3-1B6A67078616}" srcOrd="1" destOrd="0" presId="urn:microsoft.com/office/officeart/2005/8/layout/hList1"/>
    <dgm:cxn modelId="{D121F8CC-33F1-4071-A176-AF7C2BC19119}" type="presParOf" srcId="{5E833CC0-019B-4146-B308-AA9739A45BCD}" destId="{3CBC6821-42FF-4CD0-AE93-44123590A8C6}" srcOrd="1" destOrd="0" presId="urn:microsoft.com/office/officeart/2005/8/layout/hList1"/>
    <dgm:cxn modelId="{9D4F5BC8-8656-438B-89D4-09CCEF3694B7}" type="presParOf" srcId="{5E833CC0-019B-4146-B308-AA9739A45BCD}" destId="{3DB8DAB4-1B91-40CB-B400-450AAFA2F47F}" srcOrd="2" destOrd="0" presId="urn:microsoft.com/office/officeart/2005/8/layout/hList1"/>
    <dgm:cxn modelId="{A034D943-99C4-4663-93AA-76CE32826F84}" type="presParOf" srcId="{3DB8DAB4-1B91-40CB-B400-450AAFA2F47F}" destId="{291FF0E1-D087-4FE9-9C84-6E63517BE2E1}" srcOrd="0" destOrd="0" presId="urn:microsoft.com/office/officeart/2005/8/layout/hList1"/>
    <dgm:cxn modelId="{1294145C-D1A2-45B4-BD7C-8470FB33EE92}" type="presParOf" srcId="{3DB8DAB4-1B91-40CB-B400-450AAFA2F47F}" destId="{D66F49A2-6B7B-4D31-BF0D-17CADF3892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A202A9-DB68-4609-9C83-592464853706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30D7F2-AB31-4366-90B6-10EA9D063D47}">
      <dgm:prSet/>
      <dgm:spPr/>
      <dgm:t>
        <a:bodyPr/>
        <a:lstStyle/>
        <a:p>
          <a:r>
            <a:rPr lang="en-US" b="1"/>
            <a:t>Identified schemes:</a:t>
          </a:r>
          <a:endParaRPr lang="en-US"/>
        </a:p>
      </dgm:t>
    </dgm:pt>
    <dgm:pt modelId="{1F35F415-0B25-419F-BAAE-37F237761F27}" type="parTrans" cxnId="{695CACCE-2EE3-4225-8030-1E6C4AA8E294}">
      <dgm:prSet/>
      <dgm:spPr/>
      <dgm:t>
        <a:bodyPr/>
        <a:lstStyle/>
        <a:p>
          <a:endParaRPr lang="en-US"/>
        </a:p>
      </dgm:t>
    </dgm:pt>
    <dgm:pt modelId="{611DD3C2-86E9-4CCA-A0A0-F1EA6D831760}" type="sibTrans" cxnId="{695CACCE-2EE3-4225-8030-1E6C4AA8E294}">
      <dgm:prSet/>
      <dgm:spPr/>
      <dgm:t>
        <a:bodyPr/>
        <a:lstStyle/>
        <a:p>
          <a:endParaRPr lang="en-US"/>
        </a:p>
      </dgm:t>
    </dgm:pt>
    <dgm:pt modelId="{37231E4F-A972-4335-B961-CF013DFE7284}">
      <dgm:prSet/>
      <dgm:spPr/>
      <dgm:t>
        <a:bodyPr/>
        <a:lstStyle/>
        <a:p>
          <a:r>
            <a:rPr lang="en-US"/>
            <a:t>National health system</a:t>
          </a:r>
        </a:p>
      </dgm:t>
    </dgm:pt>
    <dgm:pt modelId="{6D3A0F9B-151D-4B98-88C7-BA5DED3122D6}" type="parTrans" cxnId="{844FC175-FC5E-4B95-9417-ED5E84DF2661}">
      <dgm:prSet/>
      <dgm:spPr/>
      <dgm:t>
        <a:bodyPr/>
        <a:lstStyle/>
        <a:p>
          <a:endParaRPr lang="en-US"/>
        </a:p>
      </dgm:t>
    </dgm:pt>
    <dgm:pt modelId="{C1457FB9-99A9-489C-97D2-0136095BA603}" type="sibTrans" cxnId="{844FC175-FC5E-4B95-9417-ED5E84DF2661}">
      <dgm:prSet/>
      <dgm:spPr/>
      <dgm:t>
        <a:bodyPr/>
        <a:lstStyle/>
        <a:p>
          <a:endParaRPr lang="en-US"/>
        </a:p>
      </dgm:t>
    </dgm:pt>
    <dgm:pt modelId="{16018780-8A28-4E1F-8907-3FE581040DB2}">
      <dgm:prSet/>
      <dgm:spPr/>
      <dgm:t>
        <a:bodyPr/>
        <a:lstStyle/>
        <a:p>
          <a:r>
            <a:rPr lang="en-US"/>
            <a:t>Afya health insurance for retirees (citizens)</a:t>
          </a:r>
        </a:p>
      </dgm:t>
    </dgm:pt>
    <dgm:pt modelId="{4B178E71-F268-4047-B35A-CB491A93F325}" type="parTrans" cxnId="{918AABEA-6FA0-4EC8-9A2E-A86F2B0DD156}">
      <dgm:prSet/>
      <dgm:spPr/>
      <dgm:t>
        <a:bodyPr/>
        <a:lstStyle/>
        <a:p>
          <a:endParaRPr lang="en-US"/>
        </a:p>
      </dgm:t>
    </dgm:pt>
    <dgm:pt modelId="{1E210069-44E2-411B-B0CA-F6A30015C05D}" type="sibTrans" cxnId="{918AABEA-6FA0-4EC8-9A2E-A86F2B0DD156}">
      <dgm:prSet/>
      <dgm:spPr/>
      <dgm:t>
        <a:bodyPr/>
        <a:lstStyle/>
        <a:p>
          <a:endParaRPr lang="en-US"/>
        </a:p>
      </dgm:t>
    </dgm:pt>
    <dgm:pt modelId="{042CB0A9-A72A-46F8-801B-1AA062308CB6}">
      <dgm:prSet/>
      <dgm:spPr/>
      <dgm:t>
        <a:bodyPr/>
        <a:lstStyle/>
        <a:p>
          <a:r>
            <a:rPr lang="en-US" dirty="0" err="1"/>
            <a:t>Dhaman</a:t>
          </a:r>
          <a:r>
            <a:rPr lang="en-US" dirty="0"/>
            <a:t> health insurance for expats</a:t>
          </a:r>
        </a:p>
      </dgm:t>
    </dgm:pt>
    <dgm:pt modelId="{C4F1AA4D-CFB4-4CC3-B647-6E8F205A6A15}" type="parTrans" cxnId="{FAC26BAE-D487-4245-98BF-2C5567299633}">
      <dgm:prSet/>
      <dgm:spPr/>
      <dgm:t>
        <a:bodyPr/>
        <a:lstStyle/>
        <a:p>
          <a:endParaRPr lang="en-US"/>
        </a:p>
      </dgm:t>
    </dgm:pt>
    <dgm:pt modelId="{1BC0A1F4-A2BA-4769-B64B-ED2560241670}" type="sibTrans" cxnId="{FAC26BAE-D487-4245-98BF-2C5567299633}">
      <dgm:prSet/>
      <dgm:spPr/>
      <dgm:t>
        <a:bodyPr/>
        <a:lstStyle/>
        <a:p>
          <a:endParaRPr lang="en-US"/>
        </a:p>
      </dgm:t>
    </dgm:pt>
    <dgm:pt modelId="{E8D29788-C755-454F-ACC5-D2D62DFA9BF9}">
      <dgm:prSet/>
      <dgm:spPr/>
      <dgm:t>
        <a:bodyPr/>
        <a:lstStyle/>
        <a:p>
          <a:r>
            <a:rPr lang="en-US"/>
            <a:t>Armed forces health care</a:t>
          </a:r>
        </a:p>
      </dgm:t>
    </dgm:pt>
    <dgm:pt modelId="{C3683411-F2FA-4701-BC6B-D2626F724B5B}" type="parTrans" cxnId="{C13D9219-379C-4160-834B-8A61AE50536D}">
      <dgm:prSet/>
      <dgm:spPr/>
      <dgm:t>
        <a:bodyPr/>
        <a:lstStyle/>
        <a:p>
          <a:endParaRPr lang="en-US"/>
        </a:p>
      </dgm:t>
    </dgm:pt>
    <dgm:pt modelId="{6CF754FE-00FD-4D8F-AD89-5628D470954F}" type="sibTrans" cxnId="{C13D9219-379C-4160-834B-8A61AE50536D}">
      <dgm:prSet/>
      <dgm:spPr/>
      <dgm:t>
        <a:bodyPr/>
        <a:lstStyle/>
        <a:p>
          <a:endParaRPr lang="en-US"/>
        </a:p>
      </dgm:t>
    </dgm:pt>
    <dgm:pt modelId="{C0AA737A-9282-42F2-BE27-AF07A622EE45}">
      <dgm:prSet/>
      <dgm:spPr/>
      <dgm:t>
        <a:bodyPr/>
        <a:lstStyle/>
        <a:p>
          <a:r>
            <a:rPr lang="en-US" dirty="0"/>
            <a:t>Private insurance for oil companies</a:t>
          </a:r>
        </a:p>
      </dgm:t>
    </dgm:pt>
    <dgm:pt modelId="{42463EB1-F51F-457E-B00C-530B26281A00}" type="parTrans" cxnId="{F30CF4B8-25D4-4509-B340-E4F4A7F71D93}">
      <dgm:prSet/>
      <dgm:spPr/>
      <dgm:t>
        <a:bodyPr/>
        <a:lstStyle/>
        <a:p>
          <a:endParaRPr lang="en-US"/>
        </a:p>
      </dgm:t>
    </dgm:pt>
    <dgm:pt modelId="{0A40B394-2690-46A1-9C2B-BB290A673ACB}" type="sibTrans" cxnId="{F30CF4B8-25D4-4509-B340-E4F4A7F71D93}">
      <dgm:prSet/>
      <dgm:spPr/>
      <dgm:t>
        <a:bodyPr/>
        <a:lstStyle/>
        <a:p>
          <a:endParaRPr lang="en-US"/>
        </a:p>
      </dgm:t>
    </dgm:pt>
    <dgm:pt modelId="{32965E65-1BEA-4C6A-B192-73B65FE1ABA3}" type="pres">
      <dgm:prSet presAssocID="{71A202A9-DB68-4609-9C83-592464853706}" presName="linear" presStyleCnt="0">
        <dgm:presLayoutVars>
          <dgm:animLvl val="lvl"/>
          <dgm:resizeHandles val="exact"/>
        </dgm:presLayoutVars>
      </dgm:prSet>
      <dgm:spPr/>
    </dgm:pt>
    <dgm:pt modelId="{2F6C6509-E3B8-40F3-8186-5EA1DF6461BE}" type="pres">
      <dgm:prSet presAssocID="{1430D7F2-AB31-4366-90B6-10EA9D063D47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6CEA829-0887-4846-8857-28D8102063EB}" type="pres">
      <dgm:prSet presAssocID="{1430D7F2-AB31-4366-90B6-10EA9D063D47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13D9219-379C-4160-834B-8A61AE50536D}" srcId="{1430D7F2-AB31-4366-90B6-10EA9D063D47}" destId="{E8D29788-C755-454F-ACC5-D2D62DFA9BF9}" srcOrd="3" destOrd="0" parTransId="{C3683411-F2FA-4701-BC6B-D2626F724B5B}" sibTransId="{6CF754FE-00FD-4D8F-AD89-5628D470954F}"/>
    <dgm:cxn modelId="{27AD2769-8831-430E-BC8B-BD7ADD6163FE}" type="presOf" srcId="{16018780-8A28-4E1F-8907-3FE581040DB2}" destId="{66CEA829-0887-4846-8857-28D8102063EB}" srcOrd="0" destOrd="1" presId="urn:microsoft.com/office/officeart/2005/8/layout/vList2"/>
    <dgm:cxn modelId="{974A4669-AAFD-465F-A687-27E5A5F318C8}" type="presOf" srcId="{C0AA737A-9282-42F2-BE27-AF07A622EE45}" destId="{66CEA829-0887-4846-8857-28D8102063EB}" srcOrd="0" destOrd="4" presId="urn:microsoft.com/office/officeart/2005/8/layout/vList2"/>
    <dgm:cxn modelId="{DA147D55-A759-4D27-84E2-F548D0E2747A}" type="presOf" srcId="{37231E4F-A972-4335-B961-CF013DFE7284}" destId="{66CEA829-0887-4846-8857-28D8102063EB}" srcOrd="0" destOrd="0" presId="urn:microsoft.com/office/officeart/2005/8/layout/vList2"/>
    <dgm:cxn modelId="{844FC175-FC5E-4B95-9417-ED5E84DF2661}" srcId="{1430D7F2-AB31-4366-90B6-10EA9D063D47}" destId="{37231E4F-A972-4335-B961-CF013DFE7284}" srcOrd="0" destOrd="0" parTransId="{6D3A0F9B-151D-4B98-88C7-BA5DED3122D6}" sibTransId="{C1457FB9-99A9-489C-97D2-0136095BA603}"/>
    <dgm:cxn modelId="{8D41368E-9CB6-4250-8B6C-CB96367D8728}" type="presOf" srcId="{71A202A9-DB68-4609-9C83-592464853706}" destId="{32965E65-1BEA-4C6A-B192-73B65FE1ABA3}" srcOrd="0" destOrd="0" presId="urn:microsoft.com/office/officeart/2005/8/layout/vList2"/>
    <dgm:cxn modelId="{9B7EB9A7-E6DA-4093-BDA1-3D1F91E64BA9}" type="presOf" srcId="{E8D29788-C755-454F-ACC5-D2D62DFA9BF9}" destId="{66CEA829-0887-4846-8857-28D8102063EB}" srcOrd="0" destOrd="3" presId="urn:microsoft.com/office/officeart/2005/8/layout/vList2"/>
    <dgm:cxn modelId="{FAC26BAE-D487-4245-98BF-2C5567299633}" srcId="{1430D7F2-AB31-4366-90B6-10EA9D063D47}" destId="{042CB0A9-A72A-46F8-801B-1AA062308CB6}" srcOrd="2" destOrd="0" parTransId="{C4F1AA4D-CFB4-4CC3-B647-6E8F205A6A15}" sibTransId="{1BC0A1F4-A2BA-4769-B64B-ED2560241670}"/>
    <dgm:cxn modelId="{F30CF4B8-25D4-4509-B340-E4F4A7F71D93}" srcId="{1430D7F2-AB31-4366-90B6-10EA9D063D47}" destId="{C0AA737A-9282-42F2-BE27-AF07A622EE45}" srcOrd="4" destOrd="0" parTransId="{42463EB1-F51F-457E-B00C-530B26281A00}" sibTransId="{0A40B394-2690-46A1-9C2B-BB290A673ACB}"/>
    <dgm:cxn modelId="{695CACCE-2EE3-4225-8030-1E6C4AA8E294}" srcId="{71A202A9-DB68-4609-9C83-592464853706}" destId="{1430D7F2-AB31-4366-90B6-10EA9D063D47}" srcOrd="0" destOrd="0" parTransId="{1F35F415-0B25-419F-BAAE-37F237761F27}" sibTransId="{611DD3C2-86E9-4CCA-A0A0-F1EA6D831760}"/>
    <dgm:cxn modelId="{4E9C67D2-30E3-49B3-B058-7CBD0D9606F0}" type="presOf" srcId="{042CB0A9-A72A-46F8-801B-1AA062308CB6}" destId="{66CEA829-0887-4846-8857-28D8102063EB}" srcOrd="0" destOrd="2" presId="urn:microsoft.com/office/officeart/2005/8/layout/vList2"/>
    <dgm:cxn modelId="{918AABEA-6FA0-4EC8-9A2E-A86F2B0DD156}" srcId="{1430D7F2-AB31-4366-90B6-10EA9D063D47}" destId="{16018780-8A28-4E1F-8907-3FE581040DB2}" srcOrd="1" destOrd="0" parTransId="{4B178E71-F268-4047-B35A-CB491A93F325}" sibTransId="{1E210069-44E2-411B-B0CA-F6A30015C05D}"/>
    <dgm:cxn modelId="{AC11B7F8-747B-456F-9B26-3488866E5045}" type="presOf" srcId="{1430D7F2-AB31-4366-90B6-10EA9D063D47}" destId="{2F6C6509-E3B8-40F3-8186-5EA1DF6461BE}" srcOrd="0" destOrd="0" presId="urn:microsoft.com/office/officeart/2005/8/layout/vList2"/>
    <dgm:cxn modelId="{A0874849-AEAF-4B7B-99CD-C6619C07ACA3}" type="presParOf" srcId="{32965E65-1BEA-4C6A-B192-73B65FE1ABA3}" destId="{2F6C6509-E3B8-40F3-8186-5EA1DF6461BE}" srcOrd="0" destOrd="0" presId="urn:microsoft.com/office/officeart/2005/8/layout/vList2"/>
    <dgm:cxn modelId="{A5A699D5-F959-4E2E-B4B7-CA85BAB8CBDE}" type="presParOf" srcId="{32965E65-1BEA-4C6A-B192-73B65FE1ABA3}" destId="{66CEA829-0887-4846-8857-28D8102063E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B7504CE-BF7F-479C-A257-C0631488D1F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2_2" csCatId="accent2" phldr="1"/>
      <dgm:spPr/>
      <dgm:t>
        <a:bodyPr/>
        <a:lstStyle/>
        <a:p>
          <a:endParaRPr lang="en-US"/>
        </a:p>
      </dgm:t>
    </dgm:pt>
    <dgm:pt modelId="{8CD83F18-7BD2-45C8-81D6-D83A031773CD}">
      <dgm:prSet/>
      <dgm:spPr/>
      <dgm:t>
        <a:bodyPr/>
        <a:lstStyle/>
        <a:p>
          <a:r>
            <a:rPr lang="en-US"/>
            <a:t>Some capacity in HEF exists in MOH, build on this and identify staff that may be interested in playing a role in the HEFU</a:t>
          </a:r>
        </a:p>
      </dgm:t>
    </dgm:pt>
    <dgm:pt modelId="{B0257C05-8212-4CD0-9939-A1E967A3820D}" type="parTrans" cxnId="{110279CC-023E-4B4F-AAF4-6CFB9855F92F}">
      <dgm:prSet/>
      <dgm:spPr/>
      <dgm:t>
        <a:bodyPr/>
        <a:lstStyle/>
        <a:p>
          <a:endParaRPr lang="en-US"/>
        </a:p>
      </dgm:t>
    </dgm:pt>
    <dgm:pt modelId="{E23C0279-18A3-4D5E-B523-C68FD7820A9C}" type="sibTrans" cxnId="{110279CC-023E-4B4F-AAF4-6CFB9855F92F}">
      <dgm:prSet/>
      <dgm:spPr/>
      <dgm:t>
        <a:bodyPr/>
        <a:lstStyle/>
        <a:p>
          <a:endParaRPr lang="en-US"/>
        </a:p>
      </dgm:t>
    </dgm:pt>
    <dgm:pt modelId="{36F35C02-0DF9-4DC7-9FD6-E8E74405C4E4}">
      <dgm:prSet/>
      <dgm:spPr/>
      <dgm:t>
        <a:bodyPr/>
        <a:lstStyle/>
        <a:p>
          <a:r>
            <a:rPr lang="en-US"/>
            <a:t>Map capacities to strategic objectives and role of the HEFU to determine needs and gaps</a:t>
          </a:r>
        </a:p>
      </dgm:t>
    </dgm:pt>
    <dgm:pt modelId="{3FF1502F-48F0-460F-A991-74404D9B352D}" type="parTrans" cxnId="{6111E7C4-BCF2-4676-8D1B-F761B28093FD}">
      <dgm:prSet/>
      <dgm:spPr/>
      <dgm:t>
        <a:bodyPr/>
        <a:lstStyle/>
        <a:p>
          <a:endParaRPr lang="en-US"/>
        </a:p>
      </dgm:t>
    </dgm:pt>
    <dgm:pt modelId="{BE791230-60F1-4269-9A40-0435738FBCB7}" type="sibTrans" cxnId="{6111E7C4-BCF2-4676-8D1B-F761B28093FD}">
      <dgm:prSet/>
      <dgm:spPr/>
      <dgm:t>
        <a:bodyPr/>
        <a:lstStyle/>
        <a:p>
          <a:endParaRPr lang="en-US"/>
        </a:p>
      </dgm:t>
    </dgm:pt>
    <dgm:pt modelId="{C6172B81-5A49-499A-825F-9B4105F3588B}">
      <dgm:prSet/>
      <dgm:spPr/>
      <dgm:t>
        <a:bodyPr/>
        <a:lstStyle/>
        <a:p>
          <a:r>
            <a:rPr lang="en-US" dirty="0"/>
            <a:t>WHO EMRO HEF team can carry out in-person and remote capacity building in health financing policy and specific functions</a:t>
          </a:r>
        </a:p>
      </dgm:t>
    </dgm:pt>
    <dgm:pt modelId="{C9F5350D-23A8-4C7E-A65D-6761C68A2A97}" type="parTrans" cxnId="{3C0D895F-6618-4788-AE0A-FCE2A0B196B9}">
      <dgm:prSet/>
      <dgm:spPr/>
      <dgm:t>
        <a:bodyPr/>
        <a:lstStyle/>
        <a:p>
          <a:endParaRPr lang="en-US"/>
        </a:p>
      </dgm:t>
    </dgm:pt>
    <dgm:pt modelId="{A6B500C5-98A4-4CB6-965F-14B9B7EE0660}" type="sibTrans" cxnId="{3C0D895F-6618-4788-AE0A-FCE2A0B196B9}">
      <dgm:prSet/>
      <dgm:spPr/>
      <dgm:t>
        <a:bodyPr/>
        <a:lstStyle/>
        <a:p>
          <a:endParaRPr lang="en-US"/>
        </a:p>
      </dgm:t>
    </dgm:pt>
    <dgm:pt modelId="{42324B37-9DDF-48C4-BE44-D22FE39E5EC2}">
      <dgm:prSet/>
      <dgm:spPr/>
      <dgm:t>
        <a:bodyPr/>
        <a:lstStyle/>
        <a:p>
          <a:r>
            <a:rPr lang="en-US"/>
            <a:t>Opportunities for WHO online courses on health economic and financing</a:t>
          </a:r>
        </a:p>
      </dgm:t>
    </dgm:pt>
    <dgm:pt modelId="{A3454B15-06C0-4FE8-BCBA-E642A1AAF0D6}" type="parTrans" cxnId="{B1BFAE76-9D32-4D83-ACE2-A3EE1F86F403}">
      <dgm:prSet/>
      <dgm:spPr/>
      <dgm:t>
        <a:bodyPr/>
        <a:lstStyle/>
        <a:p>
          <a:endParaRPr lang="en-US"/>
        </a:p>
      </dgm:t>
    </dgm:pt>
    <dgm:pt modelId="{7B61E861-8701-4D49-9822-9EEF4D9F241D}" type="sibTrans" cxnId="{B1BFAE76-9D32-4D83-ACE2-A3EE1F86F403}">
      <dgm:prSet/>
      <dgm:spPr/>
      <dgm:t>
        <a:bodyPr/>
        <a:lstStyle/>
        <a:p>
          <a:endParaRPr lang="en-US"/>
        </a:p>
      </dgm:t>
    </dgm:pt>
    <dgm:pt modelId="{395ABD4D-8406-4DA1-A173-4BAB440A6C90}">
      <dgm:prSet/>
      <dgm:spPr/>
      <dgm:t>
        <a:bodyPr/>
        <a:lstStyle/>
        <a:p>
          <a:r>
            <a:rPr lang="en-US"/>
            <a:t>Consider additional mapping of opportunities for collaboration with other institutions that can provide capacity building support</a:t>
          </a:r>
        </a:p>
      </dgm:t>
    </dgm:pt>
    <dgm:pt modelId="{6C0A924C-1BD3-4681-BB25-421D9B3D232C}" type="parTrans" cxnId="{9522C121-DEF0-41EB-BE02-2C6B53EE48AD}">
      <dgm:prSet/>
      <dgm:spPr/>
      <dgm:t>
        <a:bodyPr/>
        <a:lstStyle/>
        <a:p>
          <a:endParaRPr lang="en-US"/>
        </a:p>
      </dgm:t>
    </dgm:pt>
    <dgm:pt modelId="{59088F81-1F56-4E79-A84C-308297600A60}" type="sibTrans" cxnId="{9522C121-DEF0-41EB-BE02-2C6B53EE48AD}">
      <dgm:prSet/>
      <dgm:spPr/>
      <dgm:t>
        <a:bodyPr/>
        <a:lstStyle/>
        <a:p>
          <a:endParaRPr lang="en-US"/>
        </a:p>
      </dgm:t>
    </dgm:pt>
    <dgm:pt modelId="{A5BC2809-A681-4C68-90EC-F026BD426419}" type="pres">
      <dgm:prSet presAssocID="{5B7504CE-BF7F-479C-A257-C0631488D1F0}" presName="root" presStyleCnt="0">
        <dgm:presLayoutVars>
          <dgm:dir/>
          <dgm:resizeHandles val="exact"/>
        </dgm:presLayoutVars>
      </dgm:prSet>
      <dgm:spPr/>
    </dgm:pt>
    <dgm:pt modelId="{855B3273-225C-4818-BB26-AF627830D91F}" type="pres">
      <dgm:prSet presAssocID="{8CD83F18-7BD2-45C8-81D6-D83A031773CD}" presName="compNode" presStyleCnt="0"/>
      <dgm:spPr/>
    </dgm:pt>
    <dgm:pt modelId="{C673EAB8-6820-4E5B-ACBF-8C4639AFA842}" type="pres">
      <dgm:prSet presAssocID="{8CD83F18-7BD2-45C8-81D6-D83A031773CD}" presName="bgRect" presStyleLbl="bgShp" presStyleIdx="0" presStyleCnt="5"/>
      <dgm:spPr/>
    </dgm:pt>
    <dgm:pt modelId="{2A2988BC-B6A0-4DE8-8A6E-B3F0C97A2FF4}" type="pres">
      <dgm:prSet presAssocID="{8CD83F18-7BD2-45C8-81D6-D83A031773C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3CCA0189-9064-42C2-BCE9-3423DCBBB3EF}" type="pres">
      <dgm:prSet presAssocID="{8CD83F18-7BD2-45C8-81D6-D83A031773CD}" presName="spaceRect" presStyleCnt="0"/>
      <dgm:spPr/>
    </dgm:pt>
    <dgm:pt modelId="{D2929D35-026A-416C-A34C-49B7A473EB2F}" type="pres">
      <dgm:prSet presAssocID="{8CD83F18-7BD2-45C8-81D6-D83A031773CD}" presName="parTx" presStyleLbl="revTx" presStyleIdx="0" presStyleCnt="5">
        <dgm:presLayoutVars>
          <dgm:chMax val="0"/>
          <dgm:chPref val="0"/>
        </dgm:presLayoutVars>
      </dgm:prSet>
      <dgm:spPr/>
    </dgm:pt>
    <dgm:pt modelId="{1B9DF405-4548-44FF-82B6-74C7712B6FA3}" type="pres">
      <dgm:prSet presAssocID="{E23C0279-18A3-4D5E-B523-C68FD7820A9C}" presName="sibTrans" presStyleCnt="0"/>
      <dgm:spPr/>
    </dgm:pt>
    <dgm:pt modelId="{B2A42FE2-FB36-417B-B9FE-F59D4A338AEE}" type="pres">
      <dgm:prSet presAssocID="{36F35C02-0DF9-4DC7-9FD6-E8E74405C4E4}" presName="compNode" presStyleCnt="0"/>
      <dgm:spPr/>
    </dgm:pt>
    <dgm:pt modelId="{AE5BC972-5817-44E4-A7FE-0ABFF59A9CBF}" type="pres">
      <dgm:prSet presAssocID="{36F35C02-0DF9-4DC7-9FD6-E8E74405C4E4}" presName="bgRect" presStyleLbl="bgShp" presStyleIdx="1" presStyleCnt="5"/>
      <dgm:spPr/>
    </dgm:pt>
    <dgm:pt modelId="{69D401FF-419E-4CD6-A48F-33F92154699C}" type="pres">
      <dgm:prSet presAssocID="{36F35C02-0DF9-4DC7-9FD6-E8E74405C4E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B9D3724-C862-4CE5-9DAC-45F1E2543D20}" type="pres">
      <dgm:prSet presAssocID="{36F35C02-0DF9-4DC7-9FD6-E8E74405C4E4}" presName="spaceRect" presStyleCnt="0"/>
      <dgm:spPr/>
    </dgm:pt>
    <dgm:pt modelId="{590B465F-D8B0-45F0-939F-B4A38532C914}" type="pres">
      <dgm:prSet presAssocID="{36F35C02-0DF9-4DC7-9FD6-E8E74405C4E4}" presName="parTx" presStyleLbl="revTx" presStyleIdx="1" presStyleCnt="5">
        <dgm:presLayoutVars>
          <dgm:chMax val="0"/>
          <dgm:chPref val="0"/>
        </dgm:presLayoutVars>
      </dgm:prSet>
      <dgm:spPr/>
    </dgm:pt>
    <dgm:pt modelId="{93156681-2879-47F3-91C0-C0B9E82AC31D}" type="pres">
      <dgm:prSet presAssocID="{BE791230-60F1-4269-9A40-0435738FBCB7}" presName="sibTrans" presStyleCnt="0"/>
      <dgm:spPr/>
    </dgm:pt>
    <dgm:pt modelId="{33B98968-4A23-40B9-88A8-FDC85CA05A7C}" type="pres">
      <dgm:prSet presAssocID="{C6172B81-5A49-499A-825F-9B4105F3588B}" presName="compNode" presStyleCnt="0"/>
      <dgm:spPr/>
    </dgm:pt>
    <dgm:pt modelId="{551221EF-6060-40A1-822D-424FBB9EDFDF}" type="pres">
      <dgm:prSet presAssocID="{C6172B81-5A49-499A-825F-9B4105F3588B}" presName="bgRect" presStyleLbl="bgShp" presStyleIdx="2" presStyleCnt="5"/>
      <dgm:spPr/>
    </dgm:pt>
    <dgm:pt modelId="{0731828B-BAB7-436C-88A9-A307BC535466}" type="pres">
      <dgm:prSet presAssocID="{C6172B81-5A49-499A-825F-9B4105F3588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14318C26-F2AB-4D04-8653-0BDDA879D184}" type="pres">
      <dgm:prSet presAssocID="{C6172B81-5A49-499A-825F-9B4105F3588B}" presName="spaceRect" presStyleCnt="0"/>
      <dgm:spPr/>
    </dgm:pt>
    <dgm:pt modelId="{635D4B7D-D088-46CB-9B5D-D5374AFA922C}" type="pres">
      <dgm:prSet presAssocID="{C6172B81-5A49-499A-825F-9B4105F3588B}" presName="parTx" presStyleLbl="revTx" presStyleIdx="2" presStyleCnt="5">
        <dgm:presLayoutVars>
          <dgm:chMax val="0"/>
          <dgm:chPref val="0"/>
        </dgm:presLayoutVars>
      </dgm:prSet>
      <dgm:spPr/>
    </dgm:pt>
    <dgm:pt modelId="{942EAC0D-5F49-47ED-9719-32DC3E78C996}" type="pres">
      <dgm:prSet presAssocID="{A6B500C5-98A4-4CB6-965F-14B9B7EE0660}" presName="sibTrans" presStyleCnt="0"/>
      <dgm:spPr/>
    </dgm:pt>
    <dgm:pt modelId="{28D9201D-71E8-4CED-A26E-5C11AD92C60A}" type="pres">
      <dgm:prSet presAssocID="{42324B37-9DDF-48C4-BE44-D22FE39E5EC2}" presName="compNode" presStyleCnt="0"/>
      <dgm:spPr/>
    </dgm:pt>
    <dgm:pt modelId="{996916D4-D3CC-4771-8EB4-F9FDB85606BA}" type="pres">
      <dgm:prSet presAssocID="{42324B37-9DDF-48C4-BE44-D22FE39E5EC2}" presName="bgRect" presStyleLbl="bgShp" presStyleIdx="3" presStyleCnt="5"/>
      <dgm:spPr/>
    </dgm:pt>
    <dgm:pt modelId="{E94A94F1-EB58-4CE5-93FF-1882D089D630}" type="pres">
      <dgm:prSet presAssocID="{42324B37-9DDF-48C4-BE44-D22FE39E5EC2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D30137FD-EBD7-470C-B2FD-124AC0727079}" type="pres">
      <dgm:prSet presAssocID="{42324B37-9DDF-48C4-BE44-D22FE39E5EC2}" presName="spaceRect" presStyleCnt="0"/>
      <dgm:spPr/>
    </dgm:pt>
    <dgm:pt modelId="{C930007D-D1B1-425B-AD9F-6D7BCAD62022}" type="pres">
      <dgm:prSet presAssocID="{42324B37-9DDF-48C4-BE44-D22FE39E5EC2}" presName="parTx" presStyleLbl="revTx" presStyleIdx="3" presStyleCnt="5">
        <dgm:presLayoutVars>
          <dgm:chMax val="0"/>
          <dgm:chPref val="0"/>
        </dgm:presLayoutVars>
      </dgm:prSet>
      <dgm:spPr/>
    </dgm:pt>
    <dgm:pt modelId="{9369EB44-F45F-4D4C-A146-DBEAE98EB63C}" type="pres">
      <dgm:prSet presAssocID="{7B61E861-8701-4D49-9822-9EEF4D9F241D}" presName="sibTrans" presStyleCnt="0"/>
      <dgm:spPr/>
    </dgm:pt>
    <dgm:pt modelId="{2C223AE6-E023-4A48-92F9-088D908C9E0C}" type="pres">
      <dgm:prSet presAssocID="{395ABD4D-8406-4DA1-A173-4BAB440A6C90}" presName="compNode" presStyleCnt="0"/>
      <dgm:spPr/>
    </dgm:pt>
    <dgm:pt modelId="{8BE9F7A2-C26B-4CC9-ADFB-60701E1127E1}" type="pres">
      <dgm:prSet presAssocID="{395ABD4D-8406-4DA1-A173-4BAB440A6C90}" presName="bgRect" presStyleLbl="bgShp" presStyleIdx="4" presStyleCnt="5"/>
      <dgm:spPr/>
    </dgm:pt>
    <dgm:pt modelId="{4C5A8D65-8147-4B0B-B190-6AC085E4776C}" type="pres">
      <dgm:prSet presAssocID="{395ABD4D-8406-4DA1-A173-4BAB440A6C90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944D0A00-8376-42CC-8817-D4BB1F9B54CD}" type="pres">
      <dgm:prSet presAssocID="{395ABD4D-8406-4DA1-A173-4BAB440A6C90}" presName="spaceRect" presStyleCnt="0"/>
      <dgm:spPr/>
    </dgm:pt>
    <dgm:pt modelId="{70CCA942-9783-4822-B8CE-B6807E7BEDEB}" type="pres">
      <dgm:prSet presAssocID="{395ABD4D-8406-4DA1-A173-4BAB440A6C9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48D291D-8C72-4630-8B62-BDF1DCE1A724}" type="presOf" srcId="{42324B37-9DDF-48C4-BE44-D22FE39E5EC2}" destId="{C930007D-D1B1-425B-AD9F-6D7BCAD62022}" srcOrd="0" destOrd="0" presId="urn:microsoft.com/office/officeart/2018/2/layout/IconVerticalSolidList"/>
    <dgm:cxn modelId="{2568B21D-7E31-4B5C-A842-1257986D6CAF}" type="presOf" srcId="{36F35C02-0DF9-4DC7-9FD6-E8E74405C4E4}" destId="{590B465F-D8B0-45F0-939F-B4A38532C914}" srcOrd="0" destOrd="0" presId="urn:microsoft.com/office/officeart/2018/2/layout/IconVerticalSolidList"/>
    <dgm:cxn modelId="{9522C121-DEF0-41EB-BE02-2C6B53EE48AD}" srcId="{5B7504CE-BF7F-479C-A257-C0631488D1F0}" destId="{395ABD4D-8406-4DA1-A173-4BAB440A6C90}" srcOrd="4" destOrd="0" parTransId="{6C0A924C-1BD3-4681-BB25-421D9B3D232C}" sibTransId="{59088F81-1F56-4E79-A84C-308297600A60}"/>
    <dgm:cxn modelId="{3C0D895F-6618-4788-AE0A-FCE2A0B196B9}" srcId="{5B7504CE-BF7F-479C-A257-C0631488D1F0}" destId="{C6172B81-5A49-499A-825F-9B4105F3588B}" srcOrd="2" destOrd="0" parTransId="{C9F5350D-23A8-4C7E-A65D-6761C68A2A97}" sibTransId="{A6B500C5-98A4-4CB6-965F-14B9B7EE0660}"/>
    <dgm:cxn modelId="{331BD743-78A9-4419-92FB-64D515114399}" type="presOf" srcId="{C6172B81-5A49-499A-825F-9B4105F3588B}" destId="{635D4B7D-D088-46CB-9B5D-D5374AFA922C}" srcOrd="0" destOrd="0" presId="urn:microsoft.com/office/officeart/2018/2/layout/IconVerticalSolidList"/>
    <dgm:cxn modelId="{AFF1666D-BF0F-4EDC-9411-5A4E1C496519}" type="presOf" srcId="{5B7504CE-BF7F-479C-A257-C0631488D1F0}" destId="{A5BC2809-A681-4C68-90EC-F026BD426419}" srcOrd="0" destOrd="0" presId="urn:microsoft.com/office/officeart/2018/2/layout/IconVerticalSolidList"/>
    <dgm:cxn modelId="{B1BFAE76-9D32-4D83-ACE2-A3EE1F86F403}" srcId="{5B7504CE-BF7F-479C-A257-C0631488D1F0}" destId="{42324B37-9DDF-48C4-BE44-D22FE39E5EC2}" srcOrd="3" destOrd="0" parTransId="{A3454B15-06C0-4FE8-BCBA-E642A1AAF0D6}" sibTransId="{7B61E861-8701-4D49-9822-9EEF4D9F241D}"/>
    <dgm:cxn modelId="{3D5DABAC-61D6-4DB7-AB27-DB8BF59D8AFA}" type="presOf" srcId="{8CD83F18-7BD2-45C8-81D6-D83A031773CD}" destId="{D2929D35-026A-416C-A34C-49B7A473EB2F}" srcOrd="0" destOrd="0" presId="urn:microsoft.com/office/officeart/2018/2/layout/IconVerticalSolidList"/>
    <dgm:cxn modelId="{6111E7C4-BCF2-4676-8D1B-F761B28093FD}" srcId="{5B7504CE-BF7F-479C-A257-C0631488D1F0}" destId="{36F35C02-0DF9-4DC7-9FD6-E8E74405C4E4}" srcOrd="1" destOrd="0" parTransId="{3FF1502F-48F0-460F-A991-74404D9B352D}" sibTransId="{BE791230-60F1-4269-9A40-0435738FBCB7}"/>
    <dgm:cxn modelId="{110279CC-023E-4B4F-AAF4-6CFB9855F92F}" srcId="{5B7504CE-BF7F-479C-A257-C0631488D1F0}" destId="{8CD83F18-7BD2-45C8-81D6-D83A031773CD}" srcOrd="0" destOrd="0" parTransId="{B0257C05-8212-4CD0-9939-A1E967A3820D}" sibTransId="{E23C0279-18A3-4D5E-B523-C68FD7820A9C}"/>
    <dgm:cxn modelId="{DA955CDE-5C3B-48F2-B2B3-3284B3488242}" type="presOf" srcId="{395ABD4D-8406-4DA1-A173-4BAB440A6C90}" destId="{70CCA942-9783-4822-B8CE-B6807E7BEDEB}" srcOrd="0" destOrd="0" presId="urn:microsoft.com/office/officeart/2018/2/layout/IconVerticalSolidList"/>
    <dgm:cxn modelId="{6AA1D6F7-8E13-4B26-9227-A587DD9BB63D}" type="presParOf" srcId="{A5BC2809-A681-4C68-90EC-F026BD426419}" destId="{855B3273-225C-4818-BB26-AF627830D91F}" srcOrd="0" destOrd="0" presId="urn:microsoft.com/office/officeart/2018/2/layout/IconVerticalSolidList"/>
    <dgm:cxn modelId="{A9711615-B837-4666-A991-A57F7D594F73}" type="presParOf" srcId="{855B3273-225C-4818-BB26-AF627830D91F}" destId="{C673EAB8-6820-4E5B-ACBF-8C4639AFA842}" srcOrd="0" destOrd="0" presId="urn:microsoft.com/office/officeart/2018/2/layout/IconVerticalSolidList"/>
    <dgm:cxn modelId="{97886568-3E20-4C15-8586-9E1AEED5586A}" type="presParOf" srcId="{855B3273-225C-4818-BB26-AF627830D91F}" destId="{2A2988BC-B6A0-4DE8-8A6E-B3F0C97A2FF4}" srcOrd="1" destOrd="0" presId="urn:microsoft.com/office/officeart/2018/2/layout/IconVerticalSolidList"/>
    <dgm:cxn modelId="{E049FECF-A59D-4CEF-B2DC-D229843321D9}" type="presParOf" srcId="{855B3273-225C-4818-BB26-AF627830D91F}" destId="{3CCA0189-9064-42C2-BCE9-3423DCBBB3EF}" srcOrd="2" destOrd="0" presId="urn:microsoft.com/office/officeart/2018/2/layout/IconVerticalSolidList"/>
    <dgm:cxn modelId="{34F651AB-BBEB-442C-9508-2A40AE1A9618}" type="presParOf" srcId="{855B3273-225C-4818-BB26-AF627830D91F}" destId="{D2929D35-026A-416C-A34C-49B7A473EB2F}" srcOrd="3" destOrd="0" presId="urn:microsoft.com/office/officeart/2018/2/layout/IconVerticalSolidList"/>
    <dgm:cxn modelId="{D55E60A3-4D2D-4C54-B8D5-851375BE0378}" type="presParOf" srcId="{A5BC2809-A681-4C68-90EC-F026BD426419}" destId="{1B9DF405-4548-44FF-82B6-74C7712B6FA3}" srcOrd="1" destOrd="0" presId="urn:microsoft.com/office/officeart/2018/2/layout/IconVerticalSolidList"/>
    <dgm:cxn modelId="{43C5525D-B9CE-4EDA-912C-B550D47EE2DB}" type="presParOf" srcId="{A5BC2809-A681-4C68-90EC-F026BD426419}" destId="{B2A42FE2-FB36-417B-B9FE-F59D4A338AEE}" srcOrd="2" destOrd="0" presId="urn:microsoft.com/office/officeart/2018/2/layout/IconVerticalSolidList"/>
    <dgm:cxn modelId="{308C5181-5277-4330-8C5A-4D3176AF10F6}" type="presParOf" srcId="{B2A42FE2-FB36-417B-B9FE-F59D4A338AEE}" destId="{AE5BC972-5817-44E4-A7FE-0ABFF59A9CBF}" srcOrd="0" destOrd="0" presId="urn:microsoft.com/office/officeart/2018/2/layout/IconVerticalSolidList"/>
    <dgm:cxn modelId="{46125F96-F618-40A9-8A22-6C96852952D3}" type="presParOf" srcId="{B2A42FE2-FB36-417B-B9FE-F59D4A338AEE}" destId="{69D401FF-419E-4CD6-A48F-33F92154699C}" srcOrd="1" destOrd="0" presId="urn:microsoft.com/office/officeart/2018/2/layout/IconVerticalSolidList"/>
    <dgm:cxn modelId="{56DBBCEA-B317-4407-89B1-AAD7AF25602E}" type="presParOf" srcId="{B2A42FE2-FB36-417B-B9FE-F59D4A338AEE}" destId="{AB9D3724-C862-4CE5-9DAC-45F1E2543D20}" srcOrd="2" destOrd="0" presId="urn:microsoft.com/office/officeart/2018/2/layout/IconVerticalSolidList"/>
    <dgm:cxn modelId="{9BCD052D-EB0C-4FD5-AE0B-90153293B538}" type="presParOf" srcId="{B2A42FE2-FB36-417B-B9FE-F59D4A338AEE}" destId="{590B465F-D8B0-45F0-939F-B4A38532C914}" srcOrd="3" destOrd="0" presId="urn:microsoft.com/office/officeart/2018/2/layout/IconVerticalSolidList"/>
    <dgm:cxn modelId="{A2945EC1-055E-4F08-A12A-99EF63373B89}" type="presParOf" srcId="{A5BC2809-A681-4C68-90EC-F026BD426419}" destId="{93156681-2879-47F3-91C0-C0B9E82AC31D}" srcOrd="3" destOrd="0" presId="urn:microsoft.com/office/officeart/2018/2/layout/IconVerticalSolidList"/>
    <dgm:cxn modelId="{28578762-73C0-4CAF-A77C-FF1AC112F4D9}" type="presParOf" srcId="{A5BC2809-A681-4C68-90EC-F026BD426419}" destId="{33B98968-4A23-40B9-88A8-FDC85CA05A7C}" srcOrd="4" destOrd="0" presId="urn:microsoft.com/office/officeart/2018/2/layout/IconVerticalSolidList"/>
    <dgm:cxn modelId="{7A528C24-1881-42F7-9F37-7F9963C97C3C}" type="presParOf" srcId="{33B98968-4A23-40B9-88A8-FDC85CA05A7C}" destId="{551221EF-6060-40A1-822D-424FBB9EDFDF}" srcOrd="0" destOrd="0" presId="urn:microsoft.com/office/officeart/2018/2/layout/IconVerticalSolidList"/>
    <dgm:cxn modelId="{74D1332A-BC69-42F8-A140-D0038B5DECE8}" type="presParOf" srcId="{33B98968-4A23-40B9-88A8-FDC85CA05A7C}" destId="{0731828B-BAB7-436C-88A9-A307BC535466}" srcOrd="1" destOrd="0" presId="urn:microsoft.com/office/officeart/2018/2/layout/IconVerticalSolidList"/>
    <dgm:cxn modelId="{9543F827-4B78-4613-867A-4541C53CF565}" type="presParOf" srcId="{33B98968-4A23-40B9-88A8-FDC85CA05A7C}" destId="{14318C26-F2AB-4D04-8653-0BDDA879D184}" srcOrd="2" destOrd="0" presId="urn:microsoft.com/office/officeart/2018/2/layout/IconVerticalSolidList"/>
    <dgm:cxn modelId="{DC7F5BC9-3AE9-444F-B631-BCB2BB093AEA}" type="presParOf" srcId="{33B98968-4A23-40B9-88A8-FDC85CA05A7C}" destId="{635D4B7D-D088-46CB-9B5D-D5374AFA922C}" srcOrd="3" destOrd="0" presId="urn:microsoft.com/office/officeart/2018/2/layout/IconVerticalSolidList"/>
    <dgm:cxn modelId="{1627DDAB-E169-406A-A5AD-6F8D6FD52D5E}" type="presParOf" srcId="{A5BC2809-A681-4C68-90EC-F026BD426419}" destId="{942EAC0D-5F49-47ED-9719-32DC3E78C996}" srcOrd="5" destOrd="0" presId="urn:microsoft.com/office/officeart/2018/2/layout/IconVerticalSolidList"/>
    <dgm:cxn modelId="{6698E4F8-E49D-4765-A5C8-CB2F7006B7C9}" type="presParOf" srcId="{A5BC2809-A681-4C68-90EC-F026BD426419}" destId="{28D9201D-71E8-4CED-A26E-5C11AD92C60A}" srcOrd="6" destOrd="0" presId="urn:microsoft.com/office/officeart/2018/2/layout/IconVerticalSolidList"/>
    <dgm:cxn modelId="{EEA799CB-9C83-4216-95C2-51177D8CD5DB}" type="presParOf" srcId="{28D9201D-71E8-4CED-A26E-5C11AD92C60A}" destId="{996916D4-D3CC-4771-8EB4-F9FDB85606BA}" srcOrd="0" destOrd="0" presId="urn:microsoft.com/office/officeart/2018/2/layout/IconVerticalSolidList"/>
    <dgm:cxn modelId="{222CDBE0-F8E0-423B-BDF2-A0B0C68EC28B}" type="presParOf" srcId="{28D9201D-71E8-4CED-A26E-5C11AD92C60A}" destId="{E94A94F1-EB58-4CE5-93FF-1882D089D630}" srcOrd="1" destOrd="0" presId="urn:microsoft.com/office/officeart/2018/2/layout/IconVerticalSolidList"/>
    <dgm:cxn modelId="{52FFFFE7-DEE6-4732-B7BD-3DF7D0544DF3}" type="presParOf" srcId="{28D9201D-71E8-4CED-A26E-5C11AD92C60A}" destId="{D30137FD-EBD7-470C-B2FD-124AC0727079}" srcOrd="2" destOrd="0" presId="urn:microsoft.com/office/officeart/2018/2/layout/IconVerticalSolidList"/>
    <dgm:cxn modelId="{BD0AA800-A34E-4B99-8A29-1726F677ACB7}" type="presParOf" srcId="{28D9201D-71E8-4CED-A26E-5C11AD92C60A}" destId="{C930007D-D1B1-425B-AD9F-6D7BCAD62022}" srcOrd="3" destOrd="0" presId="urn:microsoft.com/office/officeart/2018/2/layout/IconVerticalSolidList"/>
    <dgm:cxn modelId="{FB34AAE2-CE1D-44B2-A0D7-FEACBC1E1A58}" type="presParOf" srcId="{A5BC2809-A681-4C68-90EC-F026BD426419}" destId="{9369EB44-F45F-4D4C-A146-DBEAE98EB63C}" srcOrd="7" destOrd="0" presId="urn:microsoft.com/office/officeart/2018/2/layout/IconVerticalSolidList"/>
    <dgm:cxn modelId="{E6B3937C-E22E-4284-B7FC-44D2023C9467}" type="presParOf" srcId="{A5BC2809-A681-4C68-90EC-F026BD426419}" destId="{2C223AE6-E023-4A48-92F9-088D908C9E0C}" srcOrd="8" destOrd="0" presId="urn:microsoft.com/office/officeart/2018/2/layout/IconVerticalSolidList"/>
    <dgm:cxn modelId="{80C3262B-428A-49B3-BA10-91B518542DCA}" type="presParOf" srcId="{2C223AE6-E023-4A48-92F9-088D908C9E0C}" destId="{8BE9F7A2-C26B-4CC9-ADFB-60701E1127E1}" srcOrd="0" destOrd="0" presId="urn:microsoft.com/office/officeart/2018/2/layout/IconVerticalSolidList"/>
    <dgm:cxn modelId="{7EE2C936-EF94-4C89-AB39-50DF42ECF6FD}" type="presParOf" srcId="{2C223AE6-E023-4A48-92F9-088D908C9E0C}" destId="{4C5A8D65-8147-4B0B-B190-6AC085E4776C}" srcOrd="1" destOrd="0" presId="urn:microsoft.com/office/officeart/2018/2/layout/IconVerticalSolidList"/>
    <dgm:cxn modelId="{4789252C-8961-4806-839E-B7619BA7D3BB}" type="presParOf" srcId="{2C223AE6-E023-4A48-92F9-088D908C9E0C}" destId="{944D0A00-8376-42CC-8817-D4BB1F9B54CD}" srcOrd="2" destOrd="0" presId="urn:microsoft.com/office/officeart/2018/2/layout/IconVerticalSolidList"/>
    <dgm:cxn modelId="{F63C3B7D-6F6E-43F4-901D-6C9B2E2E3A9D}" type="presParOf" srcId="{2C223AE6-E023-4A48-92F9-088D908C9E0C}" destId="{70CCA942-9783-4822-B8CE-B6807E7BEDE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F55FE5-7D32-4752-92CD-E0CA592309D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37E3E1D-BD22-401B-B2DD-86D740743A28}">
      <dgm:prSet/>
      <dgm:spPr/>
      <dgm:t>
        <a:bodyPr/>
        <a:lstStyle/>
        <a:p>
          <a:r>
            <a:rPr lang="en-US" dirty="0"/>
            <a:t>Health Financing Policy, Process and Governance</a:t>
          </a:r>
        </a:p>
      </dgm:t>
    </dgm:pt>
    <dgm:pt modelId="{3C4AEC21-6066-45E3-9B48-4BB754A2F375}" type="parTrans" cxnId="{60090DF1-ABA8-460F-864F-2B802510CBC6}">
      <dgm:prSet/>
      <dgm:spPr/>
      <dgm:t>
        <a:bodyPr/>
        <a:lstStyle/>
        <a:p>
          <a:endParaRPr lang="en-US"/>
        </a:p>
      </dgm:t>
    </dgm:pt>
    <dgm:pt modelId="{FE913B41-95F8-47AF-9F96-19C71F7AA1DA}" type="sibTrans" cxnId="{60090DF1-ABA8-460F-864F-2B802510CBC6}">
      <dgm:prSet/>
      <dgm:spPr/>
      <dgm:t>
        <a:bodyPr/>
        <a:lstStyle/>
        <a:p>
          <a:endParaRPr lang="en-US"/>
        </a:p>
      </dgm:t>
    </dgm:pt>
    <dgm:pt modelId="{2E753336-EDDA-4FCE-B7AA-2920F4BF6F87}">
      <dgm:prSet/>
      <dgm:spPr/>
      <dgm:t>
        <a:bodyPr/>
        <a:lstStyle/>
        <a:p>
          <a:r>
            <a:rPr lang="en-US"/>
            <a:t>Revenue Raising </a:t>
          </a:r>
        </a:p>
      </dgm:t>
    </dgm:pt>
    <dgm:pt modelId="{EF5120AD-E08C-4F94-AE33-AC10F1E291C5}" type="parTrans" cxnId="{6671B272-315A-4183-BD40-E658CB7AA137}">
      <dgm:prSet/>
      <dgm:spPr/>
      <dgm:t>
        <a:bodyPr/>
        <a:lstStyle/>
        <a:p>
          <a:endParaRPr lang="en-US"/>
        </a:p>
      </dgm:t>
    </dgm:pt>
    <dgm:pt modelId="{165645B8-7112-4399-95D4-03CF73302226}" type="sibTrans" cxnId="{6671B272-315A-4183-BD40-E658CB7AA137}">
      <dgm:prSet/>
      <dgm:spPr/>
      <dgm:t>
        <a:bodyPr/>
        <a:lstStyle/>
        <a:p>
          <a:endParaRPr lang="en-US"/>
        </a:p>
      </dgm:t>
    </dgm:pt>
    <dgm:pt modelId="{6D6A46BE-AF40-4C4C-9E7E-CC714FA037F2}">
      <dgm:prSet/>
      <dgm:spPr/>
      <dgm:t>
        <a:bodyPr/>
        <a:lstStyle/>
        <a:p>
          <a:r>
            <a:rPr lang="en-US"/>
            <a:t>Pooling Resources</a:t>
          </a:r>
        </a:p>
      </dgm:t>
    </dgm:pt>
    <dgm:pt modelId="{9D6723F2-33AD-4E28-BD59-5EDAD7FFE9D5}" type="parTrans" cxnId="{7CAE0615-47E2-4B1E-8E85-B1A4A00F7DF6}">
      <dgm:prSet/>
      <dgm:spPr/>
      <dgm:t>
        <a:bodyPr/>
        <a:lstStyle/>
        <a:p>
          <a:endParaRPr lang="en-US"/>
        </a:p>
      </dgm:t>
    </dgm:pt>
    <dgm:pt modelId="{1AAF7BAB-00F1-4908-8374-41E9DDAA8494}" type="sibTrans" cxnId="{7CAE0615-47E2-4B1E-8E85-B1A4A00F7DF6}">
      <dgm:prSet/>
      <dgm:spPr/>
      <dgm:t>
        <a:bodyPr/>
        <a:lstStyle/>
        <a:p>
          <a:endParaRPr lang="en-US"/>
        </a:p>
      </dgm:t>
    </dgm:pt>
    <dgm:pt modelId="{B16E1626-F387-48E2-A1A0-75525C95256B}">
      <dgm:prSet/>
      <dgm:spPr/>
      <dgm:t>
        <a:bodyPr/>
        <a:lstStyle/>
        <a:p>
          <a:r>
            <a:rPr lang="en-US" dirty="0"/>
            <a:t>Purchasing and Provider Payment </a:t>
          </a:r>
        </a:p>
      </dgm:t>
    </dgm:pt>
    <dgm:pt modelId="{530566FF-173D-4ECF-A802-9DD9AD6C030F}" type="parTrans" cxnId="{B410BDCF-7436-48A7-8D9E-3FBB510D0515}">
      <dgm:prSet/>
      <dgm:spPr/>
      <dgm:t>
        <a:bodyPr/>
        <a:lstStyle/>
        <a:p>
          <a:endParaRPr lang="en-US"/>
        </a:p>
      </dgm:t>
    </dgm:pt>
    <dgm:pt modelId="{DCE5D3A4-9F0B-4EC5-8377-97CEE600017C}" type="sibTrans" cxnId="{B410BDCF-7436-48A7-8D9E-3FBB510D0515}">
      <dgm:prSet/>
      <dgm:spPr/>
      <dgm:t>
        <a:bodyPr/>
        <a:lstStyle/>
        <a:p>
          <a:endParaRPr lang="en-US"/>
        </a:p>
      </dgm:t>
    </dgm:pt>
    <dgm:pt modelId="{BFC1B37F-ACAD-402A-9D89-BA2BF7F2C14C}">
      <dgm:prSet/>
      <dgm:spPr/>
      <dgm:t>
        <a:bodyPr/>
        <a:lstStyle/>
        <a:p>
          <a:r>
            <a:rPr lang="en-US"/>
            <a:t>Benefits and Conditions of Access </a:t>
          </a:r>
        </a:p>
      </dgm:t>
    </dgm:pt>
    <dgm:pt modelId="{5135CB74-C295-4B8E-BF5D-B4A86385FEE8}" type="parTrans" cxnId="{884FE957-46C5-4A37-8763-7011B35FE668}">
      <dgm:prSet/>
      <dgm:spPr/>
      <dgm:t>
        <a:bodyPr/>
        <a:lstStyle/>
        <a:p>
          <a:endParaRPr lang="en-US"/>
        </a:p>
      </dgm:t>
    </dgm:pt>
    <dgm:pt modelId="{9A903876-B988-4E05-B148-D7FEB3A170F2}" type="sibTrans" cxnId="{884FE957-46C5-4A37-8763-7011B35FE668}">
      <dgm:prSet/>
      <dgm:spPr/>
      <dgm:t>
        <a:bodyPr/>
        <a:lstStyle/>
        <a:p>
          <a:endParaRPr lang="en-US"/>
        </a:p>
      </dgm:t>
    </dgm:pt>
    <dgm:pt modelId="{729057D4-F552-4F46-956A-3E54334AA376}">
      <dgm:prSet/>
      <dgm:spPr/>
      <dgm:t>
        <a:bodyPr/>
        <a:lstStyle/>
        <a:p>
          <a:r>
            <a:rPr lang="en-US"/>
            <a:t>Public Financial Management </a:t>
          </a:r>
        </a:p>
      </dgm:t>
    </dgm:pt>
    <dgm:pt modelId="{CA0922B0-B4C0-4B17-A965-9013ACF1D086}" type="parTrans" cxnId="{02517BEC-5062-4C4F-AADC-7A4EF16171DE}">
      <dgm:prSet/>
      <dgm:spPr/>
      <dgm:t>
        <a:bodyPr/>
        <a:lstStyle/>
        <a:p>
          <a:endParaRPr lang="en-US"/>
        </a:p>
      </dgm:t>
    </dgm:pt>
    <dgm:pt modelId="{BEEE1A07-D088-44C8-93F5-3A3C9666FA9E}" type="sibTrans" cxnId="{02517BEC-5062-4C4F-AADC-7A4EF16171DE}">
      <dgm:prSet/>
      <dgm:spPr/>
      <dgm:t>
        <a:bodyPr/>
        <a:lstStyle/>
        <a:p>
          <a:endParaRPr lang="en-US"/>
        </a:p>
      </dgm:t>
    </dgm:pt>
    <dgm:pt modelId="{6253A83F-85EA-40D2-A2FC-264CABAA0907}">
      <dgm:prSet/>
      <dgm:spPr/>
      <dgm:t>
        <a:bodyPr/>
        <a:lstStyle/>
        <a:p>
          <a:r>
            <a:rPr lang="en-US"/>
            <a:t>Public Health Functions and Programmes</a:t>
          </a:r>
        </a:p>
      </dgm:t>
    </dgm:pt>
    <dgm:pt modelId="{0E516B97-C6DC-43D5-8E9E-CD0DE0B4F63C}" type="parTrans" cxnId="{4862C5DE-0EEA-4E6F-B466-31E89BEE6720}">
      <dgm:prSet/>
      <dgm:spPr/>
      <dgm:t>
        <a:bodyPr/>
        <a:lstStyle/>
        <a:p>
          <a:endParaRPr lang="en-US"/>
        </a:p>
      </dgm:t>
    </dgm:pt>
    <dgm:pt modelId="{7000FD40-F3E9-43BA-8E1D-09AF343D8583}" type="sibTrans" cxnId="{4862C5DE-0EEA-4E6F-B466-31E89BEE6720}">
      <dgm:prSet/>
      <dgm:spPr/>
      <dgm:t>
        <a:bodyPr/>
        <a:lstStyle/>
        <a:p>
          <a:endParaRPr lang="en-US"/>
        </a:p>
      </dgm:t>
    </dgm:pt>
    <dgm:pt modelId="{9C0691DA-C595-415A-898A-283270F9EDF0}" type="pres">
      <dgm:prSet presAssocID="{8FF55FE5-7D32-4752-92CD-E0CA592309DF}" presName="linear" presStyleCnt="0">
        <dgm:presLayoutVars>
          <dgm:animLvl val="lvl"/>
          <dgm:resizeHandles val="exact"/>
        </dgm:presLayoutVars>
      </dgm:prSet>
      <dgm:spPr/>
    </dgm:pt>
    <dgm:pt modelId="{55ABCDB5-74FA-437B-81CE-E98DA13AAA2F}" type="pres">
      <dgm:prSet presAssocID="{337E3E1D-BD22-401B-B2DD-86D740743A2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966FA98-1840-4A84-B2D0-9511BBC01857}" type="pres">
      <dgm:prSet presAssocID="{FE913B41-95F8-47AF-9F96-19C71F7AA1DA}" presName="spacer" presStyleCnt="0"/>
      <dgm:spPr/>
    </dgm:pt>
    <dgm:pt modelId="{C2BBFC30-D81E-4FC0-9BC7-8331A03BD8BB}" type="pres">
      <dgm:prSet presAssocID="{2E753336-EDDA-4FCE-B7AA-2920F4BF6F8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D610C5C9-75B9-4970-B3D6-9B2D24D789C0}" type="pres">
      <dgm:prSet presAssocID="{165645B8-7112-4399-95D4-03CF73302226}" presName="spacer" presStyleCnt="0"/>
      <dgm:spPr/>
    </dgm:pt>
    <dgm:pt modelId="{EFCA87F1-BBBD-40F2-A9DF-3EBA10CC1EA2}" type="pres">
      <dgm:prSet presAssocID="{6D6A46BE-AF40-4C4C-9E7E-CC714FA037F2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27169B5C-8884-466B-B48D-AD032CAA2485}" type="pres">
      <dgm:prSet presAssocID="{1AAF7BAB-00F1-4908-8374-41E9DDAA8494}" presName="spacer" presStyleCnt="0"/>
      <dgm:spPr/>
    </dgm:pt>
    <dgm:pt modelId="{F4953399-7E38-47A5-AE57-8C94E760E1C9}" type="pres">
      <dgm:prSet presAssocID="{B16E1626-F387-48E2-A1A0-75525C95256B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94C0A115-957F-4436-8845-5DA5D0EB51F1}" type="pres">
      <dgm:prSet presAssocID="{DCE5D3A4-9F0B-4EC5-8377-97CEE600017C}" presName="spacer" presStyleCnt="0"/>
      <dgm:spPr/>
    </dgm:pt>
    <dgm:pt modelId="{DD52F325-0CC4-4DF5-ADAF-7D0143709ED3}" type="pres">
      <dgm:prSet presAssocID="{BFC1B37F-ACAD-402A-9D89-BA2BF7F2C14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88FAB73-4FA3-4258-A893-B0536E743495}" type="pres">
      <dgm:prSet presAssocID="{9A903876-B988-4E05-B148-D7FEB3A170F2}" presName="spacer" presStyleCnt="0"/>
      <dgm:spPr/>
    </dgm:pt>
    <dgm:pt modelId="{2920BC17-4072-4526-9394-831DA11D8D68}" type="pres">
      <dgm:prSet presAssocID="{729057D4-F552-4F46-956A-3E54334AA37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79298B7-3E2B-49B0-9B29-E54CC2C08499}" type="pres">
      <dgm:prSet presAssocID="{BEEE1A07-D088-44C8-93F5-3A3C9666FA9E}" presName="spacer" presStyleCnt="0"/>
      <dgm:spPr/>
    </dgm:pt>
    <dgm:pt modelId="{9A761BB7-1E14-46D9-9BC3-754D51BDFB62}" type="pres">
      <dgm:prSet presAssocID="{6253A83F-85EA-40D2-A2FC-264CABAA090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7CAE0615-47E2-4B1E-8E85-B1A4A00F7DF6}" srcId="{8FF55FE5-7D32-4752-92CD-E0CA592309DF}" destId="{6D6A46BE-AF40-4C4C-9E7E-CC714FA037F2}" srcOrd="2" destOrd="0" parTransId="{9D6723F2-33AD-4E28-BD59-5EDAD7FFE9D5}" sibTransId="{1AAF7BAB-00F1-4908-8374-41E9DDAA8494}"/>
    <dgm:cxn modelId="{80B07E1D-E859-46DC-99E3-15C84770F8CE}" type="presOf" srcId="{6D6A46BE-AF40-4C4C-9E7E-CC714FA037F2}" destId="{EFCA87F1-BBBD-40F2-A9DF-3EBA10CC1EA2}" srcOrd="0" destOrd="0" presId="urn:microsoft.com/office/officeart/2005/8/layout/vList2"/>
    <dgm:cxn modelId="{6671B272-315A-4183-BD40-E658CB7AA137}" srcId="{8FF55FE5-7D32-4752-92CD-E0CA592309DF}" destId="{2E753336-EDDA-4FCE-B7AA-2920F4BF6F87}" srcOrd="1" destOrd="0" parTransId="{EF5120AD-E08C-4F94-AE33-AC10F1E291C5}" sibTransId="{165645B8-7112-4399-95D4-03CF73302226}"/>
    <dgm:cxn modelId="{68583356-C6BB-4ACF-91E6-DC697D2FC832}" type="presOf" srcId="{2E753336-EDDA-4FCE-B7AA-2920F4BF6F87}" destId="{C2BBFC30-D81E-4FC0-9BC7-8331A03BD8BB}" srcOrd="0" destOrd="0" presId="urn:microsoft.com/office/officeart/2005/8/layout/vList2"/>
    <dgm:cxn modelId="{884FE957-46C5-4A37-8763-7011B35FE668}" srcId="{8FF55FE5-7D32-4752-92CD-E0CA592309DF}" destId="{BFC1B37F-ACAD-402A-9D89-BA2BF7F2C14C}" srcOrd="4" destOrd="0" parTransId="{5135CB74-C295-4B8E-BF5D-B4A86385FEE8}" sibTransId="{9A903876-B988-4E05-B148-D7FEB3A170F2}"/>
    <dgm:cxn modelId="{DF801F7E-2602-46E9-9B57-28CFD438C2D6}" type="presOf" srcId="{729057D4-F552-4F46-956A-3E54334AA376}" destId="{2920BC17-4072-4526-9394-831DA11D8D68}" srcOrd="0" destOrd="0" presId="urn:microsoft.com/office/officeart/2005/8/layout/vList2"/>
    <dgm:cxn modelId="{7E57A893-61D1-4305-AC05-CA1149CA53EB}" type="presOf" srcId="{B16E1626-F387-48E2-A1A0-75525C95256B}" destId="{F4953399-7E38-47A5-AE57-8C94E760E1C9}" srcOrd="0" destOrd="0" presId="urn:microsoft.com/office/officeart/2005/8/layout/vList2"/>
    <dgm:cxn modelId="{4BFC76A5-170C-4815-8EF6-C7825A9F276E}" type="presOf" srcId="{6253A83F-85EA-40D2-A2FC-264CABAA0907}" destId="{9A761BB7-1E14-46D9-9BC3-754D51BDFB62}" srcOrd="0" destOrd="0" presId="urn:microsoft.com/office/officeart/2005/8/layout/vList2"/>
    <dgm:cxn modelId="{32E19FC9-281A-484A-9309-082697998CE4}" type="presOf" srcId="{337E3E1D-BD22-401B-B2DD-86D740743A28}" destId="{55ABCDB5-74FA-437B-81CE-E98DA13AAA2F}" srcOrd="0" destOrd="0" presId="urn:microsoft.com/office/officeart/2005/8/layout/vList2"/>
    <dgm:cxn modelId="{B410BDCF-7436-48A7-8D9E-3FBB510D0515}" srcId="{8FF55FE5-7D32-4752-92CD-E0CA592309DF}" destId="{B16E1626-F387-48E2-A1A0-75525C95256B}" srcOrd="3" destOrd="0" parTransId="{530566FF-173D-4ECF-A802-9DD9AD6C030F}" sibTransId="{DCE5D3A4-9F0B-4EC5-8377-97CEE600017C}"/>
    <dgm:cxn modelId="{524A3AD0-7349-488E-9311-90A4DC59EB32}" type="presOf" srcId="{8FF55FE5-7D32-4752-92CD-E0CA592309DF}" destId="{9C0691DA-C595-415A-898A-283270F9EDF0}" srcOrd="0" destOrd="0" presId="urn:microsoft.com/office/officeart/2005/8/layout/vList2"/>
    <dgm:cxn modelId="{4862C5DE-0EEA-4E6F-B466-31E89BEE6720}" srcId="{8FF55FE5-7D32-4752-92CD-E0CA592309DF}" destId="{6253A83F-85EA-40D2-A2FC-264CABAA0907}" srcOrd="6" destOrd="0" parTransId="{0E516B97-C6DC-43D5-8E9E-CD0DE0B4F63C}" sibTransId="{7000FD40-F3E9-43BA-8E1D-09AF343D8583}"/>
    <dgm:cxn modelId="{02517BEC-5062-4C4F-AADC-7A4EF16171DE}" srcId="{8FF55FE5-7D32-4752-92CD-E0CA592309DF}" destId="{729057D4-F552-4F46-956A-3E54334AA376}" srcOrd="5" destOrd="0" parTransId="{CA0922B0-B4C0-4B17-A965-9013ACF1D086}" sibTransId="{BEEE1A07-D088-44C8-93F5-3A3C9666FA9E}"/>
    <dgm:cxn modelId="{60090DF1-ABA8-460F-864F-2B802510CBC6}" srcId="{8FF55FE5-7D32-4752-92CD-E0CA592309DF}" destId="{337E3E1D-BD22-401B-B2DD-86D740743A28}" srcOrd="0" destOrd="0" parTransId="{3C4AEC21-6066-45E3-9B48-4BB754A2F375}" sibTransId="{FE913B41-95F8-47AF-9F96-19C71F7AA1DA}"/>
    <dgm:cxn modelId="{8DC565F5-00CF-430D-B5C6-F13D477543C1}" type="presOf" srcId="{BFC1B37F-ACAD-402A-9D89-BA2BF7F2C14C}" destId="{DD52F325-0CC4-4DF5-ADAF-7D0143709ED3}" srcOrd="0" destOrd="0" presId="urn:microsoft.com/office/officeart/2005/8/layout/vList2"/>
    <dgm:cxn modelId="{E727980B-01BD-480F-92E3-CA2196A76EA0}" type="presParOf" srcId="{9C0691DA-C595-415A-898A-283270F9EDF0}" destId="{55ABCDB5-74FA-437B-81CE-E98DA13AAA2F}" srcOrd="0" destOrd="0" presId="urn:microsoft.com/office/officeart/2005/8/layout/vList2"/>
    <dgm:cxn modelId="{AB4BAC1F-BF58-4AE0-B9D7-A5CA6852A20F}" type="presParOf" srcId="{9C0691DA-C595-415A-898A-283270F9EDF0}" destId="{A966FA98-1840-4A84-B2D0-9511BBC01857}" srcOrd="1" destOrd="0" presId="urn:microsoft.com/office/officeart/2005/8/layout/vList2"/>
    <dgm:cxn modelId="{B702B34D-8554-4C5D-A5F2-D3E7F29E8BC2}" type="presParOf" srcId="{9C0691DA-C595-415A-898A-283270F9EDF0}" destId="{C2BBFC30-D81E-4FC0-9BC7-8331A03BD8BB}" srcOrd="2" destOrd="0" presId="urn:microsoft.com/office/officeart/2005/8/layout/vList2"/>
    <dgm:cxn modelId="{A8A711BD-28AF-497A-A60F-CF2E24426B4D}" type="presParOf" srcId="{9C0691DA-C595-415A-898A-283270F9EDF0}" destId="{D610C5C9-75B9-4970-B3D6-9B2D24D789C0}" srcOrd="3" destOrd="0" presId="urn:microsoft.com/office/officeart/2005/8/layout/vList2"/>
    <dgm:cxn modelId="{F0F5FC0B-2E5B-426A-8145-70BB68905CB5}" type="presParOf" srcId="{9C0691DA-C595-415A-898A-283270F9EDF0}" destId="{EFCA87F1-BBBD-40F2-A9DF-3EBA10CC1EA2}" srcOrd="4" destOrd="0" presId="urn:microsoft.com/office/officeart/2005/8/layout/vList2"/>
    <dgm:cxn modelId="{4CF6A487-9594-4356-AAE6-8E2596034A3E}" type="presParOf" srcId="{9C0691DA-C595-415A-898A-283270F9EDF0}" destId="{27169B5C-8884-466B-B48D-AD032CAA2485}" srcOrd="5" destOrd="0" presId="urn:microsoft.com/office/officeart/2005/8/layout/vList2"/>
    <dgm:cxn modelId="{1F35297E-7036-4C27-B6EE-49FD74F2CCD7}" type="presParOf" srcId="{9C0691DA-C595-415A-898A-283270F9EDF0}" destId="{F4953399-7E38-47A5-AE57-8C94E760E1C9}" srcOrd="6" destOrd="0" presId="urn:microsoft.com/office/officeart/2005/8/layout/vList2"/>
    <dgm:cxn modelId="{B78F2ECB-BC02-4E4A-937D-D83D2B788AA4}" type="presParOf" srcId="{9C0691DA-C595-415A-898A-283270F9EDF0}" destId="{94C0A115-957F-4436-8845-5DA5D0EB51F1}" srcOrd="7" destOrd="0" presId="urn:microsoft.com/office/officeart/2005/8/layout/vList2"/>
    <dgm:cxn modelId="{8647FF50-9419-44E2-AE5F-13C53D7525D3}" type="presParOf" srcId="{9C0691DA-C595-415A-898A-283270F9EDF0}" destId="{DD52F325-0CC4-4DF5-ADAF-7D0143709ED3}" srcOrd="8" destOrd="0" presId="urn:microsoft.com/office/officeart/2005/8/layout/vList2"/>
    <dgm:cxn modelId="{5E31B8AA-B09B-4F1C-AA12-6BF357EA398D}" type="presParOf" srcId="{9C0691DA-C595-415A-898A-283270F9EDF0}" destId="{588FAB73-4FA3-4258-A893-B0536E743495}" srcOrd="9" destOrd="0" presId="urn:microsoft.com/office/officeart/2005/8/layout/vList2"/>
    <dgm:cxn modelId="{70C63005-E945-4208-99B1-3CD80401793F}" type="presParOf" srcId="{9C0691DA-C595-415A-898A-283270F9EDF0}" destId="{2920BC17-4072-4526-9394-831DA11D8D68}" srcOrd="10" destOrd="0" presId="urn:microsoft.com/office/officeart/2005/8/layout/vList2"/>
    <dgm:cxn modelId="{A97180D5-DC01-4AAD-9433-A28E11EA584F}" type="presParOf" srcId="{9C0691DA-C595-415A-898A-283270F9EDF0}" destId="{979298B7-3E2B-49B0-9B29-E54CC2C08499}" srcOrd="11" destOrd="0" presId="urn:microsoft.com/office/officeart/2005/8/layout/vList2"/>
    <dgm:cxn modelId="{A58BA840-A3EF-4CEE-B146-6F2623D997FE}" type="presParOf" srcId="{9C0691DA-C595-415A-898A-283270F9EDF0}" destId="{9A761BB7-1E14-46D9-9BC3-754D51BDFB6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7A621-BFAA-4074-A190-E4913994798F}">
      <dsp:nvSpPr>
        <dsp:cNvPr id="0" name=""/>
        <dsp:cNvSpPr/>
      </dsp:nvSpPr>
      <dsp:spPr>
        <a:xfrm>
          <a:off x="0" y="2687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0CE033-B346-4F2C-A2AE-DBBDA4E107B9}">
      <dsp:nvSpPr>
        <dsp:cNvPr id="0" name=""/>
        <dsp:cNvSpPr/>
      </dsp:nvSpPr>
      <dsp:spPr>
        <a:xfrm>
          <a:off x="0" y="2687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Health Financing Review</a:t>
          </a:r>
        </a:p>
      </dsp:txBody>
      <dsp:txXfrm>
        <a:off x="0" y="2687"/>
        <a:ext cx="6263640" cy="1833104"/>
      </dsp:txXfrm>
    </dsp:sp>
    <dsp:sp modelId="{73B88A8C-3556-46D2-94C8-87060559D32F}">
      <dsp:nvSpPr>
        <dsp:cNvPr id="0" name=""/>
        <dsp:cNvSpPr/>
      </dsp:nvSpPr>
      <dsp:spPr>
        <a:xfrm>
          <a:off x="0" y="1835791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CE334-15AC-4684-B885-D89E08961CA3}">
      <dsp:nvSpPr>
        <dsp:cNvPr id="0" name=""/>
        <dsp:cNvSpPr/>
      </dsp:nvSpPr>
      <dsp:spPr>
        <a:xfrm>
          <a:off x="0" y="1835791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Establishment of Health Economics &amp; Financing Unit</a:t>
          </a:r>
        </a:p>
      </dsp:txBody>
      <dsp:txXfrm>
        <a:off x="0" y="1835791"/>
        <a:ext cx="6263640" cy="1833104"/>
      </dsp:txXfrm>
    </dsp:sp>
    <dsp:sp modelId="{09551F1A-50DF-4D19-8A58-186136534B4E}">
      <dsp:nvSpPr>
        <dsp:cNvPr id="0" name=""/>
        <dsp:cNvSpPr/>
      </dsp:nvSpPr>
      <dsp:spPr>
        <a:xfrm>
          <a:off x="0" y="3668896"/>
          <a:ext cx="62636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C59D3-477C-4B95-A907-FFD984572D14}">
      <dsp:nvSpPr>
        <dsp:cNvPr id="0" name=""/>
        <dsp:cNvSpPr/>
      </dsp:nvSpPr>
      <dsp:spPr>
        <a:xfrm>
          <a:off x="0" y="3668896"/>
          <a:ext cx="6263640" cy="1833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Capacity Building of MOH &amp; related institutions in HEF in Kuwait </a:t>
          </a:r>
        </a:p>
      </dsp:txBody>
      <dsp:txXfrm>
        <a:off x="0" y="3668896"/>
        <a:ext cx="6263640" cy="18331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40066-1B2E-4C4E-80A2-97E86ABFA479}">
      <dsp:nvSpPr>
        <dsp:cNvPr id="0" name=""/>
        <dsp:cNvSpPr/>
      </dsp:nvSpPr>
      <dsp:spPr>
        <a:xfrm>
          <a:off x="62076" y="380574"/>
          <a:ext cx="1006629" cy="10066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B2F71-E638-412C-8147-FC7081E08B04}">
      <dsp:nvSpPr>
        <dsp:cNvPr id="0" name=""/>
        <dsp:cNvSpPr/>
      </dsp:nvSpPr>
      <dsp:spPr>
        <a:xfrm>
          <a:off x="273468" y="591966"/>
          <a:ext cx="583844" cy="58384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5AF25A-E676-44EA-BB66-F2100ACAD1CB}">
      <dsp:nvSpPr>
        <dsp:cNvPr id="0" name=""/>
        <dsp:cNvSpPr/>
      </dsp:nvSpPr>
      <dsp:spPr>
        <a:xfrm>
          <a:off x="1111792" y="292675"/>
          <a:ext cx="2718006" cy="1430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orbel" panose="020B0503020204020204" pitchFamily="34" charset="0"/>
            </a:rPr>
            <a:t>The first standardized qualitative assessment of country health financing systems in support of UHC</a:t>
          </a:r>
        </a:p>
      </dsp:txBody>
      <dsp:txXfrm>
        <a:off x="1111792" y="292675"/>
        <a:ext cx="2718006" cy="1430017"/>
      </dsp:txXfrm>
    </dsp:sp>
    <dsp:sp modelId="{75512A68-FA50-4392-A441-C6EC352FE606}">
      <dsp:nvSpPr>
        <dsp:cNvPr id="0" name=""/>
        <dsp:cNvSpPr/>
      </dsp:nvSpPr>
      <dsp:spPr>
        <a:xfrm>
          <a:off x="4243235" y="380574"/>
          <a:ext cx="1006629" cy="10066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5A8E1-258A-4D4B-9D55-24376C0AB360}">
      <dsp:nvSpPr>
        <dsp:cNvPr id="0" name=""/>
        <dsp:cNvSpPr/>
      </dsp:nvSpPr>
      <dsp:spPr>
        <a:xfrm>
          <a:off x="4454628" y="591966"/>
          <a:ext cx="583844" cy="58384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C7F31-A7C1-43C9-AE27-AAE9100EE1FE}">
      <dsp:nvSpPr>
        <dsp:cNvPr id="0" name=""/>
        <dsp:cNvSpPr/>
      </dsp:nvSpPr>
      <dsp:spPr>
        <a:xfrm>
          <a:off x="5408482" y="200593"/>
          <a:ext cx="2372768" cy="1633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Complements quantitative data which lags behind decision-making (by at least two years)</a:t>
          </a:r>
        </a:p>
      </dsp:txBody>
      <dsp:txXfrm>
        <a:off x="5408482" y="200593"/>
        <a:ext cx="2372768" cy="1633225"/>
      </dsp:txXfrm>
    </dsp:sp>
    <dsp:sp modelId="{2CA4BD4C-87EF-4944-9E57-97154B3B633C}">
      <dsp:nvSpPr>
        <dsp:cNvPr id="0" name=""/>
        <dsp:cNvSpPr/>
      </dsp:nvSpPr>
      <dsp:spPr>
        <a:xfrm>
          <a:off x="62076" y="2719252"/>
          <a:ext cx="1006629" cy="10066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9F53AC-3AF2-437B-A5AB-1239ADEC0676}">
      <dsp:nvSpPr>
        <dsp:cNvPr id="0" name=""/>
        <dsp:cNvSpPr/>
      </dsp:nvSpPr>
      <dsp:spPr>
        <a:xfrm>
          <a:off x="273468" y="2930644"/>
          <a:ext cx="583844" cy="583844"/>
        </a:xfrm>
        <a:prstGeom prst="rect">
          <a:avLst/>
        </a:prstGeom>
        <a:blipFill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03E058-79E0-456E-A0FD-258E317D3D6A}">
      <dsp:nvSpPr>
        <dsp:cNvPr id="0" name=""/>
        <dsp:cNvSpPr/>
      </dsp:nvSpPr>
      <dsp:spPr>
        <a:xfrm>
          <a:off x="1233432" y="2447578"/>
          <a:ext cx="2474726" cy="15499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Provides </a:t>
          </a:r>
          <a:r>
            <a:rPr lang="en-GB" sz="2000" kern="1200"/>
            <a:t>regular, timely and clear recommendations for policy makers, to drive progress to UHC</a:t>
          </a:r>
          <a:endParaRPr lang="en-US" sz="2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orbel" panose="020B0503020204020204" pitchFamily="34" charset="0"/>
            <a:ea typeface="+mn-ea"/>
            <a:cs typeface="+mn-cs"/>
          </a:endParaRPr>
        </a:p>
      </dsp:txBody>
      <dsp:txXfrm>
        <a:off x="1233432" y="2447578"/>
        <a:ext cx="2474726" cy="1549977"/>
      </dsp:txXfrm>
    </dsp:sp>
    <dsp:sp modelId="{7089FE6B-57E5-4306-8097-E758E000C828}">
      <dsp:nvSpPr>
        <dsp:cNvPr id="0" name=""/>
        <dsp:cNvSpPr/>
      </dsp:nvSpPr>
      <dsp:spPr>
        <a:xfrm>
          <a:off x="4121595" y="2719252"/>
          <a:ext cx="1006629" cy="100662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C0BC0F-FFD5-42B5-B952-9316B9364F6F}">
      <dsp:nvSpPr>
        <dsp:cNvPr id="0" name=""/>
        <dsp:cNvSpPr/>
      </dsp:nvSpPr>
      <dsp:spPr>
        <a:xfrm>
          <a:off x="4332988" y="2930644"/>
          <a:ext cx="583844" cy="583844"/>
        </a:xfrm>
        <a:prstGeom prst="rect">
          <a:avLst/>
        </a:prstGeom>
        <a:blipFill>
          <a:blip xmlns:r="http://schemas.openxmlformats.org/officeDocument/2006/relationships"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3AFE5-FAA2-4D8A-AEFA-D3C5CB41E5BC}">
      <dsp:nvSpPr>
        <dsp:cNvPr id="0" name=""/>
        <dsp:cNvSpPr/>
      </dsp:nvSpPr>
      <dsp:spPr>
        <a:xfrm>
          <a:off x="5343931" y="2352054"/>
          <a:ext cx="2372768" cy="16457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orbel" panose="020B0503020204020204" pitchFamily="34" charset="0"/>
              <a:ea typeface="+mn-ea"/>
              <a:cs typeface="+mn-cs"/>
            </a:rPr>
            <a:t>Pulls diverse policy documents &amp; analytical work into a single framework allowing monitoring over time</a:t>
          </a:r>
        </a:p>
      </dsp:txBody>
      <dsp:txXfrm>
        <a:off x="5343931" y="2352054"/>
        <a:ext cx="2372768" cy="16457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BAA52-25AF-4613-A600-E762C5FC0128}">
      <dsp:nvSpPr>
        <dsp:cNvPr id="0" name=""/>
        <dsp:cNvSpPr/>
      </dsp:nvSpPr>
      <dsp:spPr>
        <a:xfrm>
          <a:off x="48" y="100813"/>
          <a:ext cx="4643033" cy="662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Calibri Light" panose="020F0302020204030204"/>
            </a:rPr>
            <a:t> Ministry of Health</a:t>
          </a:r>
          <a:endParaRPr lang="en-US" sz="2300" kern="1200"/>
        </a:p>
      </dsp:txBody>
      <dsp:txXfrm>
        <a:off x="48" y="100813"/>
        <a:ext cx="4643033" cy="662400"/>
      </dsp:txXfrm>
    </dsp:sp>
    <dsp:sp modelId="{05B9AC1D-4635-486E-B4C3-1B6A67078616}">
      <dsp:nvSpPr>
        <dsp:cNvPr id="0" name=""/>
        <dsp:cNvSpPr/>
      </dsp:nvSpPr>
      <dsp:spPr>
        <a:xfrm>
          <a:off x="48" y="763213"/>
          <a:ext cx="4643033" cy="309361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International Health Relations Directorate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Planning Directorate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Finance and Budgeting Directorate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Health Information Centre (Dr. Ahmad </a:t>
          </a:r>
          <a:r>
            <a:rPr lang="en-US" sz="2300" kern="1200" err="1">
              <a:latin typeface="Calibri Light" panose="020F0302020204030204"/>
            </a:rPr>
            <a:t>Okashah</a:t>
          </a:r>
          <a:r>
            <a:rPr lang="en-US" sz="2300" kern="1200">
              <a:latin typeface="Calibri Light" panose="020F0302020204030204"/>
            </a:rPr>
            <a:t>)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Primary Care Directorate (Dr. Dina </a:t>
          </a:r>
          <a:r>
            <a:rPr lang="en-US" sz="2300" kern="1200" err="1">
              <a:latin typeface="Calibri Light" panose="020F0302020204030204"/>
            </a:rPr>
            <a:t>Dhubaib</a:t>
          </a:r>
          <a:r>
            <a:rPr lang="en-US" sz="2300" kern="1200">
              <a:latin typeface="Calibri Light" panose="020F0302020204030204"/>
            </a:rPr>
            <a:t>, Dr. Muneera, Dr. Jenan)</a:t>
          </a:r>
          <a:endParaRPr lang="en-US" sz="2300" kern="1200"/>
        </a:p>
      </dsp:txBody>
      <dsp:txXfrm>
        <a:off x="48" y="763213"/>
        <a:ext cx="4643033" cy="3093615"/>
      </dsp:txXfrm>
    </dsp:sp>
    <dsp:sp modelId="{291FF0E1-D087-4FE9-9C84-6E63517BE2E1}">
      <dsp:nvSpPr>
        <dsp:cNvPr id="0" name=""/>
        <dsp:cNvSpPr/>
      </dsp:nvSpPr>
      <dsp:spPr>
        <a:xfrm>
          <a:off x="5293106" y="100813"/>
          <a:ext cx="4643033" cy="6624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Calibri Light" panose="020F0302020204030204"/>
            </a:rPr>
            <a:t>Others</a:t>
          </a:r>
          <a:endParaRPr lang="en-US" sz="2300" kern="1200"/>
        </a:p>
      </dsp:txBody>
      <dsp:txXfrm>
        <a:off x="5293106" y="100813"/>
        <a:ext cx="4643033" cy="662400"/>
      </dsp:txXfrm>
    </dsp:sp>
    <dsp:sp modelId="{D66F49A2-6B7B-4D31-BF0D-17CADF3892B8}">
      <dsp:nvSpPr>
        <dsp:cNvPr id="0" name=""/>
        <dsp:cNvSpPr/>
      </dsp:nvSpPr>
      <dsp:spPr>
        <a:xfrm>
          <a:off x="5293106" y="763213"/>
          <a:ext cx="4643033" cy="309361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Global Insurance Group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Kuwait University Faculty</a:t>
          </a:r>
          <a:r>
            <a:rPr lang="en-US" sz="2300" kern="1200"/>
            <a:t> of Public Health</a:t>
          </a:r>
          <a:endParaRPr lang="en-US" sz="2300" kern="1200">
            <a:latin typeface="Calibri Light" panose="020F0302020204030204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>
              <a:latin typeface="Calibri Light" panose="020F0302020204030204"/>
            </a:rPr>
            <a:t>UNDP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IOM</a:t>
          </a:r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>
              <a:latin typeface="Calibri Light" panose="020F0302020204030204"/>
            </a:rPr>
            <a:t>Dhaman (Thursday)</a:t>
          </a:r>
        </a:p>
      </dsp:txBody>
      <dsp:txXfrm>
        <a:off x="5293106" y="763213"/>
        <a:ext cx="4643033" cy="30936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C6509-E3B8-40F3-8186-5EA1DF6461BE}">
      <dsp:nvSpPr>
        <dsp:cNvPr id="0" name=""/>
        <dsp:cNvSpPr/>
      </dsp:nvSpPr>
      <dsp:spPr>
        <a:xfrm>
          <a:off x="0" y="41947"/>
          <a:ext cx="5001126" cy="8634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Identified schemes:</a:t>
          </a:r>
          <a:endParaRPr lang="en-US" sz="3600" kern="1200"/>
        </a:p>
      </dsp:txBody>
      <dsp:txXfrm>
        <a:off x="42151" y="84098"/>
        <a:ext cx="4916824" cy="779158"/>
      </dsp:txXfrm>
    </dsp:sp>
    <dsp:sp modelId="{66CEA829-0887-4846-8857-28D8102063EB}">
      <dsp:nvSpPr>
        <dsp:cNvPr id="0" name=""/>
        <dsp:cNvSpPr/>
      </dsp:nvSpPr>
      <dsp:spPr>
        <a:xfrm>
          <a:off x="0" y="905407"/>
          <a:ext cx="5001126" cy="357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86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National health system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Afya health insurance for retirees (citizens)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 err="1"/>
            <a:t>Dhaman</a:t>
          </a:r>
          <a:r>
            <a:rPr lang="en-US" sz="2800" kern="1200" dirty="0"/>
            <a:t> health insurance for expats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Armed forces health care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/>
            <a:t>Private insurance for oil companies</a:t>
          </a:r>
        </a:p>
      </dsp:txBody>
      <dsp:txXfrm>
        <a:off x="0" y="905407"/>
        <a:ext cx="5001126" cy="3576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3EAB8-6820-4E5B-ACBF-8C4639AFA842}">
      <dsp:nvSpPr>
        <dsp:cNvPr id="0" name=""/>
        <dsp:cNvSpPr/>
      </dsp:nvSpPr>
      <dsp:spPr>
        <a:xfrm>
          <a:off x="0" y="3759"/>
          <a:ext cx="10706686" cy="80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2988BC-B6A0-4DE8-8A6E-B3F0C97A2FF4}">
      <dsp:nvSpPr>
        <dsp:cNvPr id="0" name=""/>
        <dsp:cNvSpPr/>
      </dsp:nvSpPr>
      <dsp:spPr>
        <a:xfrm>
          <a:off x="242245" y="183942"/>
          <a:ext cx="440447" cy="4404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29D35-026A-416C-A34C-49B7A473EB2F}">
      <dsp:nvSpPr>
        <dsp:cNvPr id="0" name=""/>
        <dsp:cNvSpPr/>
      </dsp:nvSpPr>
      <dsp:spPr>
        <a:xfrm>
          <a:off x="924938" y="3759"/>
          <a:ext cx="9781747" cy="80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53" tIns="84753" rIns="84753" bIns="847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Some capacity in HEF exists in MOH, build on this and identify staff that may be interested in playing a role in the HEFU</a:t>
          </a:r>
        </a:p>
      </dsp:txBody>
      <dsp:txXfrm>
        <a:off x="924938" y="3759"/>
        <a:ext cx="9781747" cy="800812"/>
      </dsp:txXfrm>
    </dsp:sp>
    <dsp:sp modelId="{AE5BC972-5817-44E4-A7FE-0ABFF59A9CBF}">
      <dsp:nvSpPr>
        <dsp:cNvPr id="0" name=""/>
        <dsp:cNvSpPr/>
      </dsp:nvSpPr>
      <dsp:spPr>
        <a:xfrm>
          <a:off x="0" y="1004775"/>
          <a:ext cx="10706686" cy="80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401FF-419E-4CD6-A48F-33F92154699C}">
      <dsp:nvSpPr>
        <dsp:cNvPr id="0" name=""/>
        <dsp:cNvSpPr/>
      </dsp:nvSpPr>
      <dsp:spPr>
        <a:xfrm>
          <a:off x="242245" y="1184958"/>
          <a:ext cx="440447" cy="4404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0B465F-D8B0-45F0-939F-B4A38532C914}">
      <dsp:nvSpPr>
        <dsp:cNvPr id="0" name=""/>
        <dsp:cNvSpPr/>
      </dsp:nvSpPr>
      <dsp:spPr>
        <a:xfrm>
          <a:off x="924938" y="1004775"/>
          <a:ext cx="9781747" cy="80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53" tIns="84753" rIns="84753" bIns="847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Map capacities to strategic objectives and role of the HEFU to determine needs and gaps</a:t>
          </a:r>
        </a:p>
      </dsp:txBody>
      <dsp:txXfrm>
        <a:off x="924938" y="1004775"/>
        <a:ext cx="9781747" cy="800812"/>
      </dsp:txXfrm>
    </dsp:sp>
    <dsp:sp modelId="{551221EF-6060-40A1-822D-424FBB9EDFDF}">
      <dsp:nvSpPr>
        <dsp:cNvPr id="0" name=""/>
        <dsp:cNvSpPr/>
      </dsp:nvSpPr>
      <dsp:spPr>
        <a:xfrm>
          <a:off x="0" y="2005792"/>
          <a:ext cx="10706686" cy="80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1828B-BAB7-436C-88A9-A307BC535466}">
      <dsp:nvSpPr>
        <dsp:cNvPr id="0" name=""/>
        <dsp:cNvSpPr/>
      </dsp:nvSpPr>
      <dsp:spPr>
        <a:xfrm>
          <a:off x="242245" y="2185974"/>
          <a:ext cx="440447" cy="4404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D4B7D-D088-46CB-9B5D-D5374AFA922C}">
      <dsp:nvSpPr>
        <dsp:cNvPr id="0" name=""/>
        <dsp:cNvSpPr/>
      </dsp:nvSpPr>
      <dsp:spPr>
        <a:xfrm>
          <a:off x="924938" y="2005792"/>
          <a:ext cx="9781747" cy="80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53" tIns="84753" rIns="84753" bIns="847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WHO EMRO HEF team can carry out in-person and remote capacity building in health financing policy and specific functions</a:t>
          </a:r>
        </a:p>
      </dsp:txBody>
      <dsp:txXfrm>
        <a:off x="924938" y="2005792"/>
        <a:ext cx="9781747" cy="800812"/>
      </dsp:txXfrm>
    </dsp:sp>
    <dsp:sp modelId="{996916D4-D3CC-4771-8EB4-F9FDB85606BA}">
      <dsp:nvSpPr>
        <dsp:cNvPr id="0" name=""/>
        <dsp:cNvSpPr/>
      </dsp:nvSpPr>
      <dsp:spPr>
        <a:xfrm>
          <a:off x="0" y="3006808"/>
          <a:ext cx="10706686" cy="80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4A94F1-EB58-4CE5-93FF-1882D089D630}">
      <dsp:nvSpPr>
        <dsp:cNvPr id="0" name=""/>
        <dsp:cNvSpPr/>
      </dsp:nvSpPr>
      <dsp:spPr>
        <a:xfrm>
          <a:off x="242245" y="3186991"/>
          <a:ext cx="440447" cy="4404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30007D-D1B1-425B-AD9F-6D7BCAD62022}">
      <dsp:nvSpPr>
        <dsp:cNvPr id="0" name=""/>
        <dsp:cNvSpPr/>
      </dsp:nvSpPr>
      <dsp:spPr>
        <a:xfrm>
          <a:off x="924938" y="3006808"/>
          <a:ext cx="9781747" cy="80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53" tIns="84753" rIns="84753" bIns="847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Opportunities for WHO online courses on health economic and financing</a:t>
          </a:r>
        </a:p>
      </dsp:txBody>
      <dsp:txXfrm>
        <a:off x="924938" y="3006808"/>
        <a:ext cx="9781747" cy="800812"/>
      </dsp:txXfrm>
    </dsp:sp>
    <dsp:sp modelId="{8BE9F7A2-C26B-4CC9-ADFB-60701E1127E1}">
      <dsp:nvSpPr>
        <dsp:cNvPr id="0" name=""/>
        <dsp:cNvSpPr/>
      </dsp:nvSpPr>
      <dsp:spPr>
        <a:xfrm>
          <a:off x="0" y="4007824"/>
          <a:ext cx="10706686" cy="8008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5A8D65-8147-4B0B-B190-6AC085E4776C}">
      <dsp:nvSpPr>
        <dsp:cNvPr id="0" name=""/>
        <dsp:cNvSpPr/>
      </dsp:nvSpPr>
      <dsp:spPr>
        <a:xfrm>
          <a:off x="242245" y="4188007"/>
          <a:ext cx="440447" cy="44044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CCA942-9783-4822-B8CE-B6807E7BEDEB}">
      <dsp:nvSpPr>
        <dsp:cNvPr id="0" name=""/>
        <dsp:cNvSpPr/>
      </dsp:nvSpPr>
      <dsp:spPr>
        <a:xfrm>
          <a:off x="924938" y="4007824"/>
          <a:ext cx="9781747" cy="800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753" tIns="84753" rIns="84753" bIns="8475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Consider additional mapping of opportunities for collaboration with other institutions that can provide capacity building support</a:t>
          </a:r>
        </a:p>
      </dsp:txBody>
      <dsp:txXfrm>
        <a:off x="924938" y="4007824"/>
        <a:ext cx="9781747" cy="8008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BCDB5-74FA-437B-81CE-E98DA13AAA2F}">
      <dsp:nvSpPr>
        <dsp:cNvPr id="0" name=""/>
        <dsp:cNvSpPr/>
      </dsp:nvSpPr>
      <dsp:spPr>
        <a:xfrm>
          <a:off x="0" y="416506"/>
          <a:ext cx="5181600" cy="4557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Health Financing Policy, Process and Governance</a:t>
          </a:r>
        </a:p>
      </dsp:txBody>
      <dsp:txXfrm>
        <a:off x="22246" y="438752"/>
        <a:ext cx="5137108" cy="411223"/>
      </dsp:txXfrm>
    </dsp:sp>
    <dsp:sp modelId="{C2BBFC30-D81E-4FC0-9BC7-8331A03BD8BB}">
      <dsp:nvSpPr>
        <dsp:cNvPr id="0" name=""/>
        <dsp:cNvSpPr/>
      </dsp:nvSpPr>
      <dsp:spPr>
        <a:xfrm>
          <a:off x="0" y="926941"/>
          <a:ext cx="5181600" cy="455715"/>
        </a:xfrm>
        <a:prstGeom prst="roundRect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Revenue Raising </a:t>
          </a:r>
        </a:p>
      </dsp:txBody>
      <dsp:txXfrm>
        <a:off x="22246" y="949187"/>
        <a:ext cx="5137108" cy="411223"/>
      </dsp:txXfrm>
    </dsp:sp>
    <dsp:sp modelId="{EFCA87F1-BBBD-40F2-A9DF-3EBA10CC1EA2}">
      <dsp:nvSpPr>
        <dsp:cNvPr id="0" name=""/>
        <dsp:cNvSpPr/>
      </dsp:nvSpPr>
      <dsp:spPr>
        <a:xfrm>
          <a:off x="0" y="1437376"/>
          <a:ext cx="5181600" cy="45571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Pooling Resources</a:t>
          </a:r>
        </a:p>
      </dsp:txBody>
      <dsp:txXfrm>
        <a:off x="22246" y="1459622"/>
        <a:ext cx="5137108" cy="411223"/>
      </dsp:txXfrm>
    </dsp:sp>
    <dsp:sp modelId="{F4953399-7E38-47A5-AE57-8C94E760E1C9}">
      <dsp:nvSpPr>
        <dsp:cNvPr id="0" name=""/>
        <dsp:cNvSpPr/>
      </dsp:nvSpPr>
      <dsp:spPr>
        <a:xfrm>
          <a:off x="0" y="1947811"/>
          <a:ext cx="5181600" cy="45571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Purchasing and Provider Payment </a:t>
          </a:r>
        </a:p>
      </dsp:txBody>
      <dsp:txXfrm>
        <a:off x="22246" y="1970057"/>
        <a:ext cx="5137108" cy="411223"/>
      </dsp:txXfrm>
    </dsp:sp>
    <dsp:sp modelId="{DD52F325-0CC4-4DF5-ADAF-7D0143709ED3}">
      <dsp:nvSpPr>
        <dsp:cNvPr id="0" name=""/>
        <dsp:cNvSpPr/>
      </dsp:nvSpPr>
      <dsp:spPr>
        <a:xfrm>
          <a:off x="0" y="2458246"/>
          <a:ext cx="5181600" cy="45571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Benefits and Conditions of Access </a:t>
          </a:r>
        </a:p>
      </dsp:txBody>
      <dsp:txXfrm>
        <a:off x="22246" y="2480492"/>
        <a:ext cx="5137108" cy="411223"/>
      </dsp:txXfrm>
    </dsp:sp>
    <dsp:sp modelId="{2920BC17-4072-4526-9394-831DA11D8D68}">
      <dsp:nvSpPr>
        <dsp:cNvPr id="0" name=""/>
        <dsp:cNvSpPr/>
      </dsp:nvSpPr>
      <dsp:spPr>
        <a:xfrm>
          <a:off x="0" y="2968681"/>
          <a:ext cx="5181600" cy="455715"/>
        </a:xfrm>
        <a:prstGeom prst="roundRect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Public Financial Management </a:t>
          </a:r>
        </a:p>
      </dsp:txBody>
      <dsp:txXfrm>
        <a:off x="22246" y="2990927"/>
        <a:ext cx="5137108" cy="411223"/>
      </dsp:txXfrm>
    </dsp:sp>
    <dsp:sp modelId="{9A761BB7-1E14-46D9-9BC3-754D51BDFB62}">
      <dsp:nvSpPr>
        <dsp:cNvPr id="0" name=""/>
        <dsp:cNvSpPr/>
      </dsp:nvSpPr>
      <dsp:spPr>
        <a:xfrm>
          <a:off x="0" y="3479116"/>
          <a:ext cx="5181600" cy="45571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Public Health Functions and Programmes</a:t>
          </a:r>
        </a:p>
      </dsp:txBody>
      <dsp:txXfrm>
        <a:off x="22246" y="3501362"/>
        <a:ext cx="5137108" cy="411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53FE5-ACB1-4693-9C87-6D1E3B1F056A}" type="datetimeFigureOut">
              <a:rPr lang="en-US" smtClean="0"/>
              <a:t>12/15/2021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F1233-6A7B-4EBB-B20C-684922CD7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23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F1233-6A7B-4EBB-B20C-684922CD78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79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544625-0ADF-4414-89A2-9E135F0C84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654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04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6304E-FDE3-4B4F-A3B7-EBE87F3FA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89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36304E-FDE3-4B4F-A3B7-EBE87F3FA5E2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12020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6F1233-6A7B-4EBB-B20C-684922CD78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1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43810-DC2E-4873-80B7-B54FF1513F42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1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3BAF-C364-436D-A126-BF1BC7038B47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7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04794-71FB-4A1C-9C6D-E6F7DDB1E4CD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9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3460D-EBEE-4B31-A774-52BF8E7A1334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4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04B5-51AB-4B13-9840-725138909597}" type="datetime1">
              <a:rPr lang="en-US" smtClean="0"/>
              <a:t>12/15/2021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1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26F8-EC00-4E50-954E-47FA27D1B656}" type="datetime1">
              <a:rPr lang="en-US" smtClean="0"/>
              <a:t>12/15/2021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44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884E-1257-410A-B343-98F19DCADA6B}" type="datetime1">
              <a:rPr lang="en-US" smtClean="0"/>
              <a:t>12/15/2021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73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B4F8-99C6-4B72-97A0-8BC45FB860E7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6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EDDB-8F07-4ED7-B74C-EA087B1E0592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65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9F1F6-1F3C-4A07-A27D-24D7246DBF8D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68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40847-5FF6-43B6-AF15-472E7BACA47C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76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52972-21CB-4409-AD73-987794C1B7DF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F4489-B465-4B7D-8C18-FD8A2B9697F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247" b="28129"/>
          <a:stretch/>
        </p:blipFill>
        <p:spPr>
          <a:xfrm>
            <a:off x="9055100" y="2692400"/>
            <a:ext cx="3149600" cy="417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4836"/>
            <a:ext cx="2527300" cy="1040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51" y="641092"/>
            <a:ext cx="2659222" cy="172110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841875" y="4198938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8170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 dirty="0"/>
              <a:t>Title comes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0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C12E32DB-9476-46E0-85CC-2FD7CF742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92915" y="152482"/>
            <a:ext cx="2034735" cy="62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9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icon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5F5A0E-80D8-40C9-BBF5-8E3D58A7E6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4994" y="6317475"/>
            <a:ext cx="1515633" cy="46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87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Dummy Text Comes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fld id="{9EC71654-96A5-4280-94F3-931C61A9F92C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BBBFB7-21AE-494F-BC09-B3D4BCD421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934" y="6098009"/>
            <a:ext cx="2034735" cy="62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92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C8FCD-A7A4-416F-9BDC-02C5D5114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76B58-570C-470E-B781-CB4CCB2FC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356E3-BBC3-41B9-A4CB-FCFFC264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88C89-BA85-41F1-A479-86C7F0A677CD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A208F-B027-431E-9BE0-AF399FFE5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032A1-B0F3-4AFB-BB31-D8C4ACFBE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26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73A4F-AF84-447E-A9A9-E00585B2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AF298-8C45-4B6E-9928-7782DD625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D2470-06DA-4E0C-8D48-5A9B2C98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309B-1773-46B0-9017-54818893376B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B57AE-11FB-4F02-B139-90329609C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5DEF0-6E0F-4106-863C-902DECB60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5378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0C474-04FC-486A-AF6F-93FF7DF40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F9EF2-583D-4861-B51E-4FACB7C52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8EDD5-4C37-4C5B-8202-8BF72E3B4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FA3DF-52F8-41CB-A42D-BA0FBF0D00F8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15A05-019A-48B8-A30B-93FC880F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51F8F-E1AE-4CE7-B8A1-2C17D3FA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92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B9E53-69AC-4A79-985E-AE8A54394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6C548-4D4F-466A-BB22-91B08D93B2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81B8D-FC92-4248-9985-99D191D43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AD88AD-13D9-45BF-8D5B-78288BAB8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2E956-E11E-4653-BA0B-DD98CD89516A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10D49-A6C3-4F84-9644-A61F86EBD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4218-8A41-4E6F-B1C9-6E5AA5039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85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89F09-692A-4A21-9307-5C251B19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4466F-02EB-4F75-9010-60293C3AB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CD2A9-7D56-44FA-A68B-7A48628B5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BE1C45-D247-4E36-8C87-B78A75BA0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F070C0-97A0-4782-9DE9-0BF80A27E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BC4CE0-092F-4EDE-84A2-EAE0EC1C7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DA183-A63D-4DAD-BE6C-8315C52E8C17}" type="datetime1">
              <a:rPr lang="en-US" smtClean="0"/>
              <a:t>12/15/2021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44E0A-0BC7-4B4E-BD17-F141B027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8B9A1-C6DF-4156-B5F4-9592E56E7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737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D2441-ACC7-45F5-B8D5-BD56B39B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88AA8-AFFA-4990-B74B-AB18FE315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C4B9E-E58B-4BA9-93FE-478DD4744A9E}" type="datetime1">
              <a:rPr lang="en-US" smtClean="0"/>
              <a:t>12/15/2021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4AF820-9A61-406B-9CFE-A61B57A2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DC7241-5593-4485-9A3E-063575E2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54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6F7C0E-A74A-4F40-AE8E-F5442A16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E84DE-9E5C-4872-9220-DC676C2ED1BD}" type="datetime1">
              <a:rPr lang="en-US" smtClean="0"/>
              <a:t>12/15/2021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6BE30-CED5-431F-8861-C2DA00520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58FF0-9FF8-499A-9F4D-06EC1741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775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E7794-3B31-4985-8157-316C0EAF3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788D1-D5D6-4280-A863-4339E16F9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17E0F-9E4F-4DD9-BB13-49569F7FF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30BA7-846B-4C1B-B224-ADA9A59A7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41C63-0FE3-4947-AF05-6B74FFDF21DB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BC38F-207B-49B2-A908-FB9F9A286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471DC-5AB0-4254-B7C1-3A3DA689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65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F6A3-0089-425A-9ED9-E771B08FB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FFE70D-27BF-4FF2-8D2C-37C69A23F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FA551-53FC-4CC0-B37F-CEDC92996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C79461-E7F7-452A-986B-A1881B48A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8244-0F7A-472A-802F-4E43C61A4F49}" type="datetime1">
              <a:rPr lang="en-US" smtClean="0"/>
              <a:t>12/15/2021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496D0-E9F6-48F0-95D7-AA933FD6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20984-88E5-4A6F-BC90-331B5B2C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37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5F01-B38F-44C9-A1EF-898E0C5C2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9DA753-179B-4714-AAF9-66AA5A80B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497C5-F8A3-4978-9E39-ACC37DF05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32D15-6E91-4BB6-8E8C-BD3EF3668226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D12F7-652E-4CE6-BD50-B91B0F12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CE590-5919-4588-833F-83A493F6A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402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B7DABA-A617-4A11-B398-0D666D507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DFDDCF-FCD4-4198-A3AB-15B1F0F21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766FF-2A9A-4193-85C7-31A0F3A55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C0B4-21EE-45B7-ADEA-8EEA032F6364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FE6BE-1136-4769-A8B3-E73A52558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3E485-179F-4909-B136-70E893A2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5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14455-8A28-4724-BAE0-41E0ECD2F827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F4489-B465-4B7D-8C18-FD8A2B9697F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7582"/>
            <a:ext cx="2606606" cy="10729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247" b="28129"/>
          <a:stretch/>
        </p:blipFill>
        <p:spPr>
          <a:xfrm>
            <a:off x="9055100" y="2692400"/>
            <a:ext cx="3149600" cy="417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312" y="5464836"/>
            <a:ext cx="2527300" cy="10402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51" y="641092"/>
            <a:ext cx="2659222" cy="172110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841875" y="4198938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24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C995-E4E0-418A-89E4-AF62D0DA8638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9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6" r:id="rId12"/>
    <p:sldLayoutId id="2147483688" r:id="rId13"/>
    <p:sldLayoutId id="2147483689" r:id="rId14"/>
    <p:sldLayoutId id="214748369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186008-ADD9-4DB5-A214-F21AA98E4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D148E-6FC9-4032-89F2-2A267E5FC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2FEA8-B88C-49B2-8BC6-BB9489DF2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CC147-AAE9-45B2-9EF5-98A565FA01A4}" type="datetime1">
              <a:rPr lang="en-US" smtClean="0"/>
              <a:t>12/15/2021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CE5F6-D634-47E2-A760-2A55DCFB1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112B5-1CD5-4DE2-ADCA-926127B8A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C3E38-57A3-4933-B45A-F799F1E63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2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6.pn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JlyU6osJB8i_RbvMmabRfvS6LSCKGWLFygGOiSrToG8/edit?usp=sharin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spreadsheets/d/1iOfsCZc9EO3-4HsVdKbFSQD1A5wEqlNLuX2TI4wBZaQ/edit?usp=sharing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6257" y="1186225"/>
            <a:ext cx="10086600" cy="2242775"/>
          </a:xfrm>
        </p:spPr>
        <p:txBody>
          <a:bodyPr>
            <a:normAutofit/>
          </a:bodyPr>
          <a:lstStyle/>
          <a:p>
            <a:r>
              <a:rPr lang="en-US" sz="39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Debriefing to Ministry of Health Kuwait</a:t>
            </a:r>
            <a:br>
              <a:rPr lang="en-US" sz="39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br>
              <a:rPr lang="en-US" sz="4000" b="1" dirty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en-US" sz="32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HEF Mission (Dec. 11-16, 2021)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09696" y="4126560"/>
            <a:ext cx="9400361" cy="17507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rPr>
              <a:t>Faraz </a:t>
            </a:r>
            <a:r>
              <a:rPr lang="en-US" dirty="0" err="1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rPr>
              <a:t>Khalid,</a:t>
            </a:r>
            <a:r>
              <a:rPr lang="en-US" dirty="0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rPr>
              <a:t> Henrik Axelson, Batoul </a:t>
            </a:r>
            <a:r>
              <a:rPr lang="en-US" dirty="0" err="1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rPr>
              <a:t>Dawi</a:t>
            </a:r>
            <a:endParaRPr lang="en-US" dirty="0">
              <a:solidFill>
                <a:srgbClr val="0070C0"/>
              </a:solidFill>
              <a:highlight>
                <a:srgbClr val="FFFF00"/>
              </a:highlight>
              <a:latin typeface="Century Gothic" panose="020B0502020202020204" pitchFamily="34" charset="0"/>
              <a:ea typeface="+mj-ea"/>
              <a:cs typeface="+mj-cs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0070C0"/>
                </a:solidFill>
                <a:latin typeface="Century Gothic" panose="020B0502020202020204" pitchFamily="34" charset="0"/>
                <a:ea typeface="+mj-ea"/>
                <a:cs typeface="+mj-cs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904775" y="5877297"/>
            <a:ext cx="3644537" cy="535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December 16,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7B885-C18B-4801-BDE7-7656D727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F4489-B465-4B7D-8C18-FD8A2B9697F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43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picture containing table, indoor, red, set&#10;&#10;Description automatically generated">
            <a:extLst>
              <a:ext uri="{FF2B5EF4-FFF2-40B4-BE49-F238E27FC236}">
                <a16:creationId xmlns:a16="http://schemas.microsoft.com/office/drawing/2014/main" id="{E2873356-5A19-4DA5-B2F2-AB13D1E094C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1D8C24-B5E1-45D6-A7C4-507CEFE60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EAFF4489-B465-4B7D-8C18-FD8A2B9697F6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475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1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Rectangle 2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229C94-21FF-4496-9B01-EC77F3F5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Outline </a:t>
            </a: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B298C-B400-474D-914E-285720D9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18806"/>
            <a:ext cx="10168128" cy="4158157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chemeClr val="accent2"/>
                </a:solidFill>
              </a:rPr>
              <a:t>ToRs</a:t>
            </a:r>
            <a:r>
              <a:rPr lang="en-US" sz="3200" b="1" dirty="0">
                <a:solidFill>
                  <a:schemeClr val="accent2"/>
                </a:solidFill>
              </a:rPr>
              <a:t> of the Technical Support</a:t>
            </a:r>
          </a:p>
          <a:p>
            <a:r>
              <a:rPr lang="en-US" sz="3200" dirty="0"/>
              <a:t>Starting point: A standardized country assessment supporting progress towards UHC  </a:t>
            </a:r>
          </a:p>
          <a:p>
            <a:r>
              <a:rPr lang="en-US" sz="3200" dirty="0"/>
              <a:t>Beginning of the journey: Progress in this week</a:t>
            </a:r>
          </a:p>
          <a:p>
            <a:r>
              <a:rPr lang="en-US" sz="3200" dirty="0"/>
              <a:t>Next steps: Points of inquiry, Approach &amp; Activities </a:t>
            </a:r>
          </a:p>
          <a:p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296A-2FBC-4C92-B1C9-E78B9315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AFF4489-B465-4B7D-8C18-FD8A2B9697F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058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7">
            <a:extLst>
              <a:ext uri="{FF2B5EF4-FFF2-40B4-BE49-F238E27FC236}">
                <a16:creationId xmlns:a16="http://schemas.microsoft.com/office/drawing/2014/main" id="{DCC231C8-C761-4B31-9B1C-C6D19248C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87B6D-5428-400F-A866-CE3B621CE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9"/>
            <a:ext cx="3374136" cy="5567891"/>
          </a:xfrm>
        </p:spPr>
        <p:txBody>
          <a:bodyPr>
            <a:normAutofit/>
          </a:bodyPr>
          <a:lstStyle/>
          <a:p>
            <a:r>
              <a:rPr lang="en-US" sz="5200"/>
              <a:t>TORs of the Technical Support</a:t>
            </a:r>
            <a:br>
              <a:rPr lang="en-US" sz="5200"/>
            </a:br>
            <a:endParaRPr lang="en-US" sz="5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EDC7B-0C66-4063-9F91-9417D4FD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4550FEA-A334-4F81-B1D6-F1542A3FF8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2613962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5078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229C94-21FF-4496-9B01-EC77F3F5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Outline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B298C-B400-474D-914E-285720D9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18806"/>
            <a:ext cx="10168128" cy="4158157"/>
          </a:xfrm>
        </p:spPr>
        <p:txBody>
          <a:bodyPr>
            <a:normAutofit/>
          </a:bodyPr>
          <a:lstStyle/>
          <a:p>
            <a:r>
              <a:rPr lang="en-US" sz="3200" dirty="0" err="1"/>
              <a:t>ToRs</a:t>
            </a:r>
            <a:r>
              <a:rPr lang="en-US" sz="3200" dirty="0"/>
              <a:t> of the Technical Support</a:t>
            </a:r>
          </a:p>
          <a:p>
            <a:r>
              <a:rPr lang="en-US" sz="3200" b="1" dirty="0">
                <a:solidFill>
                  <a:schemeClr val="accent2"/>
                </a:solidFill>
              </a:rPr>
              <a:t>Starting point: A standardized country assessment supporting progress towards UHC  </a:t>
            </a:r>
          </a:p>
          <a:p>
            <a:r>
              <a:rPr lang="en-US" sz="3200" dirty="0"/>
              <a:t>Beginning of the journey: Progress in this week</a:t>
            </a:r>
          </a:p>
          <a:p>
            <a:r>
              <a:rPr lang="en-US" sz="3200" dirty="0"/>
              <a:t>Next steps: Points of inquiry, Approach &amp; Activities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296A-2FBC-4C92-B1C9-E78B9315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AFF4489-B465-4B7D-8C18-FD8A2B9697F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62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B08B8-3DB3-4637-AE23-B8DB96D9FC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tx1"/>
                </a:solidFill>
              </a:rPr>
              <a:t>HEALTH FINANCING PROGRESS MATRIX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8AA37-E298-4CD8-9F0F-2123ACFD9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>
                <a:solidFill>
                  <a:schemeClr val="tx1"/>
                </a:solidFill>
              </a:rPr>
              <a:t>A standardized country assessment </a:t>
            </a:r>
          </a:p>
          <a:p>
            <a:r>
              <a:rPr lang="en-US" sz="1700">
                <a:solidFill>
                  <a:schemeClr val="tx1"/>
                </a:solidFill>
              </a:rPr>
              <a:t>SUPPORting progress towards UHC &amp; Health Security </a:t>
            </a:r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37A254-F290-42DE-A9F4-D0FCF3DC5B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43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71720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23B41C7-1F42-4C74-8C40-6AA5F0724FAF}"/>
              </a:ext>
            </a:extLst>
          </p:cNvPr>
          <p:cNvSpPr/>
          <p:nvPr/>
        </p:nvSpPr>
        <p:spPr>
          <a:xfrm>
            <a:off x="4733427" y="2122907"/>
            <a:ext cx="3852789" cy="39852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0AF00A-B091-4766-8FD6-98884BCACFB0}"/>
              </a:ext>
            </a:extLst>
          </p:cNvPr>
          <p:cNvSpPr/>
          <p:nvPr/>
        </p:nvSpPr>
        <p:spPr>
          <a:xfrm>
            <a:off x="600673" y="2122907"/>
            <a:ext cx="3852789" cy="39852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99F444-FCBD-B140-9C05-E443FA08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31" y="191150"/>
            <a:ext cx="6439235" cy="1874717"/>
          </a:xfrm>
        </p:spPr>
        <p:txBody>
          <a:bodyPr>
            <a:normAutofit/>
          </a:bodyPr>
          <a:lstStyle/>
          <a:p>
            <a:r>
              <a:rPr lang="en-US" sz="3200" b="1" cap="all"/>
              <a:t>WHY use THE HEALTH FINANCING PROGRESS MATRIX?</a:t>
            </a:r>
            <a:endParaRPr lang="ru-RU" sz="3200" b="1" cap="al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6C54C5-D2F4-48F8-B65E-7506F07BCC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5583" y="492823"/>
            <a:ext cx="4132754" cy="2744888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graphicFrame>
        <p:nvGraphicFramePr>
          <p:cNvPr id="5" name="Content Placeholder 4" descr="SmartArt graphic">
            <a:extLst>
              <a:ext uri="{FF2B5EF4-FFF2-40B4-BE49-F238E27FC236}">
                <a16:creationId xmlns:a16="http://schemas.microsoft.com/office/drawing/2014/main" id="{C983627E-F26C-354F-BF0A-ECCD7E968A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1995450"/>
          <a:ext cx="7900416" cy="4112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C47F2CD-12E9-41BF-9C7B-A5A52E460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/>
          <a:lstStyle/>
          <a:p>
            <a:fld id="{9EC71654-96A5-4280-94F3-931C61A9F9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2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340066-1B2E-4C4E-80A2-97E86ABFA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E340066-1B2E-4C4E-80A2-97E86ABFA4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5B2F71-E638-412C-8147-FC7081E08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55B2F71-E638-412C-8147-FC7081E08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5AF25A-E676-44EA-BB66-F2100ACAD1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graphicEl>
                                              <a:dgm id="{E05AF25A-E676-44EA-BB66-F2100ACAD1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512A68-FA50-4392-A441-C6EC352FE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75512A68-FA50-4392-A441-C6EC352FE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25A8E1-258A-4D4B-9D55-24376C0AB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C425A8E1-258A-4D4B-9D55-24376C0AB3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3C7F31-A7C1-43C9-AE27-AAE9100EE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523C7F31-A7C1-43C9-AE27-AAE9100EE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99F53AC-3AF2-437B-A5AB-1239ADEC06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dgm id="{D99F53AC-3AF2-437B-A5AB-1239ADEC06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A4BD4C-87EF-4944-9E57-97154B3B63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2CA4BD4C-87EF-4944-9E57-97154B3B63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203E058-79E0-456E-A0FD-258E317D3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D203E058-79E0-456E-A0FD-258E317D3D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89FE6B-57E5-4306-8097-E758E000C8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7089FE6B-57E5-4306-8097-E758E000C8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C0BC0F-FFD5-42B5-B952-9316B9364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41C0BC0F-FFD5-42B5-B952-9316B9364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03AFE5-FAA2-4D8A-AEFA-D3C5CB41E5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7703AFE5-FAA2-4D8A-AEFA-D3C5CB41E5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B985D-7833-4E74-AA1C-E9A4BC3CC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PROGRESS matrix assessments deliver?</a:t>
            </a:r>
          </a:p>
        </p:txBody>
      </p:sp>
      <p:pic>
        <p:nvPicPr>
          <p:cNvPr id="83" name="Picture Placeholder 82" descr="Bar chart">
            <a:extLst>
              <a:ext uri="{FF2B5EF4-FFF2-40B4-BE49-F238E27FC236}">
                <a16:creationId xmlns:a16="http://schemas.microsoft.com/office/drawing/2014/main" id="{C881BE4E-5D69-E447-A036-5172F657074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37A9B0-8DFC-4474-9F0A-612E661EF4E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578286"/>
            <a:ext cx="3445566" cy="495389"/>
          </a:xfrm>
        </p:spPr>
        <p:txBody>
          <a:bodyPr/>
          <a:lstStyle/>
          <a:p>
            <a:r>
              <a:rPr lang="en-US" dirty="0"/>
              <a:t>33 ASSESSMENT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48D1D-2547-44FC-BACD-2BCD769E2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5" y="3168924"/>
            <a:ext cx="3600399" cy="27842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>
                <a:latin typeface="Corbel" panose="020B0503020204020204" pitchFamily="34" charset="0"/>
              </a:rPr>
              <a:t>ACROSS SEVEN ASSESSMENT AREAS:</a:t>
            </a:r>
          </a:p>
          <a:p>
            <a:pPr algn="l">
              <a:lnSpc>
                <a:spcPct val="100000"/>
              </a:lnSpc>
            </a:pPr>
            <a:endParaRPr lang="en-US" sz="1400" dirty="0">
              <a:latin typeface="Corbel" panose="020B0503020204020204" pitchFamily="34" charset="0"/>
            </a:endParaRP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1) </a:t>
            </a:r>
            <a:r>
              <a:rPr lang="en-US" sz="1200" dirty="0">
                <a:latin typeface="Corbel" panose="020B0503020204020204" pitchFamily="34" charset="0"/>
              </a:rPr>
              <a:t>HF POLICY, PROCESS &amp; GOVERNANCE</a:t>
            </a: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2) </a:t>
            </a:r>
            <a:r>
              <a:rPr lang="en-US" sz="1200" dirty="0">
                <a:latin typeface="Corbel" panose="020B0503020204020204" pitchFamily="34" charset="0"/>
              </a:rPr>
              <a:t>REVENUE RAISING  </a:t>
            </a:r>
            <a:r>
              <a:rPr lang="en-US" sz="1200" b="1" dirty="0">
                <a:latin typeface="Corbel" panose="020B0503020204020204" pitchFamily="34" charset="0"/>
              </a:rPr>
              <a:t>3) </a:t>
            </a:r>
            <a:r>
              <a:rPr lang="en-US" sz="1200" dirty="0">
                <a:latin typeface="Corbel" panose="020B0503020204020204" pitchFamily="34" charset="0"/>
              </a:rPr>
              <a:t>POOLING REVENUES</a:t>
            </a: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4)</a:t>
            </a:r>
            <a:r>
              <a:rPr lang="en-US" sz="1200" dirty="0">
                <a:latin typeface="Corbel" panose="020B0503020204020204" pitchFamily="34" charset="0"/>
              </a:rPr>
              <a:t> PURCHASING &amp; PROVIDER PAYMENT</a:t>
            </a: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5)</a:t>
            </a:r>
            <a:r>
              <a:rPr lang="en-US" sz="1200" dirty="0">
                <a:latin typeface="Corbel" panose="020B0503020204020204" pitchFamily="34" charset="0"/>
              </a:rPr>
              <a:t> BENEFITS &amp; CONDITIONS OF ACCESS</a:t>
            </a: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6)</a:t>
            </a:r>
            <a:r>
              <a:rPr lang="en-US" sz="1200" dirty="0">
                <a:latin typeface="Corbel" panose="020B0503020204020204" pitchFamily="34" charset="0"/>
              </a:rPr>
              <a:t> PUBLIC FINANCIAL MANAGEMENT</a:t>
            </a:r>
          </a:p>
          <a:p>
            <a:pPr algn="l" defTabSz="285750">
              <a:lnSpc>
                <a:spcPct val="100000"/>
              </a:lnSpc>
            </a:pPr>
            <a:r>
              <a:rPr lang="en-US" sz="1200" dirty="0">
                <a:latin typeface="Corbel" panose="020B0503020204020204" pitchFamily="34" charset="0"/>
              </a:rPr>
              <a:t>	</a:t>
            </a:r>
            <a:r>
              <a:rPr lang="en-US" sz="1200" b="1" dirty="0">
                <a:latin typeface="Corbel" panose="020B0503020204020204" pitchFamily="34" charset="0"/>
              </a:rPr>
              <a:t>7)</a:t>
            </a:r>
            <a:r>
              <a:rPr lang="en-US" sz="1200" dirty="0">
                <a:latin typeface="Corbel" panose="020B0503020204020204" pitchFamily="34" charset="0"/>
              </a:rPr>
              <a:t> PUBLIC HEALTH FUNCTIONS &amp; PROGRAMMES</a:t>
            </a:r>
          </a:p>
        </p:txBody>
      </p:sp>
      <p:pic>
        <p:nvPicPr>
          <p:cNvPr id="85" name="Picture Placeholder 84" descr="Single gear">
            <a:extLst>
              <a:ext uri="{FF2B5EF4-FFF2-40B4-BE49-F238E27FC236}">
                <a16:creationId xmlns:a16="http://schemas.microsoft.com/office/drawing/2014/main" id="{65FBD7DF-30E8-9042-8A0D-0F64C33E0B4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8F2DCC-A50E-40A1-81F9-70371D4AA42F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/>
              <a:t>CONCISE FORWARD-LOOKING ASSESSMENT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639B0-7991-4B2B-9E50-32064EB9125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92749"/>
            <a:ext cx="3445200" cy="2504663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Corbel" panose="020B0503020204020204" pitchFamily="34" charset="0"/>
              </a:rPr>
              <a:t>EACH QUESTIONIS ASSESSED AGAINST A 4-LEVEL BENCHMARK BASED ON GLOBAL EVIDENCE.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Corbel" panose="020B0503020204020204" pitchFamily="34" charset="0"/>
              </a:rPr>
              <a:t>A CONCISE SUMMARY OF COUNTRY PERFORMING RELATIVE TO BENCHMARKS IS PROVIDED, TOGETHER WITH CLEAR DIRECTIONS FOR IMPROVEMENT.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E3677-5FC4-4712-BA70-5DBE5745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61539-B9AA-4FD1-ABF9-DAFD70B179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4605" y="1636775"/>
            <a:ext cx="2598119" cy="38356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D10F34-D08B-4F77-9105-3D754E26AF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0" y="2450671"/>
            <a:ext cx="2905125" cy="439387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60269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8451"/>
            <a:ext cx="10515600" cy="940181"/>
          </a:xfrm>
        </p:spPr>
        <p:txBody>
          <a:bodyPr/>
          <a:lstStyle/>
          <a:p>
            <a:r>
              <a:rPr lang="en-US" dirty="0"/>
              <a:t>WHO GLOBAL KNOWLEDGE DATABASE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1142640"/>
            <a:ext cx="9705474" cy="1291788"/>
          </a:xfrm>
        </p:spPr>
        <p:txBody>
          <a:bodyPr/>
          <a:lstStyle/>
          <a:p>
            <a:r>
              <a:rPr lang="en-US" sz="2000" b="1" dirty="0"/>
              <a:t>OF COUNTRY ASSESSMENTS </a:t>
            </a:r>
            <a:r>
              <a:rPr lang="en-US" sz="2000" dirty="0"/>
              <a:t>ALLOWING BENCHMARKING WITH OTHER COUNTRIES ON CHALLENGING ISSUES, AND CROSS-LEARNING ON PRACTICAL INTERVENTIONS ADOPTED ELSEWHERE.</a:t>
            </a:r>
          </a:p>
          <a:p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PASSWORD-PROTECTED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: ALL COMPLETED &amp; REVIEWED ASSESSMENTS ARE UPLOADED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2993041" y="2495388"/>
            <a:ext cx="6206400" cy="41376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8451"/>
            <a:ext cx="10515600" cy="940181"/>
          </a:xfrm>
        </p:spPr>
        <p:txBody>
          <a:bodyPr/>
          <a:lstStyle/>
          <a:p>
            <a:r>
              <a:rPr lang="en-US" dirty="0"/>
              <a:t>WHO GLOBAL KNOWLEDGE DATABASE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60426-AAA6-4126-93AF-30F7DEE01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1142640"/>
            <a:ext cx="9705474" cy="1291788"/>
          </a:xfrm>
        </p:spPr>
        <p:txBody>
          <a:bodyPr/>
          <a:lstStyle/>
          <a:p>
            <a:r>
              <a:rPr lang="en-US" sz="2000" b="1" dirty="0"/>
              <a:t>OF COUNTRY ASSESSMENTS </a:t>
            </a:r>
            <a:r>
              <a:rPr lang="en-US" sz="2000" dirty="0"/>
              <a:t>ALLOWING BENCHMARKING WITH OTHER COUNTRIES ON CHALLENGING ISSUES, AND CROSS-LEARNING ON PRACTICAL INTERVENTIONS ADOPTED ELSEWHERE.</a:t>
            </a:r>
          </a:p>
          <a:p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PASSWORD-PROTECTED</a:t>
            </a:r>
            <a:r>
              <a:rPr lang="en-US" sz="20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: ALL COMPLETED &amp; REVIEWED ASSESSMENTS ARE UPLOADED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2993041" y="2838095"/>
            <a:ext cx="6206400" cy="342780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771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2B532-EB3E-428B-9224-EFA237D16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197853"/>
            <a:ext cx="11150600" cy="920336"/>
          </a:xfrm>
        </p:spPr>
        <p:txBody>
          <a:bodyPr/>
          <a:lstStyle/>
          <a:p>
            <a:r>
              <a:rPr lang="en-US" dirty="0"/>
              <a:t>BENCHMARKING AND KNOWLEDGE SHARING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5F9B50-CED9-4961-91E8-058BE2567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1654-96A5-4280-94F3-931C61A9F92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DBF138-CB6E-4575-9220-5B2B5E6E4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7" y="1351170"/>
            <a:ext cx="7952732" cy="44782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D18BE6-737B-4316-B13F-20AB5227E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799" y="2128784"/>
            <a:ext cx="8303451" cy="451432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A0A506B-6A0B-4B90-B8E0-757A4B828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67" y="1656565"/>
            <a:ext cx="7871845" cy="441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93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12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229C94-21FF-4496-9B01-EC77F3F5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Outline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B298C-B400-474D-914E-285720D9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18806"/>
            <a:ext cx="10168128" cy="4158157"/>
          </a:xfrm>
        </p:spPr>
        <p:txBody>
          <a:bodyPr>
            <a:normAutofit/>
          </a:bodyPr>
          <a:lstStyle/>
          <a:p>
            <a:r>
              <a:rPr lang="en-US" dirty="0" err="1"/>
              <a:t>ToRs</a:t>
            </a:r>
            <a:r>
              <a:rPr lang="en-US" dirty="0"/>
              <a:t> of the Technical Support</a:t>
            </a:r>
          </a:p>
          <a:p>
            <a:r>
              <a:rPr lang="en-US" dirty="0"/>
              <a:t>Starting point: A standardized country assessment supporting progress towards UHC &amp; Health Security </a:t>
            </a:r>
          </a:p>
          <a:p>
            <a:r>
              <a:rPr lang="en-US" b="1" dirty="0">
                <a:solidFill>
                  <a:schemeClr val="accent2"/>
                </a:solidFill>
              </a:rPr>
              <a:t>Beginning of the journey: Progress in this week</a:t>
            </a:r>
          </a:p>
          <a:p>
            <a:r>
              <a:rPr lang="en-US" dirty="0"/>
              <a:t>Further points of inquiry </a:t>
            </a:r>
          </a:p>
          <a:p>
            <a:r>
              <a:rPr lang="en-US" dirty="0"/>
              <a:t>Approach for the next steps 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296A-2FBC-4C92-B1C9-E78B9315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AFF4489-B465-4B7D-8C18-FD8A2B9697F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71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A282F9-E232-414B-9408-8C7692E8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 dirty="0"/>
              <a:t>Documents consulted</a:t>
            </a:r>
            <a:br>
              <a:rPr lang="en-US" sz="4200" b="1" dirty="0"/>
            </a:br>
            <a:endParaRPr lang="en-US" sz="4200" b="1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81CBD-819E-41AC-A9EE-8449DA9A8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r>
              <a:rPr lang="en-US" sz="2600" dirty="0" err="1">
                <a:cs typeface="Calibri"/>
              </a:rPr>
              <a:t>GoK</a:t>
            </a:r>
            <a:r>
              <a:rPr lang="en-US" sz="2600" dirty="0">
                <a:cs typeface="Calibri"/>
              </a:rPr>
              <a:t> &amp; UN Strategic Cooperation Framework 2020 – 2025</a:t>
            </a:r>
          </a:p>
          <a:p>
            <a:r>
              <a:rPr lang="en-US" sz="2600" dirty="0">
                <a:cs typeface="Calibri"/>
              </a:rPr>
              <a:t>Kuwait National Development Plan 2020 - 2025</a:t>
            </a:r>
          </a:p>
          <a:p>
            <a:r>
              <a:rPr lang="en-US" sz="2600" dirty="0">
                <a:cs typeface="Calibri"/>
              </a:rPr>
              <a:t>Kuwait National Vision 2035</a:t>
            </a:r>
          </a:p>
          <a:p>
            <a:r>
              <a:rPr lang="en-US" sz="2600" dirty="0">
                <a:cs typeface="Calibri"/>
              </a:rPr>
              <a:t>White Paper on Health</a:t>
            </a:r>
          </a:p>
          <a:p>
            <a:r>
              <a:rPr lang="en-US" sz="2600" dirty="0">
                <a:cs typeface="Calibri"/>
              </a:rPr>
              <a:t>UN 2021 Kuwait Common Country Analysis (Internal Draft Nov. 2021)</a:t>
            </a:r>
          </a:p>
          <a:p>
            <a:r>
              <a:rPr lang="en-US" sz="2600" dirty="0">
                <a:cs typeface="Calibri"/>
              </a:rPr>
              <a:t>Kuwait Voluntary National Review 2019</a:t>
            </a:r>
          </a:p>
          <a:p>
            <a:r>
              <a:rPr lang="en-US" sz="2600" dirty="0">
                <a:cs typeface="Calibri"/>
              </a:rPr>
              <a:t>LSE Kuwait Health System Review 2018</a:t>
            </a:r>
          </a:p>
          <a:p>
            <a:r>
              <a:rPr lang="en-US" sz="2600" dirty="0">
                <a:cs typeface="Calibri"/>
              </a:rPr>
              <a:t>Kuwait Annual Health Report 2015 – 2019</a:t>
            </a:r>
          </a:p>
          <a:p>
            <a:r>
              <a:rPr lang="en-US" sz="2600" dirty="0">
                <a:cs typeface="Calibri"/>
              </a:rPr>
              <a:t>2021 Global Monitoring Report on </a:t>
            </a:r>
            <a:r>
              <a:rPr lang="en-US" sz="2600">
                <a:cs typeface="Calibri"/>
              </a:rPr>
              <a:t>Universal Health Coverage</a:t>
            </a:r>
            <a:endParaRPr lang="en-US" sz="2600" dirty="0">
              <a:cs typeface="Calibri"/>
            </a:endParaRPr>
          </a:p>
          <a:p>
            <a:r>
              <a:rPr lang="en-US" sz="2600" dirty="0">
                <a:cs typeface="Calibri"/>
              </a:rPr>
              <a:t>Global Health Expenditure Database 2000 – 2019</a:t>
            </a:r>
          </a:p>
          <a:p>
            <a:pPr marL="0" indent="0">
              <a:buNone/>
            </a:pPr>
            <a:endParaRPr lang="en-US" sz="1700" dirty="0">
              <a:cs typeface="Calibri"/>
            </a:endParaRPr>
          </a:p>
          <a:p>
            <a:pPr marL="0" indent="0">
              <a:buNone/>
            </a:pPr>
            <a:r>
              <a:rPr lang="en-US" sz="1700" dirty="0">
                <a:cs typeface="Calibri"/>
              </a:rPr>
              <a:t>Evolving register: </a:t>
            </a:r>
            <a:r>
              <a:rPr lang="en-US" sz="1700" dirty="0">
                <a:ea typeface="+mn-lt"/>
                <a:cs typeface="+mn-lt"/>
                <a:hlinkClick r:id="rId2"/>
              </a:rPr>
              <a:t>https://docs.google.com/spreadsheets/d/1JlyU6osJB8i_RbvMmabRfvS6LSCKGWLFygGOiSrToG8/edit?usp=sharing</a:t>
            </a:r>
            <a:endParaRPr lang="en-US" sz="1700" dirty="0">
              <a:ea typeface="+mn-lt"/>
              <a:cs typeface="+mn-lt"/>
            </a:endParaRPr>
          </a:p>
          <a:p>
            <a:pPr marL="0" indent="0">
              <a:buNone/>
            </a:pPr>
            <a:endParaRPr lang="en-US" sz="1700" dirty="0">
              <a:ea typeface="+mn-lt"/>
              <a:cs typeface="+mn-lt"/>
            </a:endParaRPr>
          </a:p>
          <a:p>
            <a:endParaRPr lang="en-US" sz="17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8BE08-DBDF-46D9-BEC9-779830E0A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47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ECD3-C4BF-451B-849A-432E5CE6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/>
              <a:t>Stakeholders met 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656C8-68EC-4E18-9AD1-5C8C6927D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7" name="Diagram 7">
            <a:extLst>
              <a:ext uri="{FF2B5EF4-FFF2-40B4-BE49-F238E27FC236}">
                <a16:creationId xmlns:a16="http://schemas.microsoft.com/office/drawing/2014/main" id="{5D6CEFF4-4F61-4F6A-B629-70E38A542B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4255699"/>
              </p:ext>
            </p:extLst>
          </p:nvPr>
        </p:nvGraphicFramePr>
        <p:xfrm>
          <a:off x="1181348" y="1715174"/>
          <a:ext cx="9936189" cy="39576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F8A6FE5-2D8D-41D3-A29E-787592B3A01F}"/>
              </a:ext>
            </a:extLst>
          </p:cNvPr>
          <p:cNvSpPr txBox="1"/>
          <p:nvPr/>
        </p:nvSpPr>
        <p:spPr>
          <a:xfrm>
            <a:off x="1112420" y="5985209"/>
            <a:ext cx="1063174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Evolving register: </a:t>
            </a:r>
            <a:r>
              <a:rPr lang="en-US">
                <a:ea typeface="+mn-lt"/>
                <a:cs typeface="+mn-lt"/>
                <a:hlinkClick r:id="rId8"/>
              </a:rPr>
              <a:t>https://docs.google.com/spreadsheets/d/1iOfsCZc9EO3-4HsVdKbFSQD1A5wEqlNLuX2TI4wBZaQ/edit?usp=sharing</a:t>
            </a:r>
            <a:endParaRPr lang="en-US">
              <a:ea typeface="+mn-lt"/>
              <a:cs typeface="+mn-lt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640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9B41-091B-4425-B51F-5ADDD65DC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Initiation of STAGE 1: a summary overview of health coverage schemes in Kuwait</a:t>
            </a:r>
            <a:br>
              <a:rPr lang="en-US" sz="4400" b="1" dirty="0"/>
            </a:br>
            <a:endParaRPr lang="en-US" b="1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E48365E-CBCF-4919-9250-4D27378918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931853"/>
              </p:ext>
            </p:extLst>
          </p:nvPr>
        </p:nvGraphicFramePr>
        <p:xfrm>
          <a:off x="838200" y="1492226"/>
          <a:ext cx="5001127" cy="452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E4AAC-9B64-4925-9D42-B12487A2C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C07EDC-D8BC-454D-B7C7-6E6E01296780}"/>
              </a:ext>
            </a:extLst>
          </p:cNvPr>
          <p:cNvSpPr txBox="1"/>
          <p:nvPr/>
        </p:nvSpPr>
        <p:spPr>
          <a:xfrm>
            <a:off x="6087979" y="1666373"/>
            <a:ext cx="467827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Design features: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200"/>
              <a:t>Focus of the scheme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Target population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Population covered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Basis for entitlement/enrolment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Benefit package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Co-payments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Conditions of access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Revenue sources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Pooling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Governance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Provider payment</a:t>
            </a:r>
            <a:endParaRPr lang="en-US" sz="220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200"/>
              <a:t>Service delivery and contracting</a:t>
            </a:r>
            <a:endParaRPr lang="en-US" sz="2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0320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40ECA-3A91-468A-8579-6CF40D926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5" descr="Table&#10;&#10;Description automatically generated">
            <a:extLst>
              <a:ext uri="{FF2B5EF4-FFF2-40B4-BE49-F238E27FC236}">
                <a16:creationId xmlns:a16="http://schemas.microsoft.com/office/drawing/2014/main" id="{25D263F1-7AD9-42DE-949A-2C0C1B43DB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0" y="34811"/>
            <a:ext cx="9141868" cy="5901306"/>
          </a:xfrm>
          <a:prstGeom prst="rect">
            <a:avLst/>
          </a:prstGeom>
        </p:spPr>
      </p:pic>
      <p:pic>
        <p:nvPicPr>
          <p:cNvPr id="6" name="Picture 6" descr="Diagram&#10;&#10;Description automatically generated">
            <a:extLst>
              <a:ext uri="{FF2B5EF4-FFF2-40B4-BE49-F238E27FC236}">
                <a16:creationId xmlns:a16="http://schemas.microsoft.com/office/drawing/2014/main" id="{DB4BE1B5-B322-459D-8C14-ED0B487D8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247" y="745588"/>
            <a:ext cx="8768887" cy="579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0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5B8030-D4A4-4B25-AC67-92279321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20505"/>
            <a:ext cx="3600860" cy="5431536"/>
          </a:xfrm>
        </p:spPr>
        <p:txBody>
          <a:bodyPr>
            <a:normAutofit/>
          </a:bodyPr>
          <a:lstStyle/>
          <a:p>
            <a:r>
              <a:rPr lang="en-US" sz="4600" b="1"/>
              <a:t>Understanding the needs &amp; vision for a Health Economics &amp; Financing Unit (HEFU)</a:t>
            </a:r>
            <a:br>
              <a:rPr lang="en-US" sz="4600" b="1"/>
            </a:br>
            <a:endParaRPr lang="en-US" sz="4600" b="1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BEF69-C403-4FBE-8988-5E705F81E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20505"/>
            <a:ext cx="6596349" cy="56242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dirty="0">
                <a:ea typeface="+mn-lt"/>
                <a:cs typeface="+mn-lt"/>
              </a:rPr>
              <a:t>Clear commitment from MOH to establish an HEFU</a:t>
            </a:r>
            <a:endParaRPr lang="en-US" sz="2200" dirty="0">
              <a:cs typeface="Calibri" panose="020F0502020204030204"/>
            </a:endParaRPr>
          </a:p>
          <a:p>
            <a:r>
              <a:rPr lang="en-US" sz="2200" dirty="0">
                <a:ea typeface="+mn-lt"/>
                <a:cs typeface="+mn-lt"/>
              </a:rPr>
              <a:t>Vision and expected role of HEFU</a:t>
            </a:r>
            <a:endParaRPr lang="en-US" sz="2200" dirty="0"/>
          </a:p>
          <a:p>
            <a:r>
              <a:rPr lang="en-US" sz="2200" dirty="0">
                <a:ea typeface="+mn-lt"/>
                <a:cs typeface="+mn-lt"/>
              </a:rPr>
              <a:t>Determine location of HEFU within the MOH organigram</a:t>
            </a:r>
            <a:endParaRPr lang="en-US" sz="2200" dirty="0"/>
          </a:p>
          <a:p>
            <a:r>
              <a:rPr lang="en-US" sz="2200" dirty="0">
                <a:ea typeface="+mn-lt"/>
                <a:cs typeface="+mn-lt"/>
              </a:rPr>
              <a:t>Leverage existing capacities among MOH staff</a:t>
            </a:r>
            <a:endParaRPr lang="en-US" sz="2200" dirty="0"/>
          </a:p>
          <a:p>
            <a:r>
              <a:rPr lang="en-US" sz="2200" dirty="0">
                <a:ea typeface="+mn-lt"/>
                <a:cs typeface="+mn-lt"/>
              </a:rPr>
              <a:t>Consider opportunities for collaboration with other MOH departments and units</a:t>
            </a:r>
            <a:endParaRPr lang="en-US" sz="2200" dirty="0"/>
          </a:p>
          <a:p>
            <a:r>
              <a:rPr lang="en-US" sz="2200" dirty="0">
                <a:ea typeface="+mn-lt"/>
                <a:cs typeface="+mn-lt"/>
              </a:rPr>
              <a:t>Initial interest in collaboration from other government institutions</a:t>
            </a:r>
            <a:endParaRPr lang="en-US" sz="2200" dirty="0"/>
          </a:p>
          <a:p>
            <a:r>
              <a:rPr lang="en-US" sz="2200" dirty="0">
                <a:ea typeface="+mn-lt"/>
                <a:cs typeface="+mn-lt"/>
              </a:rPr>
              <a:t>Consider role for HEFU in the establishment and implementation of a Health Technology Assessment (HTA)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F9342-AC49-4DCB-BAE8-36DC88C41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6908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0CB514-00A0-4A99-B7C5-F94AE7470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860"/>
            <a:ext cx="10515600" cy="1133693"/>
          </a:xfrm>
        </p:spPr>
        <p:txBody>
          <a:bodyPr>
            <a:normAutofit/>
          </a:bodyPr>
          <a:lstStyle/>
          <a:p>
            <a:r>
              <a:rPr lang="en-US" sz="3600" b="1"/>
              <a:t>Mapping capacities in HEF</a:t>
            </a:r>
            <a:br>
              <a:rPr lang="en-US" sz="3600" b="1"/>
            </a:br>
            <a:endParaRPr lang="en-US" sz="3600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B15BD-24A3-40A2-B490-558B038EA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20D23E8D-6631-4CD9-BFBB-CC88CEDCFF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234385"/>
              </p:ext>
            </p:extLst>
          </p:nvPr>
        </p:nvGraphicFramePr>
        <p:xfrm>
          <a:off x="647114" y="1364566"/>
          <a:ext cx="10706686" cy="4812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7470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229C94-21FF-4496-9B01-EC77F3F58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Outline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8B298C-B400-474D-914E-285720D9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r>
              <a:rPr lang="en-US" dirty="0" err="1"/>
              <a:t>ToRs</a:t>
            </a:r>
            <a:r>
              <a:rPr lang="en-US" dirty="0"/>
              <a:t> of the Technical Support</a:t>
            </a:r>
          </a:p>
          <a:p>
            <a:r>
              <a:rPr lang="en-US" dirty="0"/>
              <a:t>Starting point: A standardized country assessment supporting progress towards UHC &amp; Health Security </a:t>
            </a:r>
          </a:p>
          <a:p>
            <a:r>
              <a:rPr lang="en-US" dirty="0"/>
              <a:t>Beginning of the journey: Progress in this week</a:t>
            </a:r>
          </a:p>
          <a:p>
            <a:r>
              <a:rPr lang="en-US" b="1" dirty="0">
                <a:solidFill>
                  <a:schemeClr val="accent2"/>
                </a:solidFill>
              </a:rPr>
              <a:t>Next steps: Points of inquiry, Approach &amp; Activities </a:t>
            </a:r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ED296A-2FBC-4C92-B1C9-E78B9315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AFF4489-B465-4B7D-8C18-FD8A2B9697F6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19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5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C4BDF-3774-4DC8-AFC6-F10244883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855"/>
            <a:ext cx="10515600" cy="1325563"/>
          </a:xfrm>
        </p:spPr>
        <p:txBody>
          <a:bodyPr/>
          <a:lstStyle/>
          <a:p>
            <a:r>
              <a:rPr lang="en-US" b="1" dirty="0"/>
              <a:t>Points of Inquiry: Health Financing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89BA2-93A3-4F09-BB37-C5A3BC6BD6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dirty="0"/>
              <a:t>- Completion of a national picture of health financing by assessing different elements of health financing system</a:t>
            </a:r>
          </a:p>
          <a:p>
            <a:pPr marL="0" indent="0" algn="l">
              <a:buNone/>
            </a:pPr>
            <a:endParaRPr lang="en-US" sz="2400" dirty="0"/>
          </a:p>
          <a:p>
            <a:pPr marL="0" indent="0" algn="l">
              <a:buNone/>
            </a:pPr>
            <a:r>
              <a:rPr lang="en-US" sz="2400" dirty="0"/>
              <a:t>- </a:t>
            </a:r>
            <a:r>
              <a:rPr lang="en-US" dirty="0"/>
              <a:t>Specific points of inquiry will be around: </a:t>
            </a:r>
          </a:p>
          <a:p>
            <a:pPr marL="0" indent="0" algn="l">
              <a:buNone/>
            </a:pPr>
            <a:r>
              <a:rPr lang="en-US" sz="3200" dirty="0"/>
              <a:t> </a:t>
            </a:r>
          </a:p>
        </p:txBody>
      </p:sp>
      <p:graphicFrame>
        <p:nvGraphicFramePr>
          <p:cNvPr id="28" name="Content Placeholder 4">
            <a:extLst>
              <a:ext uri="{FF2B5EF4-FFF2-40B4-BE49-F238E27FC236}">
                <a16:creationId xmlns:a16="http://schemas.microsoft.com/office/drawing/2014/main" id="{22F6376D-80AB-4636-B116-82140808683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588278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57924-FDE9-438C-99BB-DBACD029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3E38-57A3-4933-B45A-F799F1E63E2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07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5AB90-0E3F-415F-8580-3DDABB7CF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Approach &amp; Next steps</a:t>
            </a:r>
          </a:p>
        </p:txBody>
      </p:sp>
      <p:sp>
        <p:nvSpPr>
          <p:cNvPr id="28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4760C-E3B2-4747-BA66-E7672EBFA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b="1" dirty="0"/>
              <a:t>Health Financing Review</a:t>
            </a:r>
          </a:p>
          <a:p>
            <a:pPr lvl="1"/>
            <a:r>
              <a:rPr lang="en-US" sz="2200" dirty="0"/>
              <a:t>Assignment of focal point/s by MOH for coordinating meetings with stakeholders and soliciting relevant data </a:t>
            </a:r>
          </a:p>
          <a:p>
            <a:pPr lvl="1"/>
            <a:r>
              <a:rPr lang="en-US" sz="2200" dirty="0"/>
              <a:t>Synthesis of findings by the WHO consultant, with the support of WHO EMRO &amp; HQ</a:t>
            </a:r>
          </a:p>
          <a:p>
            <a:pPr lvl="1"/>
            <a:r>
              <a:rPr lang="en-US" sz="2200" dirty="0"/>
              <a:t>Joint review of findings of the review with </a:t>
            </a:r>
            <a:r>
              <a:rPr lang="en-US" sz="2200" dirty="0" err="1"/>
              <a:t>MoH</a:t>
            </a:r>
            <a:r>
              <a:rPr lang="en-US" sz="2200" dirty="0"/>
              <a:t> and development partners</a:t>
            </a:r>
          </a:p>
          <a:p>
            <a:pPr marL="457200" lvl="1" indent="0">
              <a:buNone/>
            </a:pPr>
            <a:endParaRPr lang="en-US" sz="2200" dirty="0"/>
          </a:p>
          <a:p>
            <a:r>
              <a:rPr lang="en-US" sz="2200" b="1" dirty="0"/>
              <a:t>Establishment of Health Economics &amp; Financing Unit (HEFU)</a:t>
            </a:r>
          </a:p>
          <a:p>
            <a:pPr lvl="1"/>
            <a:r>
              <a:rPr lang="en-US" sz="2200" dirty="0"/>
              <a:t>WHO consultant and </a:t>
            </a:r>
            <a:r>
              <a:rPr lang="en-US" sz="2200" dirty="0" err="1"/>
              <a:t>MoH</a:t>
            </a:r>
            <a:r>
              <a:rPr lang="en-US" sz="2200" dirty="0"/>
              <a:t> focal point/s to jointly draft:</a:t>
            </a:r>
          </a:p>
          <a:p>
            <a:pPr lvl="2"/>
            <a:r>
              <a:rPr lang="en-US" sz="2200" dirty="0"/>
              <a:t>MOH’s vision &amp; strategic objectives of establishing the HEFU</a:t>
            </a:r>
          </a:p>
          <a:p>
            <a:pPr lvl="2"/>
            <a:r>
              <a:rPr lang="en-US" sz="2200" dirty="0"/>
              <a:t>Key functions and options for institutional arrangements of HEFU</a:t>
            </a:r>
          </a:p>
          <a:p>
            <a:pPr lvl="2"/>
            <a:r>
              <a:rPr lang="en-US" sz="2200" dirty="0"/>
              <a:t>Required staff positions for the HEFU and job descriptions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C5514-6883-41DC-9570-D5DD3F44D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297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E66EF-23F9-4DD2-83F0-6ABE637C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Approach &amp; Next steps</a:t>
            </a:r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2531D-C7AB-4B77-A26F-4438D7C29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 b="1" dirty="0"/>
              <a:t>Capacity Building of </a:t>
            </a:r>
            <a:r>
              <a:rPr lang="en-US" sz="2200" b="1" dirty="0" err="1"/>
              <a:t>MoH</a:t>
            </a:r>
            <a:r>
              <a:rPr lang="en-US" sz="2200" b="1" dirty="0"/>
              <a:t> &amp; related institutions in HEF in Kuwait</a:t>
            </a:r>
          </a:p>
          <a:p>
            <a:pPr lvl="1"/>
            <a:r>
              <a:rPr lang="en-US" sz="2200" dirty="0"/>
              <a:t> </a:t>
            </a:r>
            <a:r>
              <a:rPr lang="en-US" sz="2200" dirty="0" err="1"/>
              <a:t>MoH</a:t>
            </a:r>
            <a:r>
              <a:rPr lang="en-US" sz="2200" dirty="0"/>
              <a:t> to nominate the existing staff to be engaged</a:t>
            </a:r>
          </a:p>
          <a:p>
            <a:pPr lvl="1"/>
            <a:r>
              <a:rPr lang="en-US" sz="2200" dirty="0"/>
              <a:t>WHO to discuss with P4H and other development partners potential joint capacity building opportunities </a:t>
            </a:r>
          </a:p>
          <a:p>
            <a:pPr lvl="1"/>
            <a:r>
              <a:rPr lang="en-US" sz="2200" dirty="0"/>
              <a:t>WHO consultant and </a:t>
            </a:r>
            <a:r>
              <a:rPr lang="en-US" sz="2200" dirty="0" err="1"/>
              <a:t>MoH</a:t>
            </a:r>
            <a:r>
              <a:rPr lang="en-US" sz="2200" dirty="0"/>
              <a:t> staff to map the current institutional arrangement for knowledge management and to develop options for its improvement </a:t>
            </a:r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A9530-38E1-439A-B867-F03BBA08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B0C3E38-57A3-4933-B45A-F799F1E63E2D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66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43" y="1186225"/>
            <a:ext cx="9144000" cy="1750737"/>
          </a:xfrm>
        </p:spPr>
        <p:txBody>
          <a:bodyPr/>
          <a:lstStyle/>
          <a:p>
            <a:r>
              <a:rPr lang="en-US" sz="3200" b="1">
                <a:solidFill>
                  <a:srgbClr val="0070C0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925EE-91FA-4B21-ABAD-5181BB77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F4489-B465-4B7D-8C18-FD8A2B9697F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641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4127</TotalTime>
  <Words>1131</Words>
  <Application>Microsoft Office PowerPoint</Application>
  <PresentationFormat>Widescreen</PresentationFormat>
  <Paragraphs>177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Corbel</vt:lpstr>
      <vt:lpstr>Office Theme</vt:lpstr>
      <vt:lpstr>1_Office Theme</vt:lpstr>
      <vt:lpstr>Debriefing to Ministry of Health Kuwait  HEF Mission (Dec. 11-16, 2021)</vt:lpstr>
      <vt:lpstr>PowerPoint Presentation</vt:lpstr>
      <vt:lpstr>Outline </vt:lpstr>
      <vt:lpstr>TORs of the Technical Support </vt:lpstr>
      <vt:lpstr>Outline </vt:lpstr>
      <vt:lpstr>HEALTH FINANCING PROGRESS MATRIX</vt:lpstr>
      <vt:lpstr>WHY use THE HEALTH FINANCING PROGRESS MATRIX?</vt:lpstr>
      <vt:lpstr>WHAT do PROGRESS matrix assessments deliver?</vt:lpstr>
      <vt:lpstr>WHO GLOBAL KNOWLEDGE DATABASE</vt:lpstr>
      <vt:lpstr>WHO GLOBAL KNOWLEDGE DATABASE</vt:lpstr>
      <vt:lpstr>BENCHMARKING AND KNOWLEDGE SHARING</vt:lpstr>
      <vt:lpstr>Outline </vt:lpstr>
      <vt:lpstr>Documents consulted </vt:lpstr>
      <vt:lpstr>Stakeholders met </vt:lpstr>
      <vt:lpstr>Initiation of STAGE 1: a summary overview of health coverage schemes in Kuwait </vt:lpstr>
      <vt:lpstr>PowerPoint Presentation</vt:lpstr>
      <vt:lpstr>Understanding the needs &amp; vision for a Health Economics &amp; Financing Unit (HEFU) </vt:lpstr>
      <vt:lpstr>Mapping capacities in HEF </vt:lpstr>
      <vt:lpstr>Outline </vt:lpstr>
      <vt:lpstr>Points of Inquiry: Health Financing review</vt:lpstr>
      <vt:lpstr>Approach &amp; Next steps</vt:lpstr>
      <vt:lpstr>Approach &amp; Next steps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UHC Partnership Review  WHO EMRO</dc:title>
  <dc:creator>KHALID, Faraz</dc:creator>
  <cp:lastModifiedBy>KHALID, Faraz</cp:lastModifiedBy>
  <cp:revision>13</cp:revision>
  <dcterms:created xsi:type="dcterms:W3CDTF">2020-12-07T08:00:49Z</dcterms:created>
  <dcterms:modified xsi:type="dcterms:W3CDTF">2021-12-16T06:27:35Z</dcterms:modified>
</cp:coreProperties>
</file>