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9" r:id="rId2"/>
    <p:sldId id="266" r:id="rId3"/>
    <p:sldId id="267" r:id="rId4"/>
    <p:sldId id="268" r:id="rId5"/>
    <p:sldId id="269" r:id="rId6"/>
    <p:sldId id="270" r:id="rId7"/>
    <p:sldId id="271" r:id="rId8"/>
    <p:sldId id="27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7E96"/>
    <a:srgbClr val="5EAABC"/>
    <a:srgbClr val="2D424C"/>
    <a:srgbClr val="8C2222"/>
    <a:srgbClr val="EA3A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45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1" d="100"/>
          <a:sy n="121" d="100"/>
        </p:scale>
        <p:origin x="493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8382C0-1D05-4229-918E-CDD7B7E48B4A}" type="slidenum">
              <a:rPr lang="en-GB" smtClean="0"/>
              <a:t>‹N°›</a:t>
            </a:fld>
            <a:endParaRPr lang="en-GB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6AEEE-E778-402E-8B8F-9A98AED26EB8}" type="datetimeFigureOut">
              <a:rPr lang="en-GB" smtClean="0"/>
              <a:t>16/03/2022</a:t>
            </a:fld>
            <a:endParaRPr lang="en-GB" dirty="0"/>
          </a:p>
        </p:txBody>
      </p:sp>
      <p:sp>
        <p:nvSpPr>
          <p:cNvPr id="9" name="Header Placeholder 8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47997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6E511-D742-4EFE-90B5-C9FC42762E0F}" type="datetimeFigureOut">
              <a:rPr lang="en-GB" smtClean="0"/>
              <a:t>16/03/2022</a:t>
            </a:fld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6CFAD1-D197-4A88-B173-A6412E995EE5}" type="slidenum">
              <a:rPr lang="en-GB" smtClean="0"/>
              <a:t>‹N°›</a:t>
            </a:fld>
            <a:endParaRPr lang="en-GB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12" name="Slide Image Placeholder 1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13" name="Header Placeholder 1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0601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316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2833" y="1131632"/>
            <a:ext cx="9201075" cy="1372945"/>
          </a:xfrm>
        </p:spPr>
        <p:txBody>
          <a:bodyPr anchor="t" anchorCtr="0"/>
          <a:lstStyle>
            <a:lvl1pPr algn="l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2000" y="2661995"/>
            <a:ext cx="9194400" cy="678560"/>
          </a:xfrm>
        </p:spPr>
        <p:txBody>
          <a:bodyPr anchor="b" anchorCtr="0">
            <a:normAutofit/>
          </a:bodyPr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4400" b="1" baseline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en-GB" dirty="0"/>
              <a:t>Click to add text in one line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>
          <a:xfrm>
            <a:off x="972000" y="3935872"/>
            <a:ext cx="9194400" cy="680400"/>
          </a:xfrm>
        </p:spPr>
        <p:txBody>
          <a:bodyPr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fld id="{8E39A19A-2268-4FB8-8418-6E39CDD43E23}" type="datetime4">
              <a:rPr lang="en-GB" smtClean="0"/>
              <a:t>16 March 2022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1019175" y="2445510"/>
            <a:ext cx="5112354" cy="0"/>
          </a:xfrm>
          <a:prstGeom prst="line">
            <a:avLst/>
          </a:prstGeom>
          <a:ln w="34925">
            <a:solidFill>
              <a:srgbClr val="EA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972000" y="3306304"/>
            <a:ext cx="9194400" cy="663575"/>
          </a:xfrm>
        </p:spPr>
        <p:txBody>
          <a:bodyPr>
            <a:normAutofit/>
          </a:bodyPr>
          <a:lstStyle>
            <a:lvl1pPr marL="0" indent="0">
              <a:buClrTx/>
              <a:buFont typeface="Arial" panose="020B0604020202020204" pitchFamily="34" charset="0"/>
              <a:buChar char="​"/>
              <a:defRPr sz="4400">
                <a:solidFill>
                  <a:schemeClr val="bg1"/>
                </a:solidFill>
              </a:defRPr>
            </a:lvl1pPr>
            <a:lvl2pPr marL="0" indent="0">
              <a:buClrTx/>
              <a:buFont typeface="Arial" panose="020B0604020202020204" pitchFamily="34" charset="0"/>
              <a:buNone/>
              <a:defRPr sz="4400" b="0"/>
            </a:lvl2pPr>
            <a:lvl3pPr marL="0" indent="0">
              <a:buClrTx/>
              <a:buFont typeface="Arial" panose="020B0604020202020204" pitchFamily="34" charset="0"/>
              <a:buChar char="​"/>
              <a:defRPr sz="4400"/>
            </a:lvl3pPr>
            <a:lvl4pPr marL="0" indent="0">
              <a:buClrTx/>
              <a:buFont typeface="Arial" panose="020B0604020202020204" pitchFamily="34" charset="0"/>
              <a:buChar char="​"/>
              <a:defRPr sz="4400"/>
            </a:lvl4pPr>
            <a:lvl5pPr marL="0" indent="0">
              <a:buClrTx/>
              <a:buFont typeface="Arial" panose="020B0604020202020204" pitchFamily="34" charset="0"/>
              <a:buChar char="​"/>
              <a:defRPr sz="4400"/>
            </a:lvl5pPr>
            <a:lvl6pPr marL="0" indent="0">
              <a:buClrTx/>
              <a:buFont typeface="Arial" panose="020B0604020202020204" pitchFamily="34" charset="0"/>
              <a:buChar char="​"/>
              <a:defRPr sz="4400"/>
            </a:lvl6pPr>
            <a:lvl7pPr marL="0" indent="0">
              <a:buClrTx/>
              <a:buFont typeface="Arial" panose="020B0604020202020204" pitchFamily="34" charset="0"/>
              <a:buChar char="​"/>
              <a:defRPr sz="4400"/>
            </a:lvl7pPr>
            <a:lvl8pPr marL="0" indent="0">
              <a:buClrTx/>
              <a:buFont typeface="Arial" panose="020B0604020202020204" pitchFamily="34" charset="0"/>
              <a:buChar char="​"/>
              <a:defRPr sz="4400"/>
            </a:lvl8pPr>
            <a:lvl9pPr marL="0" indent="0">
              <a:buClrTx/>
              <a:buFont typeface="Arial" panose="020B0604020202020204" pitchFamily="34" charset="0"/>
              <a:buChar char="​"/>
              <a:defRPr sz="4400"/>
            </a:lvl9pPr>
          </a:lstStyle>
          <a:p>
            <a:pPr lvl="0"/>
            <a:r>
              <a:rPr lang="en-GB" dirty="0"/>
              <a:t>Click to add name in one line</a:t>
            </a: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100">
                <a:noFill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2425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ckground"/>
          <p:cNvSpPr/>
          <p:nvPr userDrawn="1"/>
        </p:nvSpPr>
        <p:spPr>
          <a:xfrm>
            <a:off x="0" y="0"/>
            <a:ext cx="12193200" cy="6861600"/>
          </a:xfrm>
          <a:prstGeom prst="rect">
            <a:avLst/>
          </a:prstGeom>
          <a:solidFill>
            <a:srgbClr val="2D42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2833" y="1123634"/>
            <a:ext cx="9584840" cy="1372945"/>
          </a:xfrm>
        </p:spPr>
        <p:txBody>
          <a:bodyPr anchor="b"/>
          <a:lstStyle>
            <a:lvl1pPr algn="l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1175" y="3354734"/>
            <a:ext cx="9576150" cy="678560"/>
          </a:xfrm>
        </p:spPr>
        <p:txBody>
          <a:bodyPr lIns="0" anchor="b" anchorCtr="0">
            <a:normAutofit/>
          </a:bodyPr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4400" b="1" baseline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en-GB" dirty="0"/>
              <a:t>Click to add text in one line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1019175" y="3138249"/>
            <a:ext cx="5112354" cy="0"/>
          </a:xfrm>
          <a:prstGeom prst="line">
            <a:avLst/>
          </a:prstGeom>
          <a:ln w="34925">
            <a:solidFill>
              <a:srgbClr val="EA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970570" y="3999043"/>
            <a:ext cx="9576780" cy="663575"/>
          </a:xfrm>
        </p:spPr>
        <p:txBody>
          <a:bodyPr>
            <a:normAutofit/>
          </a:bodyPr>
          <a:lstStyle>
            <a:lvl1pPr marL="0" indent="0">
              <a:buClrTx/>
              <a:buFont typeface="Arial" panose="020B0604020202020204" pitchFamily="34" charset="0"/>
              <a:buChar char="​"/>
              <a:defRPr sz="4400">
                <a:solidFill>
                  <a:schemeClr val="bg1"/>
                </a:solidFill>
              </a:defRPr>
            </a:lvl1pPr>
            <a:lvl2pPr marL="0" indent="0">
              <a:buClrTx/>
              <a:buFont typeface="Arial" panose="020B0604020202020204" pitchFamily="34" charset="0"/>
              <a:buNone/>
              <a:defRPr sz="4400" b="0"/>
            </a:lvl2pPr>
            <a:lvl3pPr marL="0" indent="0">
              <a:buClrTx/>
              <a:buFont typeface="Arial" panose="020B0604020202020204" pitchFamily="34" charset="0"/>
              <a:buChar char="​"/>
              <a:defRPr sz="4400"/>
            </a:lvl3pPr>
            <a:lvl4pPr marL="0" indent="0">
              <a:buClrTx/>
              <a:buFont typeface="Arial" panose="020B0604020202020204" pitchFamily="34" charset="0"/>
              <a:buChar char="​"/>
              <a:defRPr sz="4400"/>
            </a:lvl4pPr>
            <a:lvl5pPr marL="0" indent="0">
              <a:buClrTx/>
              <a:buFont typeface="Arial" panose="020B0604020202020204" pitchFamily="34" charset="0"/>
              <a:buChar char="​"/>
              <a:defRPr sz="4400"/>
            </a:lvl5pPr>
            <a:lvl6pPr marL="0" indent="0">
              <a:buClrTx/>
              <a:buFont typeface="Arial" panose="020B0604020202020204" pitchFamily="34" charset="0"/>
              <a:buChar char="​"/>
              <a:defRPr sz="4400"/>
            </a:lvl6pPr>
            <a:lvl7pPr marL="0" indent="0">
              <a:buClrTx/>
              <a:buFont typeface="Arial" panose="020B0604020202020204" pitchFamily="34" charset="0"/>
              <a:buChar char="​"/>
              <a:defRPr sz="4400"/>
            </a:lvl7pPr>
            <a:lvl8pPr marL="0" indent="0">
              <a:buClrTx/>
              <a:buFont typeface="Arial" panose="020B0604020202020204" pitchFamily="34" charset="0"/>
              <a:buChar char="​"/>
              <a:defRPr sz="4400"/>
            </a:lvl8pPr>
            <a:lvl9pPr marL="0" indent="0">
              <a:buClrTx/>
              <a:buFont typeface="Arial" panose="020B0604020202020204" pitchFamily="34" charset="0"/>
              <a:buChar char="​"/>
              <a:defRPr sz="4400"/>
            </a:lvl9pPr>
          </a:lstStyle>
          <a:p>
            <a:pPr lvl="0"/>
            <a:r>
              <a:rPr lang="en-GB" dirty="0"/>
              <a:t>Click to add name in one line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4"/>
          </p:nvPr>
        </p:nvSpPr>
        <p:spPr>
          <a:xfrm>
            <a:off x="972000" y="4629600"/>
            <a:ext cx="9575350" cy="680400"/>
          </a:xfrm>
        </p:spPr>
        <p:txBody>
          <a:bodyPr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fld id="{60F98774-071D-4BD1-AF35-40B717D7205B}" type="datetime4">
              <a:rPr lang="en-GB" smtClean="0"/>
              <a:t>16 March 2022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5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0647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ackground"/>
          <p:cNvSpPr/>
          <p:nvPr userDrawn="1"/>
        </p:nvSpPr>
        <p:spPr>
          <a:xfrm>
            <a:off x="0" y="0"/>
            <a:ext cx="12193200" cy="6861600"/>
          </a:xfrm>
          <a:prstGeom prst="rect">
            <a:avLst/>
          </a:prstGeom>
          <a:solidFill>
            <a:srgbClr val="EA3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2833" y="1131632"/>
            <a:ext cx="9201075" cy="1372945"/>
          </a:xfrm>
        </p:spPr>
        <p:txBody>
          <a:bodyPr anchor="t" anchorCtr="0"/>
          <a:lstStyle>
            <a:lvl1pPr algn="l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2000" y="2661995"/>
            <a:ext cx="9194400" cy="678560"/>
          </a:xfrm>
        </p:spPr>
        <p:txBody>
          <a:bodyPr anchor="b" anchorCtr="0">
            <a:normAutofit/>
          </a:bodyPr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4400" b="1" baseline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en-GB" dirty="0"/>
              <a:t>Click to add text in one line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>
          <a:xfrm>
            <a:off x="972000" y="3935872"/>
            <a:ext cx="9194400" cy="680400"/>
          </a:xfrm>
        </p:spPr>
        <p:txBody>
          <a:bodyPr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fld id="{6B78ADFD-D086-41C5-9C39-C7039FE3E083}" type="datetime4">
              <a:rPr lang="en-GB" smtClean="0"/>
              <a:t>16 March 2022</a:t>
            </a:fld>
            <a:endParaRPr lang="en-GB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1019175" y="2445510"/>
            <a:ext cx="5112354" cy="0"/>
          </a:xfrm>
          <a:prstGeom prst="line">
            <a:avLst/>
          </a:prstGeom>
          <a:ln w="34925">
            <a:solidFill>
              <a:srgbClr val="5EAA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972000" y="3306304"/>
            <a:ext cx="9194400" cy="663575"/>
          </a:xfrm>
        </p:spPr>
        <p:txBody>
          <a:bodyPr>
            <a:normAutofit/>
          </a:bodyPr>
          <a:lstStyle>
            <a:lvl1pPr marL="0" indent="0">
              <a:buClrTx/>
              <a:buFont typeface="Arial" panose="020B0604020202020204" pitchFamily="34" charset="0"/>
              <a:buChar char="​"/>
              <a:defRPr sz="4400">
                <a:solidFill>
                  <a:schemeClr val="bg1"/>
                </a:solidFill>
              </a:defRPr>
            </a:lvl1pPr>
            <a:lvl2pPr marL="0" indent="0">
              <a:buClrTx/>
              <a:buFont typeface="Arial" panose="020B0604020202020204" pitchFamily="34" charset="0"/>
              <a:buNone/>
              <a:defRPr sz="4400" b="0"/>
            </a:lvl2pPr>
            <a:lvl3pPr marL="0" indent="0">
              <a:buClrTx/>
              <a:buFont typeface="Arial" panose="020B0604020202020204" pitchFamily="34" charset="0"/>
              <a:buChar char="​"/>
              <a:defRPr sz="4400"/>
            </a:lvl3pPr>
            <a:lvl4pPr marL="0" indent="0">
              <a:buClrTx/>
              <a:buFont typeface="Arial" panose="020B0604020202020204" pitchFamily="34" charset="0"/>
              <a:buChar char="​"/>
              <a:defRPr sz="4400"/>
            </a:lvl4pPr>
            <a:lvl5pPr marL="0" indent="0">
              <a:buClrTx/>
              <a:buFont typeface="Arial" panose="020B0604020202020204" pitchFamily="34" charset="0"/>
              <a:buChar char="​"/>
              <a:defRPr sz="4400"/>
            </a:lvl5pPr>
            <a:lvl6pPr marL="0" indent="0">
              <a:buClrTx/>
              <a:buFont typeface="Arial" panose="020B0604020202020204" pitchFamily="34" charset="0"/>
              <a:buChar char="​"/>
              <a:defRPr sz="4400"/>
            </a:lvl6pPr>
            <a:lvl7pPr marL="0" indent="0">
              <a:buClrTx/>
              <a:buFont typeface="Arial" panose="020B0604020202020204" pitchFamily="34" charset="0"/>
              <a:buChar char="​"/>
              <a:defRPr sz="4400"/>
            </a:lvl7pPr>
            <a:lvl8pPr marL="0" indent="0">
              <a:buClrTx/>
              <a:buFont typeface="Arial" panose="020B0604020202020204" pitchFamily="34" charset="0"/>
              <a:buChar char="​"/>
              <a:defRPr sz="4400"/>
            </a:lvl8pPr>
            <a:lvl9pPr marL="0" indent="0">
              <a:buClrTx/>
              <a:buFont typeface="Arial" panose="020B0604020202020204" pitchFamily="34" charset="0"/>
              <a:buChar char="​"/>
              <a:defRPr sz="4400"/>
            </a:lvl9pPr>
          </a:lstStyle>
          <a:p>
            <a:pPr lvl="0"/>
            <a:r>
              <a:rPr lang="en-GB" dirty="0"/>
              <a:t>Click to add name in one line</a:t>
            </a: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"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‹N°›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1681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8C2222"/>
                </a:solidFill>
              </a:defRPr>
            </a:lvl2pPr>
          </a:lstStyle>
          <a:p>
            <a:pPr lvl="0"/>
            <a:r>
              <a:rPr lang="de-DE" noProof="0"/>
              <a:t>Formatvorlagen des Textmasters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81F-64A3-4452-92F5-1D8E4FC0572C}" type="datetime4">
              <a:rPr lang="en-GB" smtClean="0"/>
              <a:t>16 March 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4529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2141538"/>
            <a:ext cx="4570412" cy="3708400"/>
          </a:xfrm>
        </p:spPr>
        <p:txBody>
          <a:bodyPr/>
          <a:lstStyle>
            <a:lvl1pPr>
              <a:buClr>
                <a:srgbClr val="8C2222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rgbClr val="8C222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buClr>
                <a:srgbClr val="8C2222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8C2222"/>
              </a:buClr>
              <a:defRPr>
                <a:solidFill>
                  <a:schemeClr val="tx1"/>
                </a:solidFill>
              </a:defRPr>
            </a:lvl5pPr>
            <a:lvl6pPr>
              <a:buClr>
                <a:srgbClr val="8C2222"/>
              </a:buClr>
              <a:defRPr>
                <a:solidFill>
                  <a:schemeClr val="tx1"/>
                </a:solidFill>
              </a:defRPr>
            </a:lvl6pPr>
            <a:lvl7pPr>
              <a:buClr>
                <a:srgbClr val="8C2222"/>
              </a:buClr>
              <a:defRPr>
                <a:solidFill>
                  <a:schemeClr val="tx1"/>
                </a:solidFill>
              </a:defRPr>
            </a:lvl7pPr>
            <a:lvl8pPr>
              <a:buClr>
                <a:srgbClr val="8C2222"/>
              </a:buClr>
              <a:defRPr>
                <a:solidFill>
                  <a:schemeClr val="tx1"/>
                </a:solidFill>
              </a:defRPr>
            </a:lvl8pPr>
            <a:lvl9pPr>
              <a:buClr>
                <a:srgbClr val="8C2222"/>
              </a:buCl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2141538"/>
            <a:ext cx="4572000" cy="3708400"/>
          </a:xfrm>
        </p:spPr>
        <p:txBody>
          <a:bodyPr/>
          <a:lstStyle>
            <a:lvl1pPr>
              <a:buClr>
                <a:srgbClr val="8C2222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rgbClr val="8C222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buClr>
                <a:srgbClr val="8C2222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8C2222"/>
              </a:buClr>
              <a:defRPr>
                <a:solidFill>
                  <a:schemeClr val="tx1"/>
                </a:solidFill>
              </a:defRPr>
            </a:lvl5pPr>
            <a:lvl6pPr>
              <a:buClr>
                <a:srgbClr val="8C2222"/>
              </a:buClr>
              <a:defRPr>
                <a:solidFill>
                  <a:schemeClr val="tx1"/>
                </a:solidFill>
              </a:defRPr>
            </a:lvl6pPr>
            <a:lvl7pPr>
              <a:buClr>
                <a:srgbClr val="8C2222"/>
              </a:buClr>
              <a:defRPr>
                <a:solidFill>
                  <a:schemeClr val="tx1"/>
                </a:solidFill>
              </a:defRPr>
            </a:lvl7pPr>
            <a:lvl8pPr>
              <a:buClr>
                <a:srgbClr val="8C2222"/>
              </a:buClr>
              <a:defRPr>
                <a:solidFill>
                  <a:schemeClr val="tx1"/>
                </a:solidFill>
              </a:defRPr>
            </a:lvl8pPr>
            <a:lvl9pPr>
              <a:buClr>
                <a:srgbClr val="8C2222"/>
              </a:buCl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2568C-1FFB-447B-8DD0-76592609B29A}" type="datetime4">
              <a:rPr lang="en-GB" smtClean="0"/>
              <a:t>16 March 2022</a:t>
            </a:fld>
            <a:endParaRPr lang="en-GB" dirty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112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two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2141538"/>
            <a:ext cx="4570412" cy="3708400"/>
          </a:xfrm>
        </p:spPr>
        <p:txBody>
          <a:bodyPr/>
          <a:lstStyle>
            <a:lvl1pPr>
              <a:buClr>
                <a:srgbClr val="2D424C"/>
              </a:buClr>
              <a:defRPr>
                <a:solidFill>
                  <a:srgbClr val="4C7E96"/>
                </a:solidFill>
              </a:defRPr>
            </a:lvl1pPr>
            <a:lvl2pPr>
              <a:defRPr>
                <a:solidFill>
                  <a:srgbClr val="2D424C"/>
                </a:solidFill>
              </a:defRPr>
            </a:lvl2pPr>
            <a:lvl3pPr>
              <a:defRPr>
                <a:solidFill>
                  <a:srgbClr val="4C7E96"/>
                </a:solidFill>
              </a:defRPr>
            </a:lvl3pPr>
            <a:lvl4pPr>
              <a:buClr>
                <a:srgbClr val="2D424C"/>
              </a:buClr>
              <a:defRPr>
                <a:solidFill>
                  <a:srgbClr val="4C7E96"/>
                </a:solidFill>
              </a:defRPr>
            </a:lvl4pPr>
            <a:lvl5pPr>
              <a:buClr>
                <a:srgbClr val="2D424C"/>
              </a:buClr>
              <a:defRPr>
                <a:solidFill>
                  <a:srgbClr val="4C7E96"/>
                </a:solidFill>
              </a:defRPr>
            </a:lvl5pPr>
            <a:lvl6pPr>
              <a:buClr>
                <a:srgbClr val="2D424C"/>
              </a:buClr>
              <a:defRPr>
                <a:solidFill>
                  <a:srgbClr val="4C7E96"/>
                </a:solidFill>
              </a:defRPr>
            </a:lvl6pPr>
            <a:lvl7pPr>
              <a:buClr>
                <a:srgbClr val="2D424C"/>
              </a:buClr>
              <a:defRPr>
                <a:solidFill>
                  <a:srgbClr val="4C7E96"/>
                </a:solidFill>
              </a:defRPr>
            </a:lvl7pPr>
            <a:lvl8pPr>
              <a:buClr>
                <a:srgbClr val="2D424C"/>
              </a:buClr>
              <a:defRPr>
                <a:solidFill>
                  <a:srgbClr val="4C7E96"/>
                </a:solidFill>
              </a:defRPr>
            </a:lvl8pPr>
            <a:lvl9pPr>
              <a:buClr>
                <a:srgbClr val="2D424C"/>
              </a:buClr>
              <a:defRPr>
                <a:solidFill>
                  <a:srgbClr val="4C7E96"/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2141538"/>
            <a:ext cx="4572000" cy="3708400"/>
          </a:xfrm>
        </p:spPr>
        <p:txBody>
          <a:bodyPr/>
          <a:lstStyle>
            <a:lvl1pPr>
              <a:buClr>
                <a:srgbClr val="2D424C"/>
              </a:buClr>
              <a:defRPr>
                <a:solidFill>
                  <a:srgbClr val="4C7E96"/>
                </a:solidFill>
              </a:defRPr>
            </a:lvl1pPr>
            <a:lvl2pPr>
              <a:defRPr>
                <a:solidFill>
                  <a:srgbClr val="2D424C"/>
                </a:solidFill>
              </a:defRPr>
            </a:lvl2pPr>
            <a:lvl3pPr>
              <a:defRPr>
                <a:solidFill>
                  <a:srgbClr val="4C7E96"/>
                </a:solidFill>
              </a:defRPr>
            </a:lvl3pPr>
            <a:lvl4pPr>
              <a:buClr>
                <a:srgbClr val="2D424C"/>
              </a:buClr>
              <a:defRPr>
                <a:solidFill>
                  <a:srgbClr val="4C7E96"/>
                </a:solidFill>
              </a:defRPr>
            </a:lvl4pPr>
            <a:lvl5pPr>
              <a:buClr>
                <a:srgbClr val="2D424C"/>
              </a:buClr>
              <a:defRPr>
                <a:solidFill>
                  <a:srgbClr val="4C7E96"/>
                </a:solidFill>
              </a:defRPr>
            </a:lvl5pPr>
            <a:lvl6pPr>
              <a:buClr>
                <a:srgbClr val="2D424C"/>
              </a:buClr>
              <a:defRPr>
                <a:solidFill>
                  <a:srgbClr val="4C7E96"/>
                </a:solidFill>
              </a:defRPr>
            </a:lvl6pPr>
            <a:lvl7pPr>
              <a:buClr>
                <a:srgbClr val="2D424C"/>
              </a:buClr>
              <a:defRPr>
                <a:solidFill>
                  <a:srgbClr val="4C7E96"/>
                </a:solidFill>
              </a:defRPr>
            </a:lvl7pPr>
            <a:lvl8pPr>
              <a:buClr>
                <a:srgbClr val="2D424C"/>
              </a:buClr>
              <a:defRPr>
                <a:solidFill>
                  <a:srgbClr val="4C7E96"/>
                </a:solidFill>
              </a:defRPr>
            </a:lvl8pPr>
            <a:lvl9pPr>
              <a:buClr>
                <a:srgbClr val="2D424C"/>
              </a:buClr>
              <a:defRPr>
                <a:solidFill>
                  <a:srgbClr val="4C7E96"/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8" name="Pladsholder til dato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B02E9-A08E-4F45-A787-8455F0FC02A4}" type="datetime4">
              <a:rPr lang="en-GB" smtClean="0"/>
              <a:t>16 March 2022</a:t>
            </a:fld>
            <a:endParaRPr lang="en-GB" dirty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3517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2141538"/>
            <a:ext cx="4570412" cy="3708400"/>
          </a:xfrm>
        </p:spPr>
        <p:txBody>
          <a:bodyPr/>
          <a:lstStyle>
            <a:lvl1pPr>
              <a:buClr>
                <a:srgbClr val="8C2222"/>
              </a:buClr>
              <a:defRPr>
                <a:solidFill>
                  <a:srgbClr val="2D424C"/>
                </a:solidFill>
              </a:defRPr>
            </a:lvl1pPr>
            <a:lvl2pPr>
              <a:defRPr>
                <a:solidFill>
                  <a:srgbClr val="8C2222"/>
                </a:solidFill>
              </a:defRPr>
            </a:lvl2pPr>
            <a:lvl3pPr>
              <a:defRPr>
                <a:solidFill>
                  <a:srgbClr val="2D424C"/>
                </a:solidFill>
              </a:defRPr>
            </a:lvl3pPr>
            <a:lvl4pPr>
              <a:buClr>
                <a:srgbClr val="8C2222"/>
              </a:buClr>
              <a:defRPr>
                <a:solidFill>
                  <a:srgbClr val="2D424C"/>
                </a:solidFill>
              </a:defRPr>
            </a:lvl4pPr>
            <a:lvl5pPr>
              <a:buClr>
                <a:srgbClr val="8C2222"/>
              </a:buClr>
              <a:defRPr>
                <a:solidFill>
                  <a:srgbClr val="2D424C"/>
                </a:solidFill>
              </a:defRPr>
            </a:lvl5pPr>
            <a:lvl6pPr>
              <a:buClr>
                <a:srgbClr val="8C2222"/>
              </a:buClr>
              <a:defRPr>
                <a:solidFill>
                  <a:srgbClr val="2D424C"/>
                </a:solidFill>
              </a:defRPr>
            </a:lvl6pPr>
            <a:lvl7pPr>
              <a:buClr>
                <a:srgbClr val="8C2222"/>
              </a:buClr>
              <a:defRPr>
                <a:solidFill>
                  <a:srgbClr val="2D424C"/>
                </a:solidFill>
              </a:defRPr>
            </a:lvl7pPr>
            <a:lvl8pPr>
              <a:buClr>
                <a:srgbClr val="8C2222"/>
              </a:buClr>
              <a:defRPr>
                <a:solidFill>
                  <a:srgbClr val="2D424C"/>
                </a:solidFill>
              </a:defRPr>
            </a:lvl8pPr>
            <a:lvl9pPr>
              <a:buClr>
                <a:srgbClr val="8C2222"/>
              </a:buClr>
              <a:defRPr>
                <a:solidFill>
                  <a:srgbClr val="2D424C"/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2141538"/>
            <a:ext cx="4572000" cy="3708400"/>
          </a:xfrm>
        </p:spPr>
        <p:txBody>
          <a:bodyPr/>
          <a:lstStyle>
            <a:lvl1pPr>
              <a:buClr>
                <a:srgbClr val="8C2222"/>
              </a:buClr>
              <a:defRPr>
                <a:solidFill>
                  <a:srgbClr val="2D424C"/>
                </a:solidFill>
              </a:defRPr>
            </a:lvl1pPr>
            <a:lvl2pPr>
              <a:defRPr>
                <a:solidFill>
                  <a:srgbClr val="8C2222"/>
                </a:solidFill>
              </a:defRPr>
            </a:lvl2pPr>
            <a:lvl3pPr>
              <a:defRPr>
                <a:solidFill>
                  <a:srgbClr val="2D424C"/>
                </a:solidFill>
              </a:defRPr>
            </a:lvl3pPr>
            <a:lvl4pPr>
              <a:buClr>
                <a:srgbClr val="8C2222"/>
              </a:buClr>
              <a:defRPr>
                <a:solidFill>
                  <a:srgbClr val="2D424C"/>
                </a:solidFill>
              </a:defRPr>
            </a:lvl4pPr>
            <a:lvl5pPr>
              <a:buClr>
                <a:srgbClr val="8C2222"/>
              </a:buClr>
              <a:defRPr>
                <a:solidFill>
                  <a:srgbClr val="2D424C"/>
                </a:solidFill>
              </a:defRPr>
            </a:lvl5pPr>
            <a:lvl6pPr>
              <a:buClr>
                <a:srgbClr val="8C2222"/>
              </a:buClr>
              <a:defRPr>
                <a:solidFill>
                  <a:srgbClr val="2D424C"/>
                </a:solidFill>
              </a:defRPr>
            </a:lvl6pPr>
            <a:lvl7pPr>
              <a:buClr>
                <a:srgbClr val="8C2222"/>
              </a:buClr>
              <a:defRPr>
                <a:solidFill>
                  <a:srgbClr val="2D424C"/>
                </a:solidFill>
              </a:defRPr>
            </a:lvl7pPr>
            <a:lvl8pPr>
              <a:buClr>
                <a:srgbClr val="8C2222"/>
              </a:buClr>
              <a:defRPr>
                <a:solidFill>
                  <a:srgbClr val="2D424C"/>
                </a:solidFill>
              </a:defRPr>
            </a:lvl8pPr>
            <a:lvl9pPr>
              <a:buClr>
                <a:srgbClr val="8C2222"/>
              </a:buClr>
              <a:defRPr>
                <a:solidFill>
                  <a:srgbClr val="2D424C"/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C222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B38B2-ABFE-41EB-B7E8-517D93CD85C6}" type="datetime4">
              <a:rPr lang="en-GB" smtClean="0"/>
              <a:t>16 March 2022</a:t>
            </a:fld>
            <a:endParaRPr lang="en-GB" dirty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62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1109701"/>
            <a:ext cx="4570412" cy="4740237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8C2222"/>
                </a:solidFill>
              </a:defRPr>
            </a:lvl1pPr>
            <a:lvl2pPr>
              <a:defRPr b="0">
                <a:solidFill>
                  <a:schemeClr val="tx1"/>
                </a:solidFill>
              </a:defRPr>
            </a:lvl2pPr>
            <a:lvl3pPr marL="198000" indent="-198000">
              <a:buClr>
                <a:srgbClr val="8C2222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396000">
              <a:buClr>
                <a:srgbClr val="8C2222"/>
              </a:buClr>
              <a:defRPr>
                <a:solidFill>
                  <a:schemeClr val="tx1"/>
                </a:solidFill>
              </a:defRPr>
            </a:lvl4pPr>
            <a:lvl5pPr marL="594000">
              <a:buClr>
                <a:srgbClr val="8C2222"/>
              </a:buClr>
              <a:defRPr>
                <a:solidFill>
                  <a:schemeClr val="tx1"/>
                </a:solidFill>
              </a:defRPr>
            </a:lvl5pPr>
            <a:lvl6pPr>
              <a:buClr>
                <a:srgbClr val="8C2222"/>
              </a:buClr>
              <a:defRPr>
                <a:solidFill>
                  <a:schemeClr val="tx1"/>
                </a:solidFill>
              </a:defRPr>
            </a:lvl6pPr>
            <a:lvl7pPr>
              <a:buClr>
                <a:srgbClr val="8C2222"/>
              </a:buClr>
              <a:defRPr>
                <a:solidFill>
                  <a:schemeClr val="tx1"/>
                </a:solidFill>
              </a:defRPr>
            </a:lvl7pPr>
            <a:lvl8pPr>
              <a:buClr>
                <a:srgbClr val="8C2222"/>
              </a:buClr>
              <a:defRPr>
                <a:solidFill>
                  <a:schemeClr val="tx1"/>
                </a:solidFill>
              </a:defRPr>
            </a:lvl8pPr>
            <a:lvl9pPr>
              <a:buClr>
                <a:srgbClr val="8C2222"/>
              </a:buCl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1107203"/>
            <a:ext cx="4572000" cy="4742735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8C2222"/>
                </a:solidFill>
              </a:defRPr>
            </a:lvl1pPr>
            <a:lvl2pPr>
              <a:defRPr b="0">
                <a:solidFill>
                  <a:schemeClr val="tx1"/>
                </a:solidFill>
              </a:defRPr>
            </a:lvl2pPr>
            <a:lvl3pPr marL="198000" indent="-198000">
              <a:buClr>
                <a:srgbClr val="8C2222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396000">
              <a:buClr>
                <a:srgbClr val="8C2222"/>
              </a:buClr>
              <a:defRPr>
                <a:solidFill>
                  <a:schemeClr val="tx1"/>
                </a:solidFill>
              </a:defRPr>
            </a:lvl4pPr>
            <a:lvl5pPr marL="594000">
              <a:buClr>
                <a:srgbClr val="8C2222"/>
              </a:buClr>
              <a:defRPr>
                <a:solidFill>
                  <a:schemeClr val="tx1"/>
                </a:solidFill>
              </a:defRPr>
            </a:lvl5pPr>
            <a:lvl6pPr>
              <a:buClr>
                <a:srgbClr val="8C2222"/>
              </a:buClr>
              <a:defRPr>
                <a:solidFill>
                  <a:schemeClr val="tx1"/>
                </a:solidFill>
              </a:defRPr>
            </a:lvl6pPr>
            <a:lvl7pPr>
              <a:buClr>
                <a:srgbClr val="8C2222"/>
              </a:buClr>
              <a:defRPr>
                <a:solidFill>
                  <a:schemeClr val="tx1"/>
                </a:solidFill>
              </a:defRPr>
            </a:lvl7pPr>
            <a:lvl8pPr>
              <a:buClr>
                <a:srgbClr val="8C2222"/>
              </a:buClr>
              <a:defRPr>
                <a:solidFill>
                  <a:schemeClr val="tx1"/>
                </a:solidFill>
              </a:defRPr>
            </a:lvl8pPr>
            <a:lvl9pPr>
              <a:buClr>
                <a:srgbClr val="8C2222"/>
              </a:buCl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9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5DBD7-6FF0-4893-A705-59DF85F31368}" type="datetime4">
              <a:rPr lang="en-GB" smtClean="0"/>
              <a:t>16 March 2022</a:t>
            </a:fld>
            <a:endParaRPr lang="en-GB" dirty="0"/>
          </a:p>
        </p:txBody>
      </p:sp>
      <p:sp>
        <p:nvSpPr>
          <p:cNvPr id="10" name="Pladsholder til sidefod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2" name="Slide Number Placeholder 5 (FAST)"/>
          <p:cNvSpPr txBox="1">
            <a:spLocks/>
          </p:cNvSpPr>
          <p:nvPr userDrawn="1"/>
        </p:nvSpPr>
        <p:spPr>
          <a:xfrm>
            <a:off x="10547351" y="6364530"/>
            <a:ext cx="1293812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Slide </a:t>
            </a:r>
            <a:fld id="{83DFD3FF-FAEA-D841-BBBA-173DB513EC35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4C7E9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7809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1109701"/>
            <a:ext cx="4570412" cy="4740237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2D424C"/>
                </a:solidFill>
              </a:defRPr>
            </a:lvl1pPr>
            <a:lvl2pPr>
              <a:defRPr b="0">
                <a:solidFill>
                  <a:srgbClr val="4C7E96"/>
                </a:solidFill>
              </a:defRPr>
            </a:lvl2pPr>
            <a:lvl3pPr marL="198000" indent="-198000">
              <a:buClr>
                <a:srgbClr val="2D424C"/>
              </a:buClr>
              <a:buFont typeface="Verdana" panose="020B0604030504040204" pitchFamily="34" charset="0"/>
              <a:buChar char="•"/>
              <a:defRPr>
                <a:solidFill>
                  <a:srgbClr val="4C7E96"/>
                </a:solidFill>
              </a:defRPr>
            </a:lvl3pPr>
            <a:lvl4pPr marL="396000">
              <a:buClr>
                <a:srgbClr val="2D424C"/>
              </a:buClr>
              <a:defRPr>
                <a:solidFill>
                  <a:srgbClr val="4C7E96"/>
                </a:solidFill>
              </a:defRPr>
            </a:lvl4pPr>
            <a:lvl5pPr marL="594000">
              <a:buClr>
                <a:srgbClr val="2D424C"/>
              </a:buClr>
              <a:defRPr>
                <a:solidFill>
                  <a:srgbClr val="4C7E96"/>
                </a:solidFill>
              </a:defRPr>
            </a:lvl5pPr>
            <a:lvl6pPr>
              <a:buClr>
                <a:srgbClr val="2D424C"/>
              </a:buClr>
              <a:defRPr>
                <a:solidFill>
                  <a:srgbClr val="4C7E96"/>
                </a:solidFill>
              </a:defRPr>
            </a:lvl6pPr>
            <a:lvl7pPr>
              <a:buClr>
                <a:srgbClr val="2D424C"/>
              </a:buClr>
              <a:defRPr>
                <a:solidFill>
                  <a:srgbClr val="4C7E96"/>
                </a:solidFill>
              </a:defRPr>
            </a:lvl7pPr>
            <a:lvl8pPr>
              <a:buClr>
                <a:srgbClr val="2D424C"/>
              </a:buClr>
              <a:defRPr>
                <a:solidFill>
                  <a:srgbClr val="4C7E96"/>
                </a:solidFill>
              </a:defRPr>
            </a:lvl8pPr>
            <a:lvl9pPr>
              <a:buClr>
                <a:srgbClr val="2D424C"/>
              </a:buClr>
              <a:defRPr>
                <a:solidFill>
                  <a:srgbClr val="4C7E96"/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1107203"/>
            <a:ext cx="4572000" cy="4742735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2D424C"/>
                </a:solidFill>
              </a:defRPr>
            </a:lvl1pPr>
            <a:lvl2pPr>
              <a:defRPr b="0">
                <a:solidFill>
                  <a:srgbClr val="4C7E96"/>
                </a:solidFill>
              </a:defRPr>
            </a:lvl2pPr>
            <a:lvl3pPr marL="198000" indent="-198000">
              <a:buClr>
                <a:srgbClr val="2D424C"/>
              </a:buClr>
              <a:buFont typeface="Verdana" panose="020B0604030504040204" pitchFamily="34" charset="0"/>
              <a:buChar char="•"/>
              <a:defRPr>
                <a:solidFill>
                  <a:srgbClr val="4C7E96"/>
                </a:solidFill>
              </a:defRPr>
            </a:lvl3pPr>
            <a:lvl4pPr marL="396000">
              <a:buClr>
                <a:srgbClr val="2D424C"/>
              </a:buClr>
              <a:defRPr>
                <a:solidFill>
                  <a:srgbClr val="4C7E96"/>
                </a:solidFill>
              </a:defRPr>
            </a:lvl4pPr>
            <a:lvl5pPr marL="594000">
              <a:buClr>
                <a:srgbClr val="2D424C"/>
              </a:buClr>
              <a:defRPr>
                <a:solidFill>
                  <a:srgbClr val="4C7E96"/>
                </a:solidFill>
              </a:defRPr>
            </a:lvl5pPr>
            <a:lvl6pPr>
              <a:buClr>
                <a:srgbClr val="2D424C"/>
              </a:buClr>
              <a:defRPr>
                <a:solidFill>
                  <a:srgbClr val="4C7E96"/>
                </a:solidFill>
              </a:defRPr>
            </a:lvl6pPr>
            <a:lvl7pPr>
              <a:buClr>
                <a:srgbClr val="2D424C"/>
              </a:buClr>
              <a:defRPr>
                <a:solidFill>
                  <a:srgbClr val="4C7E96"/>
                </a:solidFill>
              </a:defRPr>
            </a:lvl7pPr>
            <a:lvl8pPr>
              <a:buClr>
                <a:srgbClr val="2D424C"/>
              </a:buClr>
              <a:defRPr>
                <a:solidFill>
                  <a:srgbClr val="4C7E96"/>
                </a:solidFill>
              </a:defRPr>
            </a:lvl8pPr>
            <a:lvl9pPr>
              <a:buClr>
                <a:srgbClr val="2D424C"/>
              </a:buClr>
              <a:defRPr>
                <a:solidFill>
                  <a:srgbClr val="4C7E96"/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9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68F91-7A53-4914-98C6-D1C8D846D7BF}" type="datetime4">
              <a:rPr lang="en-GB" smtClean="0"/>
              <a:t>16 March 2022</a:t>
            </a:fld>
            <a:endParaRPr lang="en-GB" dirty="0"/>
          </a:p>
        </p:txBody>
      </p:sp>
      <p:sp>
        <p:nvSpPr>
          <p:cNvPr id="10" name="Pladsholder til sidefod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2" name="Slide Number Placeholder 5 (FAST)"/>
          <p:cNvSpPr txBox="1">
            <a:spLocks/>
          </p:cNvSpPr>
          <p:nvPr userDrawn="1"/>
        </p:nvSpPr>
        <p:spPr>
          <a:xfrm>
            <a:off x="10547351" y="6364530"/>
            <a:ext cx="1293812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Slide </a:t>
            </a:r>
            <a:fld id="{83DFD3FF-FAEA-D841-BBBA-173DB513EC35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4C7E9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4812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1109701"/>
            <a:ext cx="4570412" cy="4740237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8C2222"/>
                </a:solidFill>
              </a:defRPr>
            </a:lvl1pPr>
            <a:lvl2pPr>
              <a:defRPr b="0">
                <a:solidFill>
                  <a:srgbClr val="2D424C"/>
                </a:solidFill>
              </a:defRPr>
            </a:lvl2pPr>
            <a:lvl3pPr marL="198000" indent="-198000">
              <a:buClr>
                <a:srgbClr val="8C2222"/>
              </a:buClr>
              <a:buFont typeface="Verdana" panose="020B0604030504040204" pitchFamily="34" charset="0"/>
              <a:buChar char="•"/>
              <a:defRPr>
                <a:solidFill>
                  <a:srgbClr val="2D424C"/>
                </a:solidFill>
              </a:defRPr>
            </a:lvl3pPr>
            <a:lvl4pPr marL="396000">
              <a:buClr>
                <a:srgbClr val="8C2222"/>
              </a:buClr>
              <a:defRPr>
                <a:solidFill>
                  <a:srgbClr val="2D424C"/>
                </a:solidFill>
              </a:defRPr>
            </a:lvl4pPr>
            <a:lvl5pPr marL="594000">
              <a:buClr>
                <a:srgbClr val="8C2222"/>
              </a:buClr>
              <a:defRPr>
                <a:solidFill>
                  <a:srgbClr val="2D424C"/>
                </a:solidFill>
              </a:defRPr>
            </a:lvl5pPr>
            <a:lvl6pPr>
              <a:buClr>
                <a:srgbClr val="8C2222"/>
              </a:buClr>
              <a:defRPr>
                <a:solidFill>
                  <a:srgbClr val="2D424C"/>
                </a:solidFill>
              </a:defRPr>
            </a:lvl6pPr>
            <a:lvl7pPr>
              <a:buClr>
                <a:srgbClr val="8C2222"/>
              </a:buClr>
              <a:defRPr>
                <a:solidFill>
                  <a:srgbClr val="2D424C"/>
                </a:solidFill>
              </a:defRPr>
            </a:lvl7pPr>
            <a:lvl8pPr>
              <a:buClr>
                <a:srgbClr val="8C2222"/>
              </a:buClr>
              <a:defRPr>
                <a:solidFill>
                  <a:srgbClr val="2D424C"/>
                </a:solidFill>
              </a:defRPr>
            </a:lvl8pPr>
            <a:lvl9pPr>
              <a:buClr>
                <a:srgbClr val="8C2222"/>
              </a:buClr>
              <a:defRPr>
                <a:solidFill>
                  <a:srgbClr val="2D424C"/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1107203"/>
            <a:ext cx="4572000" cy="4742735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8C2222"/>
                </a:solidFill>
              </a:defRPr>
            </a:lvl1pPr>
            <a:lvl2pPr>
              <a:defRPr b="0">
                <a:solidFill>
                  <a:srgbClr val="2D424C"/>
                </a:solidFill>
              </a:defRPr>
            </a:lvl2pPr>
            <a:lvl3pPr marL="198000" indent="-198000">
              <a:buClr>
                <a:srgbClr val="8C2222"/>
              </a:buClr>
              <a:buFont typeface="Verdana" panose="020B0604030504040204" pitchFamily="34" charset="0"/>
              <a:buChar char="•"/>
              <a:defRPr>
                <a:solidFill>
                  <a:srgbClr val="2D424C"/>
                </a:solidFill>
              </a:defRPr>
            </a:lvl3pPr>
            <a:lvl4pPr marL="396000">
              <a:buClr>
                <a:srgbClr val="8C2222"/>
              </a:buClr>
              <a:defRPr>
                <a:solidFill>
                  <a:srgbClr val="2D424C"/>
                </a:solidFill>
              </a:defRPr>
            </a:lvl4pPr>
            <a:lvl5pPr marL="594000">
              <a:buClr>
                <a:srgbClr val="8C2222"/>
              </a:buClr>
              <a:defRPr>
                <a:solidFill>
                  <a:srgbClr val="2D424C"/>
                </a:solidFill>
              </a:defRPr>
            </a:lvl5pPr>
            <a:lvl6pPr>
              <a:buClr>
                <a:srgbClr val="8C2222"/>
              </a:buClr>
              <a:defRPr>
                <a:solidFill>
                  <a:srgbClr val="2D424C"/>
                </a:solidFill>
              </a:defRPr>
            </a:lvl6pPr>
            <a:lvl7pPr>
              <a:buClr>
                <a:srgbClr val="8C2222"/>
              </a:buClr>
              <a:defRPr>
                <a:solidFill>
                  <a:srgbClr val="2D424C"/>
                </a:solidFill>
              </a:defRPr>
            </a:lvl7pPr>
            <a:lvl8pPr>
              <a:buClr>
                <a:srgbClr val="8C2222"/>
              </a:buClr>
              <a:defRPr>
                <a:solidFill>
                  <a:srgbClr val="2D424C"/>
                </a:solidFill>
              </a:defRPr>
            </a:lvl8pPr>
            <a:lvl9pPr>
              <a:buClr>
                <a:srgbClr val="8C2222"/>
              </a:buClr>
              <a:defRPr>
                <a:solidFill>
                  <a:srgbClr val="2D424C"/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9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38850-EF2B-4BE0-B3DC-6317E2EBCC5E}" type="datetime4">
              <a:rPr lang="en-GB" smtClean="0"/>
              <a:t>16 March 2022</a:t>
            </a:fld>
            <a:endParaRPr lang="en-GB" dirty="0"/>
          </a:p>
        </p:txBody>
      </p:sp>
      <p:sp>
        <p:nvSpPr>
          <p:cNvPr id="10" name="Pladsholder til sidefod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2" name="Slide Number Placeholder 5 (FAST)"/>
          <p:cNvSpPr txBox="1">
            <a:spLocks/>
          </p:cNvSpPr>
          <p:nvPr userDrawn="1"/>
        </p:nvSpPr>
        <p:spPr>
          <a:xfrm>
            <a:off x="10547351" y="6364530"/>
            <a:ext cx="1293812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Slide </a:t>
            </a:r>
            <a:fld id="{83DFD3FF-FAEA-D841-BBBA-173DB513EC35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4C7E9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5765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hidden="1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" y="0"/>
            <a:ext cx="1218870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GB" noProof="0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3"/>
          </p:nvPr>
        </p:nvSpPr>
        <p:spPr>
          <a:xfrm>
            <a:off x="1019176" y="2141538"/>
            <a:ext cx="4960938" cy="3708000"/>
          </a:xfrm>
        </p:spPr>
        <p:txBody>
          <a:bodyPr/>
          <a:lstStyle>
            <a:lvl1pPr>
              <a:defRPr/>
            </a:lvl1pPr>
            <a:lvl2pPr>
              <a:defRPr>
                <a:solidFill>
                  <a:srgbClr val="8C2222"/>
                </a:solidFill>
              </a:defRPr>
            </a:lvl2pPr>
            <a:lvl5pPr>
              <a:defRPr/>
            </a:lvl5pPr>
          </a:lstStyle>
          <a:p>
            <a:pPr lvl="0"/>
            <a:r>
              <a:rPr lang="de-DE" noProof="0"/>
              <a:t>Formatvorlagen des Textmasters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 dirty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7856538" y="2016125"/>
            <a:ext cx="2686050" cy="3737669"/>
          </a:xfrm>
        </p:spPr>
        <p:txBody>
          <a:bodyPr tIns="648000"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de-DE" noProof="0"/>
              <a:t>Bild durch Klicken auf Symbol hinzufügen</a:t>
            </a:r>
            <a:endParaRPr lang="en-GB" noProof="0" dirty="0"/>
          </a:p>
        </p:txBody>
      </p:sp>
      <p:sp>
        <p:nvSpPr>
          <p:cNvPr id="6" name="Pladsholder til dato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0017153-C9A2-489B-B76C-456D80D9CEB1}" type="datetime4">
              <a:rPr lang="en-GB" smtClean="0"/>
              <a:t>16 March 2022</a:t>
            </a:fld>
            <a:endParaRPr lang="en-GB" dirty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4486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quarter" idx="13"/>
          </p:nvPr>
        </p:nvSpPr>
        <p:spPr>
          <a:xfrm>
            <a:off x="7856537" y="1376313"/>
            <a:ext cx="2690813" cy="4473625"/>
          </a:xfrm>
        </p:spPr>
        <p:txBody>
          <a:bodyPr/>
          <a:lstStyle>
            <a:lvl1pPr>
              <a:buClr>
                <a:srgbClr val="2D424C"/>
              </a:buClr>
              <a:defRPr>
                <a:solidFill>
                  <a:srgbClr val="4C7E96"/>
                </a:solidFill>
              </a:defRPr>
            </a:lvl1pPr>
            <a:lvl2pPr>
              <a:defRPr>
                <a:solidFill>
                  <a:srgbClr val="2D424C"/>
                </a:solidFill>
              </a:defRPr>
            </a:lvl2pPr>
            <a:lvl3pPr>
              <a:defRPr>
                <a:solidFill>
                  <a:srgbClr val="4C7E96"/>
                </a:solidFill>
              </a:defRPr>
            </a:lvl3pPr>
            <a:lvl4pPr>
              <a:buClr>
                <a:srgbClr val="2D424C"/>
              </a:buClr>
              <a:defRPr>
                <a:solidFill>
                  <a:srgbClr val="4C7E96"/>
                </a:solidFill>
              </a:defRPr>
            </a:lvl4pPr>
            <a:lvl5pPr>
              <a:buClr>
                <a:srgbClr val="2D424C"/>
              </a:buClr>
              <a:defRPr>
                <a:solidFill>
                  <a:srgbClr val="4C7E96"/>
                </a:solidFill>
              </a:defRPr>
            </a:lvl5pPr>
            <a:lvl6pPr>
              <a:buClr>
                <a:srgbClr val="2D424C"/>
              </a:buClr>
              <a:defRPr>
                <a:solidFill>
                  <a:srgbClr val="4C7E96"/>
                </a:solidFill>
              </a:defRPr>
            </a:lvl6pPr>
            <a:lvl7pPr>
              <a:buClr>
                <a:srgbClr val="2D424C"/>
              </a:buClr>
              <a:defRPr>
                <a:solidFill>
                  <a:srgbClr val="4C7E96"/>
                </a:solidFill>
              </a:defRPr>
            </a:lvl7pPr>
            <a:lvl8pPr>
              <a:buClr>
                <a:srgbClr val="2D424C"/>
              </a:buClr>
              <a:defRPr>
                <a:solidFill>
                  <a:srgbClr val="4C7E96"/>
                </a:solidFill>
              </a:defRPr>
            </a:lvl8pPr>
            <a:lvl9pPr>
              <a:buClr>
                <a:srgbClr val="2D424C"/>
              </a:buClr>
              <a:defRPr>
                <a:solidFill>
                  <a:srgbClr val="4C7E96"/>
                </a:solidFill>
              </a:defRPr>
            </a:lvl9pPr>
          </a:lstStyle>
          <a:p>
            <a:pPr lvl="0"/>
            <a:r>
              <a:rPr lang="de-DE" noProof="0"/>
              <a:t>Formatvorlagen des Textmasters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 dirty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9174" y="1407736"/>
            <a:ext cx="6459424" cy="4361239"/>
          </a:xfrm>
        </p:spPr>
        <p:txBody>
          <a:bodyPr tIns="648000"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de-DE" noProof="0"/>
              <a:t>Bild durch Klicken auf Symbol hinzufügen</a:t>
            </a:r>
            <a:endParaRPr lang="en-GB" noProof="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9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39D4271-2366-4F13-9C35-BB411666F0D5}" type="datetime4">
              <a:rPr lang="en-GB" smtClean="0"/>
              <a:t>16 March 2022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Slide Number Placeholder 5 (FAST)"/>
          <p:cNvSpPr txBox="1">
            <a:spLocks/>
          </p:cNvSpPr>
          <p:nvPr userDrawn="1"/>
        </p:nvSpPr>
        <p:spPr>
          <a:xfrm>
            <a:off x="10547351" y="6364530"/>
            <a:ext cx="1293812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Slide </a:t>
            </a:r>
            <a:fld id="{83DFD3FF-FAEA-D841-BBBA-173DB513EC35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4C7E9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1430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econd element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75" y="1404360"/>
            <a:ext cx="725493" cy="779468"/>
          </a:xfrm>
          <a:prstGeom prst="rect">
            <a:avLst/>
          </a:prstGeom>
        </p:spPr>
      </p:pic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35774" y="2116751"/>
            <a:ext cx="8708822" cy="3708401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8C2222"/>
              </a:buClr>
              <a:buSzTx/>
              <a:buFont typeface="Arial" panose="020B0604020202020204" pitchFamily="34" charset="0"/>
              <a:buChar char="​"/>
              <a:tabLst/>
              <a:defRPr sz="2400" b="1">
                <a:solidFill>
                  <a:srgbClr val="5EAABC"/>
                </a:solidFill>
              </a:defRPr>
            </a:lvl1pPr>
            <a:lvl2pPr marL="126000" indent="-126000" algn="r">
              <a:spcBef>
                <a:spcPts val="2600"/>
              </a:spcBef>
              <a:buFont typeface="Trebuchet MS" panose="020B0603020202020204" pitchFamily="34" charset="0"/>
              <a:buChar char="-"/>
              <a:defRPr sz="1800" b="0">
                <a:solidFill>
                  <a:srgbClr val="2D424C"/>
                </a:solidFill>
              </a:defRPr>
            </a:lvl2pPr>
            <a:lvl3pPr marL="0" indent="0" algn="r">
              <a:spcBef>
                <a:spcPts val="2600"/>
              </a:spcBef>
              <a:buClrTx/>
              <a:buFont typeface="Trebuchet MS" panose="020B0603020202020204" pitchFamily="34" charset="0"/>
              <a:buNone/>
              <a:defRPr sz="1800">
                <a:solidFill>
                  <a:srgbClr val="2D424C"/>
                </a:solidFill>
              </a:defRPr>
            </a:lvl3pPr>
            <a:lvl4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4pPr>
            <a:lvl5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5pPr>
            <a:lvl6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6pPr>
            <a:lvl7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7pPr>
            <a:lvl8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8pPr>
            <a:lvl9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8C2222"/>
              </a:buClr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GB" dirty="0"/>
              <a:t>Insert quotation, click ENTER for new line and then TAB to get the correct text style for authors name or source</a:t>
            </a:r>
          </a:p>
          <a:p>
            <a:endParaRPr lang="en-GB" noProof="0" dirty="0"/>
          </a:p>
          <a:p>
            <a:pPr lvl="1"/>
            <a:r>
              <a:rPr lang="en-GB" noProof="0" dirty="0"/>
              <a:t>Source or note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8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8D7F9-D010-41CC-A679-785F0F5E5F2D}" type="datetime4">
              <a:rPr lang="en-GB" smtClean="0"/>
              <a:t>16 March 2022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Slide Number Placeholder 5 (FAST)"/>
          <p:cNvSpPr txBox="1">
            <a:spLocks/>
          </p:cNvSpPr>
          <p:nvPr userDrawn="1"/>
        </p:nvSpPr>
        <p:spPr>
          <a:xfrm>
            <a:off x="10547351" y="6364530"/>
            <a:ext cx="1293812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Slide </a:t>
            </a:r>
            <a:fld id="{83DFD3FF-FAEA-D841-BBBA-173DB513EC35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4C7E9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3604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econd element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75" y="1404360"/>
            <a:ext cx="725493" cy="779468"/>
          </a:xfrm>
          <a:prstGeom prst="rect">
            <a:avLst/>
          </a:prstGeom>
        </p:spPr>
      </p:pic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35774" y="2116751"/>
            <a:ext cx="8708822" cy="3708401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8C2222"/>
              </a:buClr>
              <a:buSzTx/>
              <a:buFont typeface="Arial" panose="020B0604020202020204" pitchFamily="34" charset="0"/>
              <a:buChar char="​"/>
              <a:tabLst/>
              <a:defRPr sz="2400" b="1">
                <a:solidFill>
                  <a:srgbClr val="8C2222"/>
                </a:solidFill>
              </a:defRPr>
            </a:lvl1pPr>
            <a:lvl2pPr marL="126000" indent="-126000" algn="r">
              <a:spcBef>
                <a:spcPts val="2600"/>
              </a:spcBef>
              <a:buFont typeface="Trebuchet MS" panose="020B0603020202020204" pitchFamily="34" charset="0"/>
              <a:buChar char="-"/>
              <a:defRPr sz="1800" b="0">
                <a:solidFill>
                  <a:srgbClr val="2D424C"/>
                </a:solidFill>
              </a:defRPr>
            </a:lvl2pPr>
            <a:lvl3pPr marL="0" indent="0" algn="r">
              <a:spcBef>
                <a:spcPts val="2600"/>
              </a:spcBef>
              <a:buClrTx/>
              <a:buFont typeface="Trebuchet MS" panose="020B0603020202020204" pitchFamily="34" charset="0"/>
              <a:buNone/>
              <a:defRPr sz="1800">
                <a:solidFill>
                  <a:srgbClr val="2D424C"/>
                </a:solidFill>
              </a:defRPr>
            </a:lvl3pPr>
            <a:lvl4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4pPr>
            <a:lvl5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5pPr>
            <a:lvl6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6pPr>
            <a:lvl7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7pPr>
            <a:lvl8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8pPr>
            <a:lvl9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8C2222"/>
              </a:buClr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GB" dirty="0"/>
              <a:t>Insert quotation, click ENTER for new line and then TAB to get the correct text style for authors name or source</a:t>
            </a:r>
          </a:p>
          <a:p>
            <a:endParaRPr lang="en-GB" noProof="0" dirty="0"/>
          </a:p>
          <a:p>
            <a:pPr lvl="1"/>
            <a:r>
              <a:rPr lang="en-GB" noProof="0" dirty="0"/>
              <a:t>Source or note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8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BC57-7AC4-4530-B32D-20E1DD0460B4}" type="datetime4">
              <a:rPr lang="en-GB" smtClean="0"/>
              <a:t>16 March 2022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5 (FAST)"/>
          <p:cNvSpPr txBox="1">
            <a:spLocks/>
          </p:cNvSpPr>
          <p:nvPr userDrawn="1"/>
        </p:nvSpPr>
        <p:spPr>
          <a:xfrm>
            <a:off x="10547351" y="6364530"/>
            <a:ext cx="1293812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Slide </a:t>
            </a:r>
            <a:fld id="{83DFD3FF-FAEA-D841-BBBA-173DB513EC35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4C7E9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68531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background and tex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3200" cy="6861600"/>
          </a:xfrm>
        </p:spPr>
        <p:txBody>
          <a:bodyPr lIns="7092000" tIns="0" rIns="576000" anchor="ctr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</a:lstStyle>
          <a:p>
            <a:r>
              <a:rPr lang="en-GB" dirty="0"/>
              <a:t>Click here to insert background picture. Click the Insert tab, click Pictures to browse</a:t>
            </a:r>
          </a:p>
        </p:txBody>
      </p:sp>
      <p:sp>
        <p:nvSpPr>
          <p:cNvPr id="3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3B2BF-B686-49E5-B126-405CDF500055}" type="datetime4">
              <a:rPr lang="en-GB" noProof="0" smtClean="0"/>
              <a:t>16 March 2022</a:t>
            </a:fld>
            <a:endParaRPr lang="en-GB" noProof="0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1" y="1588"/>
            <a:ext cx="6585353" cy="6394450"/>
          </a:xfrm>
          <a:custGeom>
            <a:avLst/>
            <a:gdLst>
              <a:gd name="connsiteX0" fmla="*/ 0 w 6585353"/>
              <a:gd name="connsiteY0" fmla="*/ 0 h 6394450"/>
              <a:gd name="connsiteX1" fmla="*/ 6585353 w 6585353"/>
              <a:gd name="connsiteY1" fmla="*/ 0 h 6394450"/>
              <a:gd name="connsiteX2" fmla="*/ 6585353 w 6585353"/>
              <a:gd name="connsiteY2" fmla="*/ 3936983 h 6394450"/>
              <a:gd name="connsiteX3" fmla="*/ 3691486 w 6585353"/>
              <a:gd name="connsiteY3" fmla="*/ 6387573 h 6394450"/>
              <a:gd name="connsiteX4" fmla="*/ 3406590 w 6585353"/>
              <a:gd name="connsiteY4" fmla="*/ 6394450 h 6394450"/>
              <a:gd name="connsiteX5" fmla="*/ 0 w 6585353"/>
              <a:gd name="connsiteY5" fmla="*/ 6394450 h 6394450"/>
              <a:gd name="connsiteX6" fmla="*/ 0 w 6585353"/>
              <a:gd name="connsiteY6" fmla="*/ 6384706 h 6394450"/>
              <a:gd name="connsiteX7" fmla="*/ 0 w 6585353"/>
              <a:gd name="connsiteY7" fmla="*/ 0 h 639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85353" h="6394450">
                <a:moveTo>
                  <a:pt x="0" y="0"/>
                </a:moveTo>
                <a:cubicBezTo>
                  <a:pt x="0" y="0"/>
                  <a:pt x="0" y="0"/>
                  <a:pt x="6585353" y="0"/>
                </a:cubicBezTo>
                <a:cubicBezTo>
                  <a:pt x="6585353" y="0"/>
                  <a:pt x="6585353" y="0"/>
                  <a:pt x="6585353" y="3936983"/>
                </a:cubicBezTo>
                <a:cubicBezTo>
                  <a:pt x="6585353" y="5473132"/>
                  <a:pt x="5621166" y="6291302"/>
                  <a:pt x="3691486" y="6387573"/>
                </a:cubicBezTo>
                <a:lnTo>
                  <a:pt x="3406590" y="6394450"/>
                </a:lnTo>
                <a:lnTo>
                  <a:pt x="0" y="6394450"/>
                </a:lnTo>
                <a:lnTo>
                  <a:pt x="0" y="6384706"/>
                </a:lnTo>
                <a:cubicBezTo>
                  <a:pt x="0" y="6297244"/>
                  <a:pt x="0" y="5597550"/>
                  <a:pt x="0" y="0"/>
                </a:cubicBezTo>
                <a:close/>
              </a:path>
            </a:pathLst>
          </a:custGeom>
          <a:solidFill>
            <a:schemeClr val="accent5">
              <a:alpha val="75000"/>
            </a:schemeClr>
          </a:solidFill>
        </p:spPr>
        <p:txBody>
          <a:bodyPr wrap="square" lIns="1018800" tIns="1368000" rIns="990000" bIns="540000">
            <a:noAutofit/>
          </a:bodyPr>
          <a:lstStyle>
            <a:lvl1pPr>
              <a:buClrTx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buClrTx/>
              <a:defRPr sz="1600">
                <a:solidFill>
                  <a:schemeClr val="bg1"/>
                </a:solidFill>
              </a:defRPr>
            </a:lvl4pPr>
            <a:lvl5pPr>
              <a:buClrTx/>
              <a:defRPr sz="1600"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87427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background and tex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3200" cy="6861600"/>
          </a:xfrm>
        </p:spPr>
        <p:txBody>
          <a:bodyPr lIns="576000" tIns="0" rIns="7200000" anchor="ctr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</a:lstStyle>
          <a:p>
            <a:r>
              <a:rPr lang="en-GB" dirty="0"/>
              <a:t>Click here to insert background picture. Click the Insert tab, click Pictures to browse</a:t>
            </a:r>
          </a:p>
        </p:txBody>
      </p:sp>
      <p:sp>
        <p:nvSpPr>
          <p:cNvPr id="3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FF3A7-BD52-471D-9DC8-F63FD048F179}" type="datetime4">
              <a:rPr lang="en-GB" noProof="0" smtClean="0"/>
              <a:t>16 March 2022</a:t>
            </a:fld>
            <a:endParaRPr lang="en-GB" noProof="0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711485" y="360000"/>
            <a:ext cx="7480515" cy="6498000"/>
          </a:xfrm>
          <a:custGeom>
            <a:avLst/>
            <a:gdLst>
              <a:gd name="connsiteX0" fmla="*/ 3428760 w 7480515"/>
              <a:gd name="connsiteY0" fmla="*/ 0 h 6498000"/>
              <a:gd name="connsiteX1" fmla="*/ 7480515 w 7480515"/>
              <a:gd name="connsiteY1" fmla="*/ 0 h 6498000"/>
              <a:gd name="connsiteX2" fmla="*/ 7480515 w 7480515"/>
              <a:gd name="connsiteY2" fmla="*/ 1351 h 6498000"/>
              <a:gd name="connsiteX3" fmla="*/ 7480515 w 7480515"/>
              <a:gd name="connsiteY3" fmla="*/ 12456 h 6498000"/>
              <a:gd name="connsiteX4" fmla="*/ 7480515 w 7480515"/>
              <a:gd name="connsiteY4" fmla="*/ 42599 h 6498000"/>
              <a:gd name="connsiteX5" fmla="*/ 7480515 w 7480515"/>
              <a:gd name="connsiteY5" fmla="*/ 67785 h 6498000"/>
              <a:gd name="connsiteX6" fmla="*/ 7480515 w 7480515"/>
              <a:gd name="connsiteY6" fmla="*/ 101299 h 6498000"/>
              <a:gd name="connsiteX7" fmla="*/ 7480515 w 7480515"/>
              <a:gd name="connsiteY7" fmla="*/ 144332 h 6498000"/>
              <a:gd name="connsiteX8" fmla="*/ 7480515 w 7480515"/>
              <a:gd name="connsiteY8" fmla="*/ 198075 h 6498000"/>
              <a:gd name="connsiteX9" fmla="*/ 7480515 w 7480515"/>
              <a:gd name="connsiteY9" fmla="*/ 263715 h 6498000"/>
              <a:gd name="connsiteX10" fmla="*/ 7480515 w 7480515"/>
              <a:gd name="connsiteY10" fmla="*/ 342445 h 6498000"/>
              <a:gd name="connsiteX11" fmla="*/ 7480515 w 7480515"/>
              <a:gd name="connsiteY11" fmla="*/ 435452 h 6498000"/>
              <a:gd name="connsiteX12" fmla="*/ 7480515 w 7480515"/>
              <a:gd name="connsiteY12" fmla="*/ 543928 h 6498000"/>
              <a:gd name="connsiteX13" fmla="*/ 7480515 w 7480515"/>
              <a:gd name="connsiteY13" fmla="*/ 669062 h 6498000"/>
              <a:gd name="connsiteX14" fmla="*/ 7480515 w 7480515"/>
              <a:gd name="connsiteY14" fmla="*/ 812044 h 6498000"/>
              <a:gd name="connsiteX15" fmla="*/ 7480515 w 7480515"/>
              <a:gd name="connsiteY15" fmla="*/ 974063 h 6498000"/>
              <a:gd name="connsiteX16" fmla="*/ 7480515 w 7480515"/>
              <a:gd name="connsiteY16" fmla="*/ 1156311 h 6498000"/>
              <a:gd name="connsiteX17" fmla="*/ 7480515 w 7480515"/>
              <a:gd name="connsiteY17" fmla="*/ 1359976 h 6498000"/>
              <a:gd name="connsiteX18" fmla="*/ 7480515 w 7480515"/>
              <a:gd name="connsiteY18" fmla="*/ 1586248 h 6498000"/>
              <a:gd name="connsiteX19" fmla="*/ 7480515 w 7480515"/>
              <a:gd name="connsiteY19" fmla="*/ 1836317 h 6498000"/>
              <a:gd name="connsiteX20" fmla="*/ 7480515 w 7480515"/>
              <a:gd name="connsiteY20" fmla="*/ 2111374 h 6498000"/>
              <a:gd name="connsiteX21" fmla="*/ 7480515 w 7480515"/>
              <a:gd name="connsiteY21" fmla="*/ 2412608 h 6498000"/>
              <a:gd name="connsiteX22" fmla="*/ 7480515 w 7480515"/>
              <a:gd name="connsiteY22" fmla="*/ 2741208 h 6498000"/>
              <a:gd name="connsiteX23" fmla="*/ 7480515 w 7480515"/>
              <a:gd name="connsiteY23" fmla="*/ 3098365 h 6498000"/>
              <a:gd name="connsiteX24" fmla="*/ 7480515 w 7480515"/>
              <a:gd name="connsiteY24" fmla="*/ 3288024 h 6498000"/>
              <a:gd name="connsiteX25" fmla="*/ 7480515 w 7480515"/>
              <a:gd name="connsiteY25" fmla="*/ 3485269 h 6498000"/>
              <a:gd name="connsiteX26" fmla="*/ 7480515 w 7480515"/>
              <a:gd name="connsiteY26" fmla="*/ 3690247 h 6498000"/>
              <a:gd name="connsiteX27" fmla="*/ 7480515 w 7480515"/>
              <a:gd name="connsiteY27" fmla="*/ 3903109 h 6498000"/>
              <a:gd name="connsiteX28" fmla="*/ 7480515 w 7480515"/>
              <a:gd name="connsiteY28" fmla="*/ 4124002 h 6498000"/>
              <a:gd name="connsiteX29" fmla="*/ 7480515 w 7480515"/>
              <a:gd name="connsiteY29" fmla="*/ 4353075 h 6498000"/>
              <a:gd name="connsiteX30" fmla="*/ 7480515 w 7480515"/>
              <a:gd name="connsiteY30" fmla="*/ 4590478 h 6498000"/>
              <a:gd name="connsiteX31" fmla="*/ 7480515 w 7480515"/>
              <a:gd name="connsiteY31" fmla="*/ 4836358 h 6498000"/>
              <a:gd name="connsiteX32" fmla="*/ 7480515 w 7480515"/>
              <a:gd name="connsiteY32" fmla="*/ 5090865 h 6498000"/>
              <a:gd name="connsiteX33" fmla="*/ 7480515 w 7480515"/>
              <a:gd name="connsiteY33" fmla="*/ 5354147 h 6498000"/>
              <a:gd name="connsiteX34" fmla="*/ 7480515 w 7480515"/>
              <a:gd name="connsiteY34" fmla="*/ 5626352 h 6498000"/>
              <a:gd name="connsiteX35" fmla="*/ 7480515 w 7480515"/>
              <a:gd name="connsiteY35" fmla="*/ 5907631 h 6498000"/>
              <a:gd name="connsiteX36" fmla="*/ 7480515 w 7480515"/>
              <a:gd name="connsiteY36" fmla="*/ 6198131 h 6498000"/>
              <a:gd name="connsiteX37" fmla="*/ 7480515 w 7480515"/>
              <a:gd name="connsiteY37" fmla="*/ 6498000 h 6498000"/>
              <a:gd name="connsiteX38" fmla="*/ 0 w 7480515"/>
              <a:gd name="connsiteY38" fmla="*/ 6498000 h 6498000"/>
              <a:gd name="connsiteX39" fmla="*/ 0 w 7480515"/>
              <a:gd name="connsiteY39" fmla="*/ 3676938 h 6498000"/>
              <a:gd name="connsiteX40" fmla="*/ 13215 w 7480515"/>
              <a:gd name="connsiteY40" fmla="*/ 3237243 h 6498000"/>
              <a:gd name="connsiteX41" fmla="*/ 3019542 w 7480515"/>
              <a:gd name="connsiteY41" fmla="*/ 14126 h 649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480515" h="6498000">
                <a:moveTo>
                  <a:pt x="3428760" y="0"/>
                </a:moveTo>
                <a:lnTo>
                  <a:pt x="7480515" y="0"/>
                </a:lnTo>
                <a:lnTo>
                  <a:pt x="7480515" y="1351"/>
                </a:lnTo>
                <a:lnTo>
                  <a:pt x="7480515" y="12456"/>
                </a:lnTo>
                <a:lnTo>
                  <a:pt x="7480515" y="42599"/>
                </a:lnTo>
                <a:lnTo>
                  <a:pt x="7480515" y="67785"/>
                </a:lnTo>
                <a:lnTo>
                  <a:pt x="7480515" y="101299"/>
                </a:lnTo>
                <a:lnTo>
                  <a:pt x="7480515" y="144332"/>
                </a:lnTo>
                <a:lnTo>
                  <a:pt x="7480515" y="198075"/>
                </a:lnTo>
                <a:lnTo>
                  <a:pt x="7480515" y="263715"/>
                </a:lnTo>
                <a:lnTo>
                  <a:pt x="7480515" y="342445"/>
                </a:lnTo>
                <a:lnTo>
                  <a:pt x="7480515" y="435452"/>
                </a:lnTo>
                <a:lnTo>
                  <a:pt x="7480515" y="543928"/>
                </a:lnTo>
                <a:lnTo>
                  <a:pt x="7480515" y="669062"/>
                </a:lnTo>
                <a:lnTo>
                  <a:pt x="7480515" y="812044"/>
                </a:lnTo>
                <a:lnTo>
                  <a:pt x="7480515" y="974063"/>
                </a:lnTo>
                <a:lnTo>
                  <a:pt x="7480515" y="1156311"/>
                </a:lnTo>
                <a:lnTo>
                  <a:pt x="7480515" y="1359976"/>
                </a:lnTo>
                <a:lnTo>
                  <a:pt x="7480515" y="1586248"/>
                </a:lnTo>
                <a:lnTo>
                  <a:pt x="7480515" y="1836317"/>
                </a:lnTo>
                <a:lnTo>
                  <a:pt x="7480515" y="2111374"/>
                </a:lnTo>
                <a:lnTo>
                  <a:pt x="7480515" y="2412608"/>
                </a:lnTo>
                <a:lnTo>
                  <a:pt x="7480515" y="2741208"/>
                </a:lnTo>
                <a:lnTo>
                  <a:pt x="7480515" y="3098365"/>
                </a:lnTo>
                <a:lnTo>
                  <a:pt x="7480515" y="3288024"/>
                </a:lnTo>
                <a:lnTo>
                  <a:pt x="7480515" y="3485269"/>
                </a:lnTo>
                <a:lnTo>
                  <a:pt x="7480515" y="3690247"/>
                </a:lnTo>
                <a:lnTo>
                  <a:pt x="7480515" y="3903109"/>
                </a:lnTo>
                <a:lnTo>
                  <a:pt x="7480515" y="4124002"/>
                </a:lnTo>
                <a:lnTo>
                  <a:pt x="7480515" y="4353075"/>
                </a:lnTo>
                <a:lnTo>
                  <a:pt x="7480515" y="4590478"/>
                </a:lnTo>
                <a:lnTo>
                  <a:pt x="7480515" y="4836358"/>
                </a:lnTo>
                <a:lnTo>
                  <a:pt x="7480515" y="5090865"/>
                </a:lnTo>
                <a:lnTo>
                  <a:pt x="7480515" y="5354147"/>
                </a:lnTo>
                <a:lnTo>
                  <a:pt x="7480515" y="5626352"/>
                </a:lnTo>
                <a:lnTo>
                  <a:pt x="7480515" y="5907631"/>
                </a:lnTo>
                <a:lnTo>
                  <a:pt x="7480515" y="6198131"/>
                </a:lnTo>
                <a:lnTo>
                  <a:pt x="7480515" y="6498000"/>
                </a:lnTo>
                <a:lnTo>
                  <a:pt x="0" y="6498000"/>
                </a:lnTo>
                <a:lnTo>
                  <a:pt x="0" y="3676938"/>
                </a:lnTo>
                <a:lnTo>
                  <a:pt x="13215" y="3237243"/>
                </a:lnTo>
                <a:cubicBezTo>
                  <a:pt x="138479" y="1220777"/>
                  <a:pt x="1140588" y="148177"/>
                  <a:pt x="3019542" y="14126"/>
                </a:cubicBezTo>
                <a:close/>
              </a:path>
            </a:pathLst>
          </a:custGeom>
          <a:solidFill>
            <a:srgbClr val="EA3A32">
              <a:alpha val="75000"/>
            </a:srgbClr>
          </a:solidFill>
        </p:spPr>
        <p:txBody>
          <a:bodyPr wrap="square" lIns="1260000" tIns="1008000" rIns="1638000" bIns="1008000">
            <a:noAutofit/>
          </a:bodyPr>
          <a:lstStyle>
            <a:lvl1pPr>
              <a:buClrTx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buClrTx/>
              <a:defRPr sz="1600">
                <a:solidFill>
                  <a:schemeClr val="bg1"/>
                </a:solidFill>
              </a:defRPr>
            </a:lvl4pPr>
            <a:lvl5pPr>
              <a:buClrTx/>
              <a:defRPr sz="1600"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4156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2320430" y="1651950"/>
            <a:ext cx="1800000" cy="1800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320430" y="4024777"/>
            <a:ext cx="1800000" cy="684000"/>
          </a:xfrm>
        </p:spPr>
        <p:txBody>
          <a:bodyPr/>
          <a:lstStyle>
            <a:lvl1pPr marL="0" indent="0" algn="ctr">
              <a:buFontTx/>
              <a:buNone/>
              <a:defRPr sz="4500" b="1">
                <a:solidFill>
                  <a:srgbClr val="4C7E96"/>
                </a:solidFill>
              </a:defRPr>
            </a:lvl1pPr>
            <a:lvl2pPr>
              <a:buFontTx/>
              <a:buNone/>
              <a:defRPr b="1">
                <a:solidFill>
                  <a:srgbClr val="4C7E96"/>
                </a:solidFill>
              </a:defRPr>
            </a:lvl2pPr>
            <a:lvl3pPr>
              <a:buFontTx/>
              <a:buNone/>
              <a:defRPr b="1">
                <a:solidFill>
                  <a:srgbClr val="4C7E96"/>
                </a:solidFill>
              </a:defRPr>
            </a:lvl3pPr>
            <a:lvl4pPr marL="0" indent="0">
              <a:buFontTx/>
              <a:buNone/>
              <a:defRPr b="1">
                <a:solidFill>
                  <a:srgbClr val="4C7E96"/>
                </a:solidFill>
              </a:defRPr>
            </a:lvl4pPr>
            <a:lvl5pPr marL="198000" indent="0">
              <a:buFontTx/>
              <a:buNone/>
              <a:defRPr b="1">
                <a:solidFill>
                  <a:srgbClr val="4C7E96"/>
                </a:solidFill>
              </a:defRPr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2332153" y="4785075"/>
            <a:ext cx="1800000" cy="1064863"/>
          </a:xfr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rgbClr val="2D424C"/>
                </a:solidFill>
              </a:defRPr>
            </a:lvl1pPr>
            <a:lvl2pPr>
              <a:buFontTx/>
              <a:buNone/>
              <a:defRPr sz="1800" b="1">
                <a:solidFill>
                  <a:srgbClr val="2D424C"/>
                </a:solidFill>
              </a:defRPr>
            </a:lvl2pPr>
            <a:lvl3pPr>
              <a:buFontTx/>
              <a:buNone/>
              <a:defRPr sz="1800" b="1">
                <a:solidFill>
                  <a:srgbClr val="2D424C"/>
                </a:solidFill>
              </a:defRPr>
            </a:lvl3pPr>
            <a:lvl4pPr marL="0" indent="0">
              <a:buFontTx/>
              <a:buNone/>
              <a:defRPr sz="1800" b="1">
                <a:solidFill>
                  <a:srgbClr val="2D424C"/>
                </a:solidFill>
              </a:defRPr>
            </a:lvl4pPr>
            <a:lvl5pPr marL="198000" indent="0">
              <a:buFontTx/>
              <a:buNone/>
              <a:defRPr sz="1800" b="1">
                <a:solidFill>
                  <a:srgbClr val="2D424C"/>
                </a:solidFill>
              </a:defRPr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6" hasCustomPrompt="1"/>
          </p:nvPr>
        </p:nvSpPr>
        <p:spPr>
          <a:xfrm>
            <a:off x="4929025" y="1651950"/>
            <a:ext cx="1800000" cy="1800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7" hasCustomPrompt="1"/>
          </p:nvPr>
        </p:nvSpPr>
        <p:spPr>
          <a:xfrm>
            <a:off x="4929025" y="4025529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 marL="0" indent="0">
              <a:buNone/>
              <a:defRPr b="1"/>
            </a:lvl4pPr>
            <a:lvl5pPr marL="198000" indent="0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8" hasCustomPrompt="1"/>
          </p:nvPr>
        </p:nvSpPr>
        <p:spPr>
          <a:xfrm>
            <a:off x="4929025" y="4785075"/>
            <a:ext cx="1800000" cy="1064863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>
              <a:buNone/>
              <a:defRPr sz="1800" b="1"/>
            </a:lvl2pPr>
            <a:lvl3pPr>
              <a:buNone/>
              <a:defRPr sz="1800" b="1"/>
            </a:lvl3pPr>
            <a:lvl4pPr marL="0" indent="0">
              <a:buNone/>
              <a:defRPr sz="1800" b="1"/>
            </a:lvl4pPr>
            <a:lvl5pPr marL="198000" indent="0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9" hasCustomPrompt="1"/>
          </p:nvPr>
        </p:nvSpPr>
        <p:spPr>
          <a:xfrm>
            <a:off x="7420390" y="1651950"/>
            <a:ext cx="1800000" cy="1800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20" hasCustomPrompt="1"/>
          </p:nvPr>
        </p:nvSpPr>
        <p:spPr>
          <a:xfrm>
            <a:off x="7420390" y="4024777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1" hasCustomPrompt="1"/>
          </p:nvPr>
        </p:nvSpPr>
        <p:spPr>
          <a:xfrm>
            <a:off x="7420390" y="4785075"/>
            <a:ext cx="1800000" cy="1064863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cxnSp>
        <p:nvCxnSpPr>
          <p:cNvPr id="15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AC9EAD7A-8867-48F3-8141-C9FC0F6DD95B}" type="datetime4">
              <a:rPr lang="en-GB" smtClean="0"/>
              <a:t>16 March 2022</a:t>
            </a:fld>
            <a:endParaRPr lang="en-GB" dirty="0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7" name="Slide Number Placeholder 5 (FAST)"/>
          <p:cNvSpPr txBox="1">
            <a:spLocks/>
          </p:cNvSpPr>
          <p:nvPr userDrawn="1"/>
        </p:nvSpPr>
        <p:spPr>
          <a:xfrm>
            <a:off x="10547351" y="6364530"/>
            <a:ext cx="1293812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Slide </a:t>
            </a:r>
            <a:fld id="{83DFD3FF-FAEA-D841-BBBA-173DB513EC35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4C7E9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74135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5F10-6F89-4089-B398-7F2EBF27E823}" type="datetime4">
              <a:rPr lang="en-GB" smtClean="0"/>
              <a:t>16 March 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Logo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1725117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1458717" y="3391735"/>
            <a:ext cx="1864800" cy="684000"/>
          </a:xfrm>
        </p:spPr>
        <p:txBody>
          <a:bodyPr/>
          <a:lstStyle>
            <a:lvl1pPr marL="0" indent="0" algn="ctr">
              <a:buFontTx/>
              <a:buNone/>
              <a:defRPr sz="4500" b="1">
                <a:solidFill>
                  <a:srgbClr val="4C7E96"/>
                </a:solidFill>
              </a:defRPr>
            </a:lvl1pPr>
            <a:lvl2pPr>
              <a:buFontTx/>
              <a:buNone/>
              <a:defRPr b="1">
                <a:solidFill>
                  <a:srgbClr val="4C7E96"/>
                </a:solidFill>
              </a:defRPr>
            </a:lvl2pPr>
            <a:lvl3pPr>
              <a:buFontTx/>
              <a:buNone/>
              <a:defRPr b="1">
                <a:solidFill>
                  <a:srgbClr val="4C7E96"/>
                </a:solidFill>
              </a:defRPr>
            </a:lvl3pPr>
            <a:lvl4pPr marL="0" indent="0">
              <a:buFontTx/>
              <a:buNone/>
              <a:defRPr b="1">
                <a:solidFill>
                  <a:srgbClr val="4C7E96"/>
                </a:solidFill>
              </a:defRPr>
            </a:lvl4pPr>
            <a:lvl5pPr marL="198000" indent="0">
              <a:buFontTx/>
              <a:buNone/>
              <a:defRPr b="1">
                <a:solidFill>
                  <a:srgbClr val="4C7E96"/>
                </a:solidFill>
              </a:defRPr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1458717" y="4152033"/>
            <a:ext cx="1864800" cy="1692000"/>
          </a:xfr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rgbClr val="2D424C"/>
                </a:solidFill>
              </a:defRPr>
            </a:lvl1pPr>
            <a:lvl2pPr>
              <a:buFontTx/>
              <a:buNone/>
              <a:defRPr sz="1800" b="1">
                <a:solidFill>
                  <a:srgbClr val="2D424C"/>
                </a:solidFill>
              </a:defRPr>
            </a:lvl2pPr>
            <a:lvl3pPr>
              <a:buFontTx/>
              <a:buNone/>
              <a:defRPr sz="1800" b="1">
                <a:solidFill>
                  <a:srgbClr val="2D424C"/>
                </a:solidFill>
              </a:defRPr>
            </a:lvl3pPr>
            <a:lvl4pPr marL="0" indent="0">
              <a:buFontTx/>
              <a:buNone/>
              <a:defRPr sz="1800" b="1">
                <a:solidFill>
                  <a:srgbClr val="2D424C"/>
                </a:solidFill>
              </a:defRPr>
            </a:lvl4pPr>
            <a:lvl5pPr marL="198000" indent="0">
              <a:buFontTx/>
              <a:buNone/>
              <a:defRPr sz="1800" b="1">
                <a:solidFill>
                  <a:srgbClr val="2D424C"/>
                </a:solidFill>
              </a:defRPr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6" hasCustomPrompt="1"/>
          </p:nvPr>
        </p:nvSpPr>
        <p:spPr>
          <a:xfrm>
            <a:off x="3991188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7" hasCustomPrompt="1"/>
          </p:nvPr>
        </p:nvSpPr>
        <p:spPr>
          <a:xfrm>
            <a:off x="3724788" y="3392487"/>
            <a:ext cx="18648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 marL="0" indent="0">
              <a:buNone/>
              <a:defRPr b="1"/>
            </a:lvl4pPr>
            <a:lvl5pPr marL="198000" indent="0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8" hasCustomPrompt="1"/>
          </p:nvPr>
        </p:nvSpPr>
        <p:spPr>
          <a:xfrm>
            <a:off x="3724788" y="4152033"/>
            <a:ext cx="1864800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>
              <a:buNone/>
              <a:defRPr sz="1800" b="1"/>
            </a:lvl2pPr>
            <a:lvl3pPr>
              <a:buNone/>
              <a:defRPr sz="1800" b="1"/>
            </a:lvl3pPr>
            <a:lvl4pPr marL="0" indent="0">
              <a:buNone/>
              <a:defRPr sz="1800" b="1"/>
            </a:lvl4pPr>
            <a:lvl5pPr marL="198000" indent="0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9" hasCustomPrompt="1"/>
          </p:nvPr>
        </p:nvSpPr>
        <p:spPr>
          <a:xfrm>
            <a:off x="6224182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20" hasCustomPrompt="1"/>
          </p:nvPr>
        </p:nvSpPr>
        <p:spPr>
          <a:xfrm>
            <a:off x="5990182" y="3391735"/>
            <a:ext cx="1866356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1" hasCustomPrompt="1"/>
          </p:nvPr>
        </p:nvSpPr>
        <p:spPr>
          <a:xfrm>
            <a:off x="5990182" y="4152033"/>
            <a:ext cx="1866356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34" name="Content Placeholder 33"/>
          <p:cNvSpPr>
            <a:spLocks noGrp="1"/>
          </p:cNvSpPr>
          <p:nvPr>
            <p:ph sz="quarter" idx="22" hasCustomPrompt="1"/>
          </p:nvPr>
        </p:nvSpPr>
        <p:spPr>
          <a:xfrm>
            <a:off x="8522653" y="1885949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23" hasCustomPrompt="1"/>
          </p:nvPr>
        </p:nvSpPr>
        <p:spPr>
          <a:xfrm>
            <a:off x="8256253" y="3391735"/>
            <a:ext cx="18648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38" name="Text Placeholder 37"/>
          <p:cNvSpPr>
            <a:spLocks noGrp="1"/>
          </p:cNvSpPr>
          <p:nvPr>
            <p:ph type="body" sz="quarter" idx="24" hasCustomPrompt="1"/>
          </p:nvPr>
        </p:nvSpPr>
        <p:spPr>
          <a:xfrm>
            <a:off x="8256253" y="4152033"/>
            <a:ext cx="1864800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sz="1800" b="1"/>
            </a:lvl2pPr>
            <a:lvl3pPr algn="ctr">
              <a:buNone/>
              <a:defRPr sz="1800" b="1"/>
            </a:lvl3pPr>
            <a:lvl4pPr marL="0" indent="0" algn="ctr">
              <a:buNone/>
              <a:defRPr sz="1800" b="1"/>
            </a:lvl4pPr>
            <a:lvl5pPr marL="198000" indent="0" algn="ctr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cxnSp>
        <p:nvCxnSpPr>
          <p:cNvPr id="18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5 (FAST)"/>
          <p:cNvSpPr txBox="1">
            <a:spLocks/>
          </p:cNvSpPr>
          <p:nvPr userDrawn="1"/>
        </p:nvSpPr>
        <p:spPr>
          <a:xfrm>
            <a:off x="10547351" y="6364530"/>
            <a:ext cx="1293812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Slide </a:t>
            </a:r>
            <a:fld id="{83DFD3FF-FAEA-D841-BBBA-173DB513EC35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4C7E9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82435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ve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DD166-2706-4518-A777-A8651D9F98A5}" type="datetime4">
              <a:rPr lang="en-GB" smtClean="0"/>
              <a:t>16 March 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Logo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1241451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07451" y="3391735"/>
            <a:ext cx="1800000" cy="684000"/>
          </a:xfrm>
        </p:spPr>
        <p:txBody>
          <a:bodyPr/>
          <a:lstStyle>
            <a:lvl1pPr marL="0" indent="0" algn="ctr">
              <a:buFontTx/>
              <a:buNone/>
              <a:defRPr sz="4500" b="1">
                <a:solidFill>
                  <a:srgbClr val="4C7E96"/>
                </a:solidFill>
              </a:defRPr>
            </a:lvl1pPr>
            <a:lvl2pPr>
              <a:buFontTx/>
              <a:buNone/>
              <a:defRPr b="1">
                <a:solidFill>
                  <a:srgbClr val="4C7E96"/>
                </a:solidFill>
              </a:defRPr>
            </a:lvl2pPr>
            <a:lvl3pPr>
              <a:buFontTx/>
              <a:buNone/>
              <a:defRPr b="1">
                <a:solidFill>
                  <a:srgbClr val="4C7E96"/>
                </a:solidFill>
              </a:defRPr>
            </a:lvl3pPr>
            <a:lvl4pPr marL="0" indent="0">
              <a:buFontTx/>
              <a:buNone/>
              <a:defRPr b="1">
                <a:solidFill>
                  <a:srgbClr val="4C7E96"/>
                </a:solidFill>
              </a:defRPr>
            </a:lvl4pPr>
            <a:lvl5pPr marL="198000" indent="0">
              <a:buFontTx/>
              <a:buNone/>
              <a:defRPr b="1">
                <a:solidFill>
                  <a:srgbClr val="4C7E96"/>
                </a:solidFill>
              </a:defRPr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1019174" y="4152033"/>
            <a:ext cx="1800000" cy="1692000"/>
          </a:xfr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rgbClr val="2D424C"/>
                </a:solidFill>
              </a:defRPr>
            </a:lvl1pPr>
            <a:lvl2pPr>
              <a:buFontTx/>
              <a:buNone/>
              <a:defRPr sz="1800" b="1">
                <a:solidFill>
                  <a:srgbClr val="2D424C"/>
                </a:solidFill>
              </a:defRPr>
            </a:lvl2pPr>
            <a:lvl3pPr>
              <a:buFontTx/>
              <a:buNone/>
              <a:defRPr sz="1800" b="1">
                <a:solidFill>
                  <a:srgbClr val="2D424C"/>
                </a:solidFill>
              </a:defRPr>
            </a:lvl3pPr>
            <a:lvl4pPr marL="0" indent="0">
              <a:buFontTx/>
              <a:buNone/>
              <a:defRPr sz="1800" b="1">
                <a:solidFill>
                  <a:srgbClr val="2D424C"/>
                </a:solidFill>
              </a:defRPr>
            </a:lvl4pPr>
            <a:lvl5pPr marL="198000" indent="0">
              <a:buFontTx/>
              <a:buNone/>
              <a:defRPr sz="1800" b="1">
                <a:solidFill>
                  <a:srgbClr val="2D424C"/>
                </a:solidFill>
              </a:defRPr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6" hasCustomPrompt="1"/>
          </p:nvPr>
        </p:nvSpPr>
        <p:spPr>
          <a:xfrm>
            <a:off x="3404572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7" hasCustomPrompt="1"/>
          </p:nvPr>
        </p:nvSpPr>
        <p:spPr>
          <a:xfrm>
            <a:off x="3170572" y="3392487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 marL="0" indent="0">
              <a:buNone/>
              <a:defRPr b="1"/>
            </a:lvl4pPr>
            <a:lvl5pPr marL="198000" indent="0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8" hasCustomPrompt="1"/>
          </p:nvPr>
        </p:nvSpPr>
        <p:spPr>
          <a:xfrm>
            <a:off x="3170572" y="4152033"/>
            <a:ext cx="1800000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>
              <a:buNone/>
              <a:defRPr sz="1800" b="1"/>
            </a:lvl2pPr>
            <a:lvl3pPr>
              <a:buNone/>
              <a:defRPr sz="1800" b="1"/>
            </a:lvl3pPr>
            <a:lvl4pPr marL="0" indent="0">
              <a:buNone/>
              <a:defRPr sz="1800" b="1"/>
            </a:lvl4pPr>
            <a:lvl5pPr marL="198000" indent="0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9" hasCustomPrompt="1"/>
          </p:nvPr>
        </p:nvSpPr>
        <p:spPr>
          <a:xfrm>
            <a:off x="5567693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20" hasCustomPrompt="1"/>
          </p:nvPr>
        </p:nvSpPr>
        <p:spPr>
          <a:xfrm>
            <a:off x="5333693" y="3391735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1" hasCustomPrompt="1"/>
          </p:nvPr>
        </p:nvSpPr>
        <p:spPr>
          <a:xfrm>
            <a:off x="5333693" y="4152033"/>
            <a:ext cx="1800000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34" name="Content Placeholder 33"/>
          <p:cNvSpPr>
            <a:spLocks noGrp="1"/>
          </p:cNvSpPr>
          <p:nvPr>
            <p:ph sz="quarter" idx="22" hasCustomPrompt="1"/>
          </p:nvPr>
        </p:nvSpPr>
        <p:spPr>
          <a:xfrm>
            <a:off x="7730814" y="1885949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23" hasCustomPrompt="1"/>
          </p:nvPr>
        </p:nvSpPr>
        <p:spPr>
          <a:xfrm>
            <a:off x="7496814" y="3391735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38" name="Text Placeholder 37"/>
          <p:cNvSpPr>
            <a:spLocks noGrp="1"/>
          </p:cNvSpPr>
          <p:nvPr>
            <p:ph type="body" sz="quarter" idx="24" hasCustomPrompt="1"/>
          </p:nvPr>
        </p:nvSpPr>
        <p:spPr>
          <a:xfrm>
            <a:off x="7496814" y="4152033"/>
            <a:ext cx="1800000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sz="1800" b="1"/>
            </a:lvl2pPr>
            <a:lvl3pPr algn="ctr">
              <a:buNone/>
              <a:defRPr sz="1800" b="1"/>
            </a:lvl3pPr>
            <a:lvl4pPr marL="0" indent="0" algn="ctr">
              <a:buNone/>
              <a:defRPr sz="1800" b="1"/>
            </a:lvl4pPr>
            <a:lvl5pPr marL="198000" indent="0" algn="ctr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40" name="Content Placeholder 39"/>
          <p:cNvSpPr>
            <a:spLocks noGrp="1"/>
          </p:cNvSpPr>
          <p:nvPr>
            <p:ph sz="quarter" idx="25" hasCustomPrompt="1"/>
          </p:nvPr>
        </p:nvSpPr>
        <p:spPr>
          <a:xfrm>
            <a:off x="9893936" y="1867457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>
              <a:buNone/>
              <a:defRPr sz="1200"/>
            </a:lvl2pPr>
            <a:lvl3pPr>
              <a:buNone/>
              <a:defRPr sz="1200"/>
            </a:lvl3pPr>
            <a:lvl4pPr marL="0" indent="0">
              <a:buNone/>
              <a:defRPr sz="1200"/>
            </a:lvl4pPr>
            <a:lvl5pPr marL="198000" indent="0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42" name="Text Placeholder 41"/>
          <p:cNvSpPr>
            <a:spLocks noGrp="1"/>
          </p:cNvSpPr>
          <p:nvPr>
            <p:ph type="body" sz="quarter" idx="26" hasCustomPrompt="1"/>
          </p:nvPr>
        </p:nvSpPr>
        <p:spPr>
          <a:xfrm>
            <a:off x="9659936" y="3391735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44" name="Text Placeholder 43"/>
          <p:cNvSpPr>
            <a:spLocks noGrp="1"/>
          </p:cNvSpPr>
          <p:nvPr>
            <p:ph type="body" sz="quarter" idx="27" hasCustomPrompt="1"/>
          </p:nvPr>
        </p:nvSpPr>
        <p:spPr>
          <a:xfrm>
            <a:off x="9659936" y="4152033"/>
            <a:ext cx="1800000" cy="1692000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2D424C"/>
                </a:solidFill>
              </a:defRPr>
            </a:lvl1pPr>
            <a:lvl2pPr>
              <a:buNone/>
              <a:defRPr b="1">
                <a:solidFill>
                  <a:srgbClr val="2D424C"/>
                </a:solidFill>
              </a:defRPr>
            </a:lvl2pPr>
            <a:lvl3pPr>
              <a:buNone/>
              <a:defRPr b="1">
                <a:solidFill>
                  <a:srgbClr val="2D424C"/>
                </a:solidFill>
              </a:defRPr>
            </a:lvl3pPr>
            <a:lvl4pPr marL="0" indent="0">
              <a:buNone/>
              <a:defRPr b="1">
                <a:solidFill>
                  <a:srgbClr val="2D424C"/>
                </a:solidFill>
              </a:defRPr>
            </a:lvl4pPr>
            <a:lvl5pPr marL="198000" indent="0">
              <a:buNone/>
              <a:defRPr b="1">
                <a:solidFill>
                  <a:srgbClr val="2D424C"/>
                </a:solidFill>
              </a:defRPr>
            </a:lvl5pPr>
          </a:lstStyle>
          <a:p>
            <a:pPr lvl="0"/>
            <a:r>
              <a:rPr lang="en-GB" dirty="0"/>
              <a:t>Insert text</a:t>
            </a:r>
          </a:p>
        </p:txBody>
      </p:sp>
      <p:cxnSp>
        <p:nvCxnSpPr>
          <p:cNvPr id="22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lide Number Placeholder 5 (FAST)"/>
          <p:cNvSpPr txBox="1">
            <a:spLocks/>
          </p:cNvSpPr>
          <p:nvPr userDrawn="1"/>
        </p:nvSpPr>
        <p:spPr>
          <a:xfrm>
            <a:off x="10547351" y="6364530"/>
            <a:ext cx="1293812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Slide </a:t>
            </a:r>
            <a:fld id="{83DFD3FF-FAEA-D841-BBBA-173DB513EC35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4C7E9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16485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6" name="Pladsholder til dato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41CA4-6FA5-47A7-B806-8C0F4B04FD63}" type="datetime4">
              <a:rPr lang="en-GB" smtClean="0"/>
              <a:t>16 March 2022</a:t>
            </a:fld>
            <a:endParaRPr lang="en-GB" dirty="0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9132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and Foo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D4437-32E7-40F0-A37A-C4D30AC02E6E}" type="datetime4">
              <a:rPr lang="en-GB" smtClean="0"/>
              <a:t>16 March 2022</a:t>
            </a:fld>
            <a:endParaRPr lang="en-GB" dirty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Slide Number Placeholder 5 (FAST)"/>
          <p:cNvSpPr txBox="1">
            <a:spLocks/>
          </p:cNvSpPr>
          <p:nvPr userDrawn="1"/>
        </p:nvSpPr>
        <p:spPr>
          <a:xfrm>
            <a:off x="10547351" y="6364530"/>
            <a:ext cx="1293812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Slide </a:t>
            </a:r>
            <a:fld id="{83DFD3FF-FAEA-D841-BBBA-173DB513EC35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4C7E9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57613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ser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eader"/>
          <p:cNvSpPr txBox="1"/>
          <p:nvPr userDrawn="1"/>
        </p:nvSpPr>
        <p:spPr>
          <a:xfrm>
            <a:off x="1019175" y="539750"/>
            <a:ext cx="10629898" cy="65017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User guide – delete before use</a:t>
            </a:r>
            <a:endParaRPr lang="en-GB" sz="1800" dirty="0"/>
          </a:p>
        </p:txBody>
      </p:sp>
      <p:sp>
        <p:nvSpPr>
          <p:cNvPr id="29" name="Text Box 2"/>
          <p:cNvSpPr txBox="1">
            <a:spLocks noChangeArrowheads="1"/>
          </p:cNvSpPr>
          <p:nvPr userDrawn="1"/>
        </p:nvSpPr>
        <p:spPr bwMode="auto">
          <a:xfrm>
            <a:off x="1019175" y="1994833"/>
            <a:ext cx="2160798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text</a:t>
            </a: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styles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jump through </a:t>
            </a:r>
            <a:b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12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layouts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tab</a:t>
            </a:r>
            <a:endParaRPr lang="en-GB" altLang="da-DK" sz="9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insert new slide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change an appropriate layout from the </a:t>
            </a:r>
            <a:b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strike="noStrike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drop down</a:t>
            </a:r>
            <a:r>
              <a:rPr lang="en-GB" altLang="da-DK" sz="900" strike="noStrike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menu 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tab</a:t>
            </a:r>
            <a:endParaRPr lang="en-GB" altLang="da-DK" sz="90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</a:t>
            </a:r>
            <a:b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placeholders to their default settings</a:t>
            </a:r>
            <a:endParaRPr lang="en-GB" altLang="da-DK" sz="9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9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240"/>
              </a:spcAft>
              <a:defRPr/>
            </a:pPr>
            <a:endParaRPr lang="en-GB" sz="9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Box 3"/>
          <p:cNvSpPr txBox="1">
            <a:spLocks noChangeArrowheads="1"/>
          </p:cNvSpPr>
          <p:nvPr userDrawn="1"/>
        </p:nvSpPr>
        <p:spPr bwMode="auto">
          <a:xfrm>
            <a:off x="4977917" y="1994833"/>
            <a:ext cx="2160798" cy="2508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change size or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-key down while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delete the picture and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Send to Back</a:t>
            </a:r>
          </a:p>
        </p:txBody>
      </p:sp>
      <p:sp>
        <p:nvSpPr>
          <p:cNvPr id="25" name="Text Box 4"/>
          <p:cNvSpPr txBox="1">
            <a:spLocks noChangeArrowheads="1"/>
          </p:cNvSpPr>
          <p:nvPr userDrawn="1"/>
        </p:nvSpPr>
        <p:spPr bwMode="auto">
          <a:xfrm>
            <a:off x="8404664" y="1976970"/>
            <a:ext cx="2160798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slide number, </a:t>
            </a:r>
            <a:b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 and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this at the very end, so you get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the corrections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 and Footer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if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used on one slide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view drawing guides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tab, set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tick mark next to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quick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viewing of guides</a:t>
            </a:r>
          </a:p>
        </p:txBody>
      </p:sp>
      <p:pic>
        <p:nvPicPr>
          <p:cNvPr id="28" name="1 Increase decrease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79972" y="3038174"/>
            <a:ext cx="549328" cy="285228"/>
          </a:xfrm>
          <a:prstGeom prst="rect">
            <a:avLst/>
          </a:prstGeom>
        </p:spPr>
      </p:pic>
      <p:pic>
        <p:nvPicPr>
          <p:cNvPr id="13" name="2 New picture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13366" y="3699638"/>
            <a:ext cx="324764" cy="578237"/>
          </a:xfrm>
          <a:prstGeom prst="rect">
            <a:avLst/>
          </a:prstGeom>
        </p:spPr>
      </p:pic>
      <p:pic>
        <p:nvPicPr>
          <p:cNvPr id="16" name="3 Layout"/>
          <p:cNvPicPr>
            <a:picLocks noChangeAspect="1"/>
          </p:cNvPicPr>
          <p:nvPr userDrawn="1"/>
        </p:nvPicPr>
        <p:blipFill rotWithShape="1">
          <a:blip r:embed="rId4"/>
          <a:srcRect l="36944" r="2272" b="69429"/>
          <a:stretch/>
        </p:blipFill>
        <p:spPr>
          <a:xfrm>
            <a:off x="3209356" y="4369242"/>
            <a:ext cx="593368" cy="192211"/>
          </a:xfrm>
          <a:prstGeom prst="rect">
            <a:avLst/>
          </a:prstGeom>
        </p:spPr>
      </p:pic>
      <p:pic>
        <p:nvPicPr>
          <p:cNvPr id="19" name="4 Reset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211344" y="5479686"/>
            <a:ext cx="492452" cy="200416"/>
          </a:xfrm>
          <a:prstGeom prst="rect">
            <a:avLst/>
          </a:prstGeom>
        </p:spPr>
      </p:pic>
      <p:pic>
        <p:nvPicPr>
          <p:cNvPr id="5" name="5 Insert picture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905139" y="2236131"/>
            <a:ext cx="262151" cy="256054"/>
          </a:xfrm>
          <a:prstGeom prst="rect">
            <a:avLst/>
          </a:prstGeom>
        </p:spPr>
      </p:pic>
      <p:pic>
        <p:nvPicPr>
          <p:cNvPr id="23" name="6 Crop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885771" y="2909453"/>
            <a:ext cx="337400" cy="321707"/>
          </a:xfrm>
          <a:prstGeom prst="rect">
            <a:avLst/>
          </a:prstGeom>
        </p:spPr>
      </p:pic>
      <p:pic>
        <p:nvPicPr>
          <p:cNvPr id="2" name="7 Scale picture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863476" y="3403443"/>
            <a:ext cx="359695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052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1977" y="260350"/>
            <a:ext cx="9171422" cy="137892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9174" y="2143059"/>
            <a:ext cx="9529200" cy="370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noProof="0" dirty="0"/>
              <a:t>6</a:t>
            </a:r>
          </a:p>
          <a:p>
            <a:pPr lvl="6"/>
            <a:r>
              <a:rPr lang="en-GB" noProof="0" dirty="0"/>
              <a:t>7</a:t>
            </a:r>
          </a:p>
          <a:p>
            <a:pPr lvl="7"/>
            <a:r>
              <a:rPr lang="en-GB" noProof="0" dirty="0"/>
              <a:t>8</a:t>
            </a:r>
          </a:p>
          <a:p>
            <a:pPr lvl="8"/>
            <a:r>
              <a:rPr lang="en-GB" noProof="0" dirty="0"/>
              <a:t>9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noFill/>
              </a:defRPr>
            </a:lvl1pPr>
          </a:lstStyle>
          <a:p>
            <a:fld id="{125C47FE-5F71-44CB-AF1B-D3C8C631641A}" type="datetime4">
              <a:rPr lang="en-GB" smtClean="0"/>
              <a:t>16 March 2022</a:t>
            </a:fld>
            <a:endParaRPr lang="en-GB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3"/>
          </p:nvPr>
        </p:nvSpPr>
        <p:spPr>
          <a:xfrm>
            <a:off x="1019175" y="6364530"/>
            <a:ext cx="6837363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rgbClr val="4C7E96"/>
                </a:solidFill>
              </a:defRPr>
            </a:lvl1pPr>
          </a:lstStyle>
          <a:p>
            <a:endParaRPr lang="en-GB" dirty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1019175" y="1872000"/>
            <a:ext cx="4572000" cy="0"/>
          </a:xfrm>
          <a:prstGeom prst="line">
            <a:avLst/>
          </a:prstGeom>
          <a:ln w="31750">
            <a:solidFill>
              <a:srgbClr val="EA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24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 (FAST)"/>
          <p:cNvSpPr txBox="1">
            <a:spLocks/>
          </p:cNvSpPr>
          <p:nvPr userDrawn="1"/>
        </p:nvSpPr>
        <p:spPr>
          <a:xfrm>
            <a:off x="10547351" y="6364530"/>
            <a:ext cx="1293812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Slide </a:t>
            </a:r>
            <a:fld id="{83DFD3FF-FAEA-D841-BBBA-173DB513EC35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4C7E9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99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24" r:id="rId2"/>
    <p:sldLayoutId id="2147483737" r:id="rId3"/>
    <p:sldLayoutId id="2147483721" r:id="rId4"/>
    <p:sldLayoutId id="2147483727" r:id="rId5"/>
    <p:sldLayoutId id="2147483652" r:id="rId6"/>
    <p:sldLayoutId id="2147483731" r:id="rId7"/>
    <p:sldLayoutId id="2147483728" r:id="rId8"/>
    <p:sldLayoutId id="2147483726" r:id="rId9"/>
    <p:sldLayoutId id="2147483732" r:id="rId10"/>
    <p:sldLayoutId id="2147483661" r:id="rId11"/>
    <p:sldLayoutId id="2147483662" r:id="rId12"/>
    <p:sldLayoutId id="2147483729" r:id="rId13"/>
    <p:sldLayoutId id="2147483664" r:id="rId14"/>
    <p:sldLayoutId id="2147483660" r:id="rId15"/>
    <p:sldLayoutId id="2147483730" r:id="rId16"/>
    <p:sldLayoutId id="2147483736" r:id="rId17"/>
    <p:sldLayoutId id="2147483735" r:id="rId18"/>
    <p:sldLayoutId id="2147483734" r:id="rId19"/>
    <p:sldLayoutId id="2147483654" r:id="rId20"/>
    <p:sldLayoutId id="2147483655" r:id="rId21"/>
    <p:sldLayoutId id="2147483667" r:id="rId22"/>
  </p:sldLayoutIdLst>
  <p:hf sldNum="0" hdr="0"/>
  <p:txStyles>
    <p:titleStyle>
      <a:lvl1pPr algn="l" defTabSz="914400" rtl="0" eaLnBrk="1" latinLnBrk="0" hangingPunct="1">
        <a:lnSpc>
          <a:spcPct val="83000"/>
        </a:lnSpc>
        <a:spcBef>
          <a:spcPct val="0"/>
        </a:spcBef>
        <a:buNone/>
        <a:defRPr sz="4000" b="1" kern="1200">
          <a:solidFill>
            <a:srgbClr val="2D424C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buClrTx/>
        <a:buFont typeface="Arial" panose="020B0604020202020204" pitchFamily="34" charset="0"/>
        <a:buChar char="​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buClrTx/>
        <a:buFont typeface="Arial" panose="020B0604020202020204" pitchFamily="34" charset="0"/>
        <a:buChar char="​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396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594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594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594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642" userDrawn="1">
          <p15:clr>
            <a:srgbClr val="F26B43"/>
          </p15:clr>
        </p15:guide>
        <p15:guide id="3" orient="horz" pos="164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1270" userDrawn="1">
          <p15:clr>
            <a:srgbClr val="F26B43"/>
          </p15:clr>
        </p15:guide>
        <p15:guide id="7" pos="7459" userDrawn="1">
          <p15:clr>
            <a:srgbClr val="F26B43"/>
          </p15:clr>
        </p15:guide>
        <p15:guide id="8" orient="horz" pos="731" userDrawn="1">
          <p15:clr>
            <a:srgbClr val="F26B43"/>
          </p15:clr>
        </p15:guide>
        <p15:guide id="9" orient="horz" pos="4029" userDrawn="1">
          <p15:clr>
            <a:srgbClr val="F26B43"/>
          </p15:clr>
        </p15:guide>
        <p15:guide id="12" pos="4949" userDrawn="1">
          <p15:clr>
            <a:srgbClr val="F26B43"/>
          </p15:clr>
        </p15:guide>
        <p15:guide id="13" orient="horz" pos="1349" userDrawn="1">
          <p15:clr>
            <a:srgbClr val="F26B43"/>
          </p15:clr>
        </p15:guide>
        <p15:guide id="14" orient="horz" pos="3685" userDrawn="1">
          <p15:clr>
            <a:srgbClr val="F26B43"/>
          </p15:clr>
        </p15:guide>
        <p15:guide id="16" orient="horz" pos="3634" userDrawn="1">
          <p15:clr>
            <a:srgbClr val="F26B43"/>
          </p15:clr>
        </p15:guide>
        <p15:guide id="17" pos="3521" userDrawn="1">
          <p15:clr>
            <a:srgbClr val="F26B43"/>
          </p15:clr>
        </p15:guide>
        <p15:guide id="18" pos="6644" userDrawn="1">
          <p15:clr>
            <a:srgbClr val="F26B43"/>
          </p15:clr>
        </p15:guide>
        <p15:guide id="19" pos="37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962834" y="1131632"/>
            <a:ext cx="6770378" cy="1372945"/>
          </a:xfrm>
        </p:spPr>
        <p:txBody>
          <a:bodyPr/>
          <a:lstStyle/>
          <a:p>
            <a:r>
              <a:rPr lang="fr-FR" sz="3600" dirty="0"/>
              <a:t>Les coopérations bilatérales: Des défis particuliers pour l’</a:t>
            </a:r>
            <a:r>
              <a:rPr lang="fr-FR" sz="3600" dirty="0" err="1"/>
              <a:t>allignement</a:t>
            </a:r>
            <a:r>
              <a:rPr lang="fr-FR" sz="3600" dirty="0"/>
              <a:t>?</a:t>
            </a:r>
            <a:endParaRPr lang="en-GB" sz="3600" dirty="0"/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>
          <a:xfrm>
            <a:off x="913920" y="3075717"/>
            <a:ext cx="6868206" cy="678560"/>
          </a:xfrm>
        </p:spPr>
        <p:txBody>
          <a:bodyPr>
            <a:normAutofit fontScale="55000" lnSpcReduction="20000"/>
          </a:bodyPr>
          <a:lstStyle/>
          <a:p>
            <a:r>
              <a:rPr lang="fr-FR" dirty="0"/>
              <a:t>Eléments d’analyse à partir d’études de cas au Niger et au Burundi</a:t>
            </a:r>
            <a:endParaRPr lang="en-GB" dirty="0"/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>
          <a:xfrm>
            <a:off x="1089566" y="6006335"/>
            <a:ext cx="9194400" cy="680400"/>
          </a:xfrm>
        </p:spPr>
        <p:txBody>
          <a:bodyPr/>
          <a:lstStyle/>
          <a:p>
            <a:fld id="{A0792242-29AF-4649-B0A7-721CCF573A45}" type="datetime4">
              <a:rPr lang="en-GB" sz="1600" smtClean="0"/>
              <a:t>16 March 2022</a:t>
            </a:fld>
            <a:endParaRPr lang="en-GB" sz="1600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144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Evolutions des coopérations bilatérales au Niger et au Burundi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 caractéristiques importantes des PTF bilatéraux </a:t>
            </a:r>
          </a:p>
          <a:p>
            <a:pPr marL="0" indent="0">
              <a:buNone/>
            </a:pPr>
            <a:endParaRPr lang="fr-FR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Appui des PTF bilatéraux:</a:t>
            </a:r>
          </a:p>
          <a:p>
            <a:pPr marL="0" indent="0">
              <a:buNone/>
            </a:pP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- Sensibles au contexte politique local</a:t>
            </a:r>
          </a:p>
          <a:p>
            <a:pPr marL="0" indent="0">
              <a:buNone/>
            </a:pPr>
            <a:r>
              <a:rPr lang="fr-FR" sz="1400" i="1" dirty="0"/>
              <a:t>Burundi: retrait des partenaires après la crise sociopolitique 2015  puis Reprise de la coopération bilatérale (USAID, France, Suisse, Belgique/UE, GIZ…)</a:t>
            </a:r>
          </a:p>
          <a:p>
            <a:pPr marL="0" indent="0">
              <a:buNone/>
            </a:pPr>
            <a:r>
              <a:rPr lang="fr-FR" sz="1400" i="1" dirty="0"/>
              <a:t>Niger: positionnements variables des PTF bilatéraux suite au coup d’Etat de 2012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- Niveaux d’appui variables en fonction d’enjeux géostratégiques et des intérêts géopolitiques des pays donateurs </a:t>
            </a:r>
          </a:p>
          <a:p>
            <a:pPr marL="0" indent="0">
              <a:buNone/>
            </a:pPr>
            <a:r>
              <a:rPr lang="fr-FR" sz="1400" i="1" dirty="0"/>
              <a:t>Ex: accroissement de l’aide au Niger avec pour lutter contre  migrations vers l'Europe ou tenter d’endiguer l’avancée de l’insécurité / menace des groupes radicaux islamistes.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81F-64A3-4452-92F5-1D8E4FC0572C}" type="datetime4">
              <a:rPr lang="en-GB" smtClean="0"/>
              <a:t>16 March 2022</a:t>
            </a:fld>
            <a:endParaRPr lang="en-GB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544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u="sng" dirty="0"/>
              <a:t>Positionnement(s) et degré de multi-positionnement </a:t>
            </a:r>
            <a:r>
              <a:rPr lang="fr-FR" dirty="0"/>
              <a:t>: Appui Budgétaire / Bailleur / Opérateur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1200" i="1" dirty="0"/>
              <a:t>Ex: </a:t>
            </a:r>
          </a:p>
          <a:p>
            <a:pPr marL="0" indent="0">
              <a:buNone/>
            </a:pPr>
            <a:r>
              <a:rPr lang="fr-FR" sz="1200" i="1" dirty="0"/>
              <a:t>USAID = essentiellement bailleur</a:t>
            </a:r>
          </a:p>
          <a:p>
            <a:pPr marL="0" indent="0">
              <a:buNone/>
            </a:pPr>
            <a:r>
              <a:rPr lang="fr-FR" sz="1200" i="1" dirty="0"/>
              <a:t>ENABEL= bailleur + opérateur (avec fonds Belges et Fonds UE)</a:t>
            </a:r>
          </a:p>
          <a:p>
            <a:pPr marL="0" indent="0">
              <a:buNone/>
            </a:pPr>
            <a:r>
              <a:rPr lang="fr-FR" sz="1200" i="1" dirty="0"/>
              <a:t>AFD + Expertise France / l’Initiative = appui budgétaire + bailleur + opérateur (sur fonds propres)</a:t>
            </a:r>
          </a:p>
          <a:p>
            <a:pPr marL="0" indent="0">
              <a:buNone/>
            </a:pPr>
            <a:endParaRPr lang="fr-FR" i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u="sng" dirty="0"/>
              <a:t>Type d’appui: </a:t>
            </a:r>
            <a:r>
              <a:rPr lang="fr-FR" dirty="0"/>
              <a:t>Financier / Projet / Expertise – Assistance Technique (projet, MSP, autre PTF)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sz="1200" i="1" dirty="0"/>
              <a:t>Ex:</a:t>
            </a:r>
          </a:p>
          <a:p>
            <a:pPr marL="0" indent="0">
              <a:buNone/>
            </a:pPr>
            <a:r>
              <a:rPr lang="fr-FR" sz="1200" dirty="0"/>
              <a:t>USAID = appui financier + AT via projets et ONG</a:t>
            </a:r>
          </a:p>
          <a:p>
            <a:pPr marL="0" indent="0">
              <a:buNone/>
            </a:pPr>
            <a:r>
              <a:rPr lang="fr-FR" sz="1200" dirty="0"/>
              <a:t>AFD – appui financier + projet + AT projet/MSP/ auprès d’autres PTF (multilatéraux)</a:t>
            </a:r>
          </a:p>
          <a:p>
            <a:pPr marL="0" indent="0">
              <a:buNone/>
            </a:pPr>
            <a:r>
              <a:rPr lang="fr-FR" sz="1200" dirty="0"/>
              <a:t>ENABEL = Approche projet, AT Projet et MSP</a:t>
            </a:r>
          </a:p>
          <a:p>
            <a:pPr marL="0" indent="0">
              <a:buNone/>
            </a:pPr>
            <a:endParaRPr lang="fr-FR" sz="1200" dirty="0"/>
          </a:p>
          <a:p>
            <a:pPr marL="0" indent="0">
              <a:buNone/>
            </a:pPr>
            <a:endParaRPr lang="fr-FR" sz="1200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Tentative de typologie des coopérations bilatérales - 1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2568C-1FFB-447B-8DD0-76592609B29A}" type="datetime4">
              <a:rPr lang="en-GB" smtClean="0"/>
              <a:t>16 March 2022</a:t>
            </a:fld>
            <a:endParaRPr lang="en-GB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7198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u="sng" dirty="0"/>
              <a:t>Architecture et organisation globale et locale: </a:t>
            </a:r>
            <a:r>
              <a:rPr lang="fr-FR" dirty="0"/>
              <a:t>répartition des rôles entre Siege / bureaux régionaux / locaux (localisation des acteurs de suivi et de l’expertise technique) + relation aux ambassades</a:t>
            </a:r>
          </a:p>
          <a:p>
            <a:pPr marL="0" indent="0">
              <a:buNone/>
            </a:pPr>
            <a:endParaRPr lang="fr-FR" i="1" dirty="0"/>
          </a:p>
          <a:p>
            <a:pPr marL="0" indent="0">
              <a:buNone/>
            </a:pPr>
            <a:r>
              <a:rPr lang="fr-FR" sz="1200" i="1" dirty="0"/>
              <a:t>Ex: AFD – Expertise France – Ambassade de France = acteurs en capitale suivi des dossiers, techniciens au niveau régional (MAE) ou au siège (AFD)</a:t>
            </a:r>
          </a:p>
          <a:p>
            <a:pPr marL="0" indent="0">
              <a:buNone/>
            </a:pPr>
            <a:r>
              <a:rPr lang="fr-FR" sz="1200" i="1" dirty="0"/>
              <a:t>ENABEL: centre de décision au niveau national et rôle d’appui technique du siège</a:t>
            </a:r>
          </a:p>
          <a:p>
            <a:pPr marL="0" indent="0">
              <a:buNone/>
            </a:pPr>
            <a:endParaRPr lang="fr-FR" i="1" dirty="0"/>
          </a:p>
          <a:p>
            <a:pPr marL="0" indent="0">
              <a:buNone/>
            </a:pPr>
            <a:endParaRPr lang="fr-FR" i="1" dirty="0"/>
          </a:p>
          <a:p>
            <a:pPr marL="0" indent="0">
              <a:buNone/>
            </a:pPr>
            <a:endParaRPr lang="fr-FR" i="1" dirty="0"/>
          </a:p>
          <a:p>
            <a:pPr marL="0" indent="0">
              <a:buNone/>
            </a:pPr>
            <a:endParaRPr lang="fr-FR" i="1" dirty="0"/>
          </a:p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u="sng" dirty="0"/>
              <a:t>Types de mise en œuvre des interventions: </a:t>
            </a:r>
            <a:r>
              <a:rPr lang="fr-FR" dirty="0"/>
              <a:t>directe, confiée au MSP, déléguée (ONG, bureau d’étude / d’expertise, agences multilatérales / </a:t>
            </a:r>
            <a:r>
              <a:rPr lang="fr-FR" dirty="0" err="1"/>
              <a:t>Big</a:t>
            </a:r>
            <a:r>
              <a:rPr lang="fr-FR" dirty="0"/>
              <a:t> W)</a:t>
            </a:r>
          </a:p>
          <a:p>
            <a:endParaRPr lang="fr-FR" i="1" dirty="0"/>
          </a:p>
          <a:p>
            <a:pPr marL="0" indent="0">
              <a:buNone/>
            </a:pPr>
            <a:r>
              <a:rPr lang="fr-FR" sz="1200" i="1" dirty="0"/>
              <a:t>Ex: </a:t>
            </a:r>
          </a:p>
          <a:p>
            <a:pPr marL="0" indent="0">
              <a:buNone/>
            </a:pPr>
            <a:r>
              <a:rPr lang="fr-FR" sz="1200" i="1" dirty="0"/>
              <a:t>USAID: intervention par ONG et bureau d’étude</a:t>
            </a:r>
          </a:p>
          <a:p>
            <a:pPr marL="0" indent="0">
              <a:buNone/>
            </a:pPr>
            <a:r>
              <a:rPr lang="fr-FR" sz="1200" i="1" dirty="0"/>
              <a:t>ENABEL: projet mis en œuvre directement intégrant AT au niveau périphérique et central</a:t>
            </a:r>
          </a:p>
          <a:p>
            <a:pPr marL="0" indent="0">
              <a:buNone/>
            </a:pPr>
            <a:r>
              <a:rPr lang="fr-FR" sz="1200" i="1" dirty="0"/>
              <a:t>GIZ: mise en œuvre projets par le MSP avec appui important AT via bureaux d’étude </a:t>
            </a:r>
          </a:p>
          <a:p>
            <a:pPr marL="0" indent="0">
              <a:buNone/>
            </a:pPr>
            <a:r>
              <a:rPr lang="fr-FR" sz="1200" i="1" dirty="0"/>
              <a:t>AFD: Crédits délégués au MSP, portage de projet en direct ou via ONG, AT au MSP, partenaires multilatéraux</a:t>
            </a:r>
          </a:p>
          <a:p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Tentative de typologie des coopérations bilatérales - 2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2568C-1FFB-447B-8DD0-76592609B29A}" type="datetime4">
              <a:rPr lang="en-GB" smtClean="0"/>
              <a:t>16 March 2022</a:t>
            </a:fld>
            <a:endParaRPr lang="en-GB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5496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u="sng" dirty="0"/>
              <a:t>Type de relation à l’Etat / MSP</a:t>
            </a:r>
          </a:p>
          <a:p>
            <a:endParaRPr lang="fr-FR" u="sng" dirty="0"/>
          </a:p>
          <a:p>
            <a:pPr marL="0" indent="0">
              <a:buNone/>
            </a:pPr>
            <a:r>
              <a:rPr lang="fr-FR" i="1" dirty="0"/>
              <a:t>Ex: </a:t>
            </a:r>
          </a:p>
          <a:p>
            <a:pPr marL="0" indent="0">
              <a:buNone/>
            </a:pPr>
            <a:r>
              <a:rPr lang="fr-FR" i="1" dirty="0"/>
              <a:t>ENABEL = logé au sein du MSP, appui mise en œuvre des réformes et politiques + approches pilotes</a:t>
            </a:r>
          </a:p>
          <a:p>
            <a:pPr marL="0" indent="0">
              <a:buNone/>
            </a:pPr>
            <a:r>
              <a:rPr lang="fr-FR" i="1" dirty="0"/>
              <a:t>USAID = approches centrée sur mise en ouvre de projet par ONG</a:t>
            </a:r>
          </a:p>
          <a:p>
            <a:pPr marL="0" indent="0">
              <a:buNone/>
            </a:pPr>
            <a:endParaRPr lang="fr-FR" u="sng" dirty="0"/>
          </a:p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u="sng" dirty="0"/>
              <a:t>Modalités de coordination / relations avec les autres acteurs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Tentative de typologie des coopérations bilatérales - 3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2568C-1FFB-447B-8DD0-76592609B29A}" type="datetime4">
              <a:rPr lang="en-GB" smtClean="0"/>
              <a:t>16 March 2022</a:t>
            </a:fld>
            <a:endParaRPr lang="en-GB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0704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 enjeu clef: multiplicité d’acteurs, de stratégies et de logiques d’interventions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Système complexe complexifié par la multiplicité des acteurs et de leurs stratégies et organisations </a:t>
            </a:r>
          </a:p>
          <a:p>
            <a:r>
              <a:rPr lang="fr-FR" dirty="0"/>
              <a:t>Emboitement des financements et couts de gestions cumulatifs</a:t>
            </a:r>
          </a:p>
          <a:p>
            <a:r>
              <a:rPr lang="fr-FR" dirty="0"/>
              <a:t>Cout de coordination important, effets induits potentiels importants mais variables en fonction des caractéristiques propres de chaque acteur</a:t>
            </a:r>
          </a:p>
          <a:p>
            <a:r>
              <a:rPr lang="fr-FR" dirty="0"/>
              <a:t>Nécessité leadership et orientations fortes de l’Etat/MSP, qui ont souvent intégré un fonctionnement « sous régime d’aide » et voient leurs ressources humaines compétentes happées par les acteurs (parfois avec des effets de retour)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2568C-1FFB-447B-8DD0-76592609B29A}" type="datetime4">
              <a:rPr lang="en-GB" smtClean="0"/>
              <a:t>16 March 2022</a:t>
            </a:fld>
            <a:endParaRPr lang="en-GB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5419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Solutions (partielles) et bonnes pratiques (en devenir) – cas du Niger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Mise en place de dispositifs interfaces / hybrides à même de renforcer la coordination et la concertation opérationnelle: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b="0" i="1" dirty="0">
                <a:solidFill>
                  <a:schemeClr val="accent2"/>
                </a:solidFill>
              </a:rPr>
              <a:t>Travail sur l’alignement de l’aide budgétaire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b="0" i="1" dirty="0">
                <a:solidFill>
                  <a:schemeClr val="accent2"/>
                </a:solidFill>
              </a:rPr>
              <a:t>Fond Commun Santé et sa reforme en cours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b="0" i="1" dirty="0">
                <a:solidFill>
                  <a:schemeClr val="accent2"/>
                </a:solidFill>
              </a:rPr>
              <a:t>INAM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fr-FR" b="0" i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fr-FR" dirty="0"/>
              <a:t>Positionnement particulier P4H-SFHA: </a:t>
            </a:r>
          </a:p>
          <a:p>
            <a:pPr lvl="1"/>
            <a:r>
              <a:rPr lang="fr-FR" b="0" i="1" dirty="0">
                <a:solidFill>
                  <a:schemeClr val="accent2"/>
                </a:solidFill>
              </a:rPr>
              <a:t>Articulation recherche autour priorités du MSP et appui coordination autour des enjeux de financement et d’économie de la santé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i="1" dirty="0">
                <a:solidFill>
                  <a:schemeClr val="accent1">
                    <a:lumMod val="75000"/>
                  </a:schemeClr>
                </a:solidFill>
              </a:rPr>
              <a:t>Au regard de la diversité des positionnements et logiques propres à chaque PTF bilatéral, comment faire évoluer les discours sur l’alignement vers une pratique effective, en leur faisant intégrer les dispositifs nationaux</a:t>
            </a:r>
            <a:r>
              <a:rPr lang="fr-FR" i="1" dirty="0"/>
              <a:t>? 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2568C-1FFB-447B-8DD0-76592609B29A}" type="datetime4">
              <a:rPr lang="en-GB" smtClean="0"/>
              <a:t>16 March 2022</a:t>
            </a:fld>
            <a:endParaRPr lang="en-GB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1848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Solutions (partielles) et bonnes pratiques (en devenir) – cas du Burundi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19174" y="2143059"/>
            <a:ext cx="9529200" cy="3982168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Leadership du gouvernement </a:t>
            </a:r>
            <a:r>
              <a:rPr lang="fr-FR" dirty="0"/>
              <a:t>par le développement d’une stratégie de financement de la santé pour progresser vers la Couverture Sanitaire Universelle avec appui P4H</a:t>
            </a:r>
          </a:p>
          <a:p>
            <a:endParaRPr lang="fr-FR" dirty="0"/>
          </a:p>
          <a:p>
            <a:r>
              <a:rPr lang="fr-FR" dirty="0"/>
              <a:t>Opportunité d’alignement des partenaires bilatéraux aux priorités du gouvernement et aux réformes du financement de la santé déclinés dans la stratégie =) </a:t>
            </a:r>
            <a:r>
              <a:rPr lang="fr-FR" dirty="0">
                <a:solidFill>
                  <a:srgbClr val="0070C0"/>
                </a:solidFill>
              </a:rPr>
              <a:t>Cadre de coordination des PTF fonctionnel</a:t>
            </a:r>
          </a:p>
          <a:p>
            <a:endParaRPr lang="fr-FR" dirty="0"/>
          </a:p>
          <a:p>
            <a:r>
              <a:rPr lang="fr-FR" dirty="0">
                <a:solidFill>
                  <a:srgbClr val="0070C0"/>
                </a:solidFill>
              </a:rPr>
              <a:t>Dialogue en cours avec les différents partenaires</a:t>
            </a:r>
            <a:r>
              <a:rPr lang="fr-FR" dirty="0"/>
              <a:t> sur la prévisibilité de leur appui et la perspective de l’adaptation de leurs procédures et mécanismes de financement pour accompagner le pays de manière plus efficiente…</a:t>
            </a:r>
          </a:p>
          <a:p>
            <a:endParaRPr lang="fr-FR" dirty="0"/>
          </a:p>
          <a:p>
            <a:r>
              <a:rPr lang="fr-FR" dirty="0"/>
              <a:t>=) =) </a:t>
            </a:r>
            <a:r>
              <a:rPr lang="fr-FR" dirty="0">
                <a:solidFill>
                  <a:srgbClr val="C00000"/>
                </a:solidFill>
              </a:rPr>
              <a:t>cette flexibilité dans les procédures et mécanismes de financement des partenaires est-elle envisageable avec la prochaine stratégie de financement de la santé au Burundi ???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81F-64A3-4452-92F5-1D8E4FC0572C}" type="datetime4">
              <a:rPr lang="en-GB" smtClean="0"/>
              <a:t>16 March 2022</a:t>
            </a:fld>
            <a:endParaRPr lang="en-GB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7825897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P4H">
      <a:dk1>
        <a:srgbClr val="000000"/>
      </a:dk1>
      <a:lt1>
        <a:sysClr val="window" lastClr="FFFFFF"/>
      </a:lt1>
      <a:dk2>
        <a:srgbClr val="2D424C"/>
      </a:dk2>
      <a:lt2>
        <a:srgbClr val="E8E7E2"/>
      </a:lt2>
      <a:accent1>
        <a:srgbClr val="EA3A32"/>
      </a:accent1>
      <a:accent2>
        <a:srgbClr val="4C7E96"/>
      </a:accent2>
      <a:accent3>
        <a:srgbClr val="8C2222"/>
      </a:accent3>
      <a:accent4>
        <a:srgbClr val="2D424C"/>
      </a:accent4>
      <a:accent5>
        <a:srgbClr val="5EAABC"/>
      </a:accent5>
      <a:accent6>
        <a:srgbClr val="000000"/>
      </a:accent6>
      <a:hlink>
        <a:srgbClr val="0563C1"/>
      </a:hlink>
      <a:folHlink>
        <a:srgbClr val="954F72"/>
      </a:folHlink>
    </a:clrScheme>
    <a:fontScheme name="P4H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2"/>
          </a:solidFill>
        </a:ln>
      </a:spPr>
      <a:bodyPr rtlCol="0" anchor="ctr"/>
      <a:lstStyle>
        <a:defPPr algn="ctr">
          <a:defRPr sz="1600" noProof="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skabelon.potx" id="{4CFA67E2-C373-4A32-850E-77E53FF6ED6D}" vid="{B7E3D859-B7A2-43D4-B0E4-92BB3E409F93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kabelondesign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kabelondesign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skabelon</Template>
  <TotalTime>0</TotalTime>
  <Words>819</Words>
  <Application>Microsoft Office PowerPoint</Application>
  <PresentationFormat>Grand écran</PresentationFormat>
  <Paragraphs>83</Paragraphs>
  <Slides>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Arial</vt:lpstr>
      <vt:lpstr>Trebuchet MS</vt:lpstr>
      <vt:lpstr>Verdana</vt:lpstr>
      <vt:lpstr>Wingdings</vt:lpstr>
      <vt:lpstr>Blank</vt:lpstr>
      <vt:lpstr>Les coopérations bilatérales: Des défis particuliers pour l’allignement?</vt:lpstr>
      <vt:lpstr>Evolutions des coopérations bilatérales au Niger et au Burundi</vt:lpstr>
      <vt:lpstr>Tentative de typologie des coopérations bilatérales - 1</vt:lpstr>
      <vt:lpstr>Tentative de typologie des coopérations bilatérales - 2</vt:lpstr>
      <vt:lpstr>Tentative de typologie des coopérations bilatérales - 3</vt:lpstr>
      <vt:lpstr>Un enjeu clef: multiplicité d’acteurs, de stratégies et de logiques d’interventions</vt:lpstr>
      <vt:lpstr>Solutions (partielles) et bonnes pratiques (en devenir) – cas du Niger</vt:lpstr>
      <vt:lpstr>Solutions (partielles) et bonnes pratiques (en devenir) – cas du Burundi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2019-09-11T16:12:06Z</dcterms:created>
  <dcterms:modified xsi:type="dcterms:W3CDTF">2022-03-16T15:41:36Z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www.skabelondesign.dk</vt:lpwstr>
  </property>
</Properties>
</file>