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6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3449" r:id="rId4"/>
    <p:sldId id="282" r:id="rId5"/>
    <p:sldId id="259" r:id="rId6"/>
    <p:sldId id="3450" r:id="rId7"/>
    <p:sldId id="260" r:id="rId8"/>
    <p:sldId id="266" r:id="rId9"/>
    <p:sldId id="875" r:id="rId10"/>
    <p:sldId id="261" r:id="rId11"/>
    <p:sldId id="3451" r:id="rId12"/>
    <p:sldId id="262" r:id="rId13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DC08A-DA19-4A6D-A044-2F940A97E3DC}" v="1" dt="2023-06-11T14:08:16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8501" autoAdjust="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28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GE" userId="8f38fdcc65495484" providerId="LiveId" clId="{1D8DC08A-DA19-4A6D-A044-2F940A97E3DC}"/>
    <pc:docChg chg="custSel modSld">
      <pc:chgData name="SERGE" userId="8f38fdcc65495484" providerId="LiveId" clId="{1D8DC08A-DA19-4A6D-A044-2F940A97E3DC}" dt="2023-06-11T14:08:16.155" v="40"/>
      <pc:docMkLst>
        <pc:docMk/>
      </pc:docMkLst>
      <pc:sldChg chg="addSp delSp modSp mod modAnim">
        <pc:chgData name="SERGE" userId="8f38fdcc65495484" providerId="LiveId" clId="{1D8DC08A-DA19-4A6D-A044-2F940A97E3DC}" dt="2023-06-11T14:08:16.155" v="40"/>
        <pc:sldMkLst>
          <pc:docMk/>
          <pc:sldMk cId="2413570854" sldId="262"/>
        </pc:sldMkLst>
        <pc:spChg chg="del mod">
          <ac:chgData name="SERGE" userId="8f38fdcc65495484" providerId="LiveId" clId="{1D8DC08A-DA19-4A6D-A044-2F940A97E3DC}" dt="2023-06-11T14:08:10.783" v="38" actId="478"/>
          <ac:spMkLst>
            <pc:docMk/>
            <pc:sldMk cId="2413570854" sldId="262"/>
            <ac:spMk id="3" creationId="{DBE6E46E-2509-E371-EDF4-10B3D96B072D}"/>
          </ac:spMkLst>
        </pc:spChg>
        <pc:spChg chg="add del mod">
          <ac:chgData name="SERGE" userId="8f38fdcc65495484" providerId="LiveId" clId="{1D8DC08A-DA19-4A6D-A044-2F940A97E3DC}" dt="2023-06-11T14:08:15.222" v="39" actId="478"/>
          <ac:spMkLst>
            <pc:docMk/>
            <pc:sldMk cId="2413570854" sldId="262"/>
            <ac:spMk id="5" creationId="{52A68397-86C6-E395-CBCC-914753B9FF96}"/>
          </ac:spMkLst>
        </pc:spChg>
        <pc:spChg chg="mod">
          <ac:chgData name="SERGE" userId="8f38fdcc65495484" providerId="LiveId" clId="{1D8DC08A-DA19-4A6D-A044-2F940A97E3DC}" dt="2023-06-11T14:08:16.155" v="40"/>
          <ac:spMkLst>
            <pc:docMk/>
            <pc:sldMk cId="2413570854" sldId="262"/>
            <ac:spMk id="7" creationId="{AAD48328-BFF5-5575-5399-697599B1461D}"/>
          </ac:spMkLst>
        </pc:spChg>
        <pc:spChg chg="mod">
          <ac:chgData name="SERGE" userId="8f38fdcc65495484" providerId="LiveId" clId="{1D8DC08A-DA19-4A6D-A044-2F940A97E3DC}" dt="2023-06-11T14:08:16.155" v="40"/>
          <ac:spMkLst>
            <pc:docMk/>
            <pc:sldMk cId="2413570854" sldId="262"/>
            <ac:spMk id="8" creationId="{F6C2F14F-7E15-93FB-AC1E-1B11EA1EAB27}"/>
          </ac:spMkLst>
        </pc:spChg>
        <pc:grpChg chg="add mod">
          <ac:chgData name="SERGE" userId="8f38fdcc65495484" providerId="LiveId" clId="{1D8DC08A-DA19-4A6D-A044-2F940A97E3DC}" dt="2023-06-11T14:08:16.155" v="40"/>
          <ac:grpSpMkLst>
            <pc:docMk/>
            <pc:sldMk cId="2413570854" sldId="262"/>
            <ac:grpSpMk id="6" creationId="{D7689468-E873-4E93-3B74-200A32021D66}"/>
          </ac:grpSpMkLst>
        </pc:grpChg>
      </pc:sldChg>
    </pc:docChg>
  </pc:docChgLst>
  <pc:docChgLst>
    <pc:chgData name="SERGE" userId="8f38fdcc65495484" providerId="LiveId" clId="{379E508F-A5E2-4133-9104-6EEF73EAB56C}"/>
    <pc:docChg chg="undo custSel addSld delSld modSld">
      <pc:chgData name="SERGE" userId="8f38fdcc65495484" providerId="LiveId" clId="{379E508F-A5E2-4133-9104-6EEF73EAB56C}" dt="2023-05-31T09:46:07.192" v="517" actId="20577"/>
      <pc:docMkLst>
        <pc:docMk/>
      </pc:docMkLst>
      <pc:sldChg chg="modSp add mod">
        <pc:chgData name="SERGE" userId="8f38fdcc65495484" providerId="LiveId" clId="{379E508F-A5E2-4133-9104-6EEF73EAB56C}" dt="2023-05-31T09:44:34.362" v="496" actId="14100"/>
        <pc:sldMkLst>
          <pc:docMk/>
          <pc:sldMk cId="2637438247" sldId="256"/>
        </pc:sldMkLst>
        <pc:spChg chg="mod">
          <ac:chgData name="SERGE" userId="8f38fdcc65495484" providerId="LiveId" clId="{379E508F-A5E2-4133-9104-6EEF73EAB56C}" dt="2023-05-31T09:44:34.362" v="496" actId="14100"/>
          <ac:spMkLst>
            <pc:docMk/>
            <pc:sldMk cId="2637438247" sldId="256"/>
            <ac:spMk id="2" creationId="{00000000-0000-0000-0000-000000000000}"/>
          </ac:spMkLst>
        </pc:spChg>
        <pc:spChg chg="mod">
          <ac:chgData name="SERGE" userId="8f38fdcc65495484" providerId="LiveId" clId="{379E508F-A5E2-4133-9104-6EEF73EAB56C}" dt="2023-05-31T09:44:21.667" v="494" actId="207"/>
          <ac:spMkLst>
            <pc:docMk/>
            <pc:sldMk cId="2637438247" sldId="256"/>
            <ac:spMk id="3" creationId="{00000000-0000-0000-0000-000000000000}"/>
          </ac:spMkLst>
        </pc:spChg>
        <pc:spChg chg="mod">
          <ac:chgData name="SERGE" userId="8f38fdcc65495484" providerId="LiveId" clId="{379E508F-A5E2-4133-9104-6EEF73EAB56C}" dt="2023-05-31T09:44:26.041" v="495" actId="207"/>
          <ac:spMkLst>
            <pc:docMk/>
            <pc:sldMk cId="2637438247" sldId="256"/>
            <ac:spMk id="4" creationId="{00000000-0000-0000-0000-000000000000}"/>
          </ac:spMkLst>
        </pc:spChg>
      </pc:sldChg>
      <pc:sldChg chg="del">
        <pc:chgData name="SERGE" userId="8f38fdcc65495484" providerId="LiveId" clId="{379E508F-A5E2-4133-9104-6EEF73EAB56C}" dt="2023-05-31T09:42:23.252" v="456" actId="47"/>
        <pc:sldMkLst>
          <pc:docMk/>
          <pc:sldMk cId="2923480833" sldId="257"/>
        </pc:sldMkLst>
      </pc:sldChg>
      <pc:sldChg chg="delSp modSp new mod">
        <pc:chgData name="SERGE" userId="8f38fdcc65495484" providerId="LiveId" clId="{379E508F-A5E2-4133-9104-6EEF73EAB56C}" dt="2023-05-31T09:44:52.953" v="497" actId="207"/>
        <pc:sldMkLst>
          <pc:docMk/>
          <pc:sldMk cId="2158034340" sldId="258"/>
        </pc:sldMkLst>
        <pc:spChg chg="mod">
          <ac:chgData name="SERGE" userId="8f38fdcc65495484" providerId="LiveId" clId="{379E508F-A5E2-4133-9104-6EEF73EAB56C}" dt="2023-05-31T09:44:52.953" v="497" actId="207"/>
          <ac:spMkLst>
            <pc:docMk/>
            <pc:sldMk cId="2158034340" sldId="258"/>
            <ac:spMk id="2" creationId="{3FAA3E3C-F2FF-44A6-EAF3-CFC4B7AF0D4E}"/>
          </ac:spMkLst>
        </pc:spChg>
        <pc:spChg chg="del">
          <ac:chgData name="SERGE" userId="8f38fdcc65495484" providerId="LiveId" clId="{379E508F-A5E2-4133-9104-6EEF73EAB56C}" dt="2023-05-31T08:33:46.688" v="79" actId="478"/>
          <ac:spMkLst>
            <pc:docMk/>
            <pc:sldMk cId="2158034340" sldId="258"/>
            <ac:spMk id="3" creationId="{8A765319-D9DF-328E-EF09-23219F5E1954}"/>
          </ac:spMkLst>
        </pc:spChg>
      </pc:sldChg>
      <pc:sldChg chg="delSp modSp new mod">
        <pc:chgData name="SERGE" userId="8f38fdcc65495484" providerId="LiveId" clId="{379E508F-A5E2-4133-9104-6EEF73EAB56C}" dt="2023-05-31T09:45:10.760" v="502" actId="207"/>
        <pc:sldMkLst>
          <pc:docMk/>
          <pc:sldMk cId="1739546443" sldId="259"/>
        </pc:sldMkLst>
        <pc:spChg chg="mod">
          <ac:chgData name="SERGE" userId="8f38fdcc65495484" providerId="LiveId" clId="{379E508F-A5E2-4133-9104-6EEF73EAB56C}" dt="2023-05-31T09:45:10.760" v="502" actId="207"/>
          <ac:spMkLst>
            <pc:docMk/>
            <pc:sldMk cId="1739546443" sldId="259"/>
            <ac:spMk id="2" creationId="{4C9C131D-8619-7ACF-05BE-13F004F56412}"/>
          </ac:spMkLst>
        </pc:spChg>
        <pc:spChg chg="del">
          <ac:chgData name="SERGE" userId="8f38fdcc65495484" providerId="LiveId" clId="{379E508F-A5E2-4133-9104-6EEF73EAB56C}" dt="2023-05-31T09:06:32.083" v="212" actId="478"/>
          <ac:spMkLst>
            <pc:docMk/>
            <pc:sldMk cId="1739546443" sldId="259"/>
            <ac:spMk id="3" creationId="{D31809FF-658C-6CCC-D508-39C15E38D725}"/>
          </ac:spMkLst>
        </pc:spChg>
      </pc:sldChg>
      <pc:sldChg chg="delSp modSp new mod">
        <pc:chgData name="SERGE" userId="8f38fdcc65495484" providerId="LiveId" clId="{379E508F-A5E2-4133-9104-6EEF73EAB56C}" dt="2023-05-31T09:45:32.419" v="507" actId="1076"/>
        <pc:sldMkLst>
          <pc:docMk/>
          <pc:sldMk cId="1376842919" sldId="260"/>
        </pc:sldMkLst>
        <pc:spChg chg="mod">
          <ac:chgData name="SERGE" userId="8f38fdcc65495484" providerId="LiveId" clId="{379E508F-A5E2-4133-9104-6EEF73EAB56C}" dt="2023-05-31T09:45:32.419" v="507" actId="1076"/>
          <ac:spMkLst>
            <pc:docMk/>
            <pc:sldMk cId="1376842919" sldId="260"/>
            <ac:spMk id="2" creationId="{7369178B-2C9E-8BF8-D5A6-65395C082F9A}"/>
          </ac:spMkLst>
        </pc:spChg>
        <pc:spChg chg="del">
          <ac:chgData name="SERGE" userId="8f38fdcc65495484" providerId="LiveId" clId="{379E508F-A5E2-4133-9104-6EEF73EAB56C}" dt="2023-05-31T09:25:47.102" v="328" actId="478"/>
          <ac:spMkLst>
            <pc:docMk/>
            <pc:sldMk cId="1376842919" sldId="260"/>
            <ac:spMk id="3" creationId="{34D8C255-1561-8B30-1071-345671BDB2CD}"/>
          </ac:spMkLst>
        </pc:spChg>
      </pc:sldChg>
      <pc:sldChg chg="addSp delSp modSp new mod">
        <pc:chgData name="SERGE" userId="8f38fdcc65495484" providerId="LiveId" clId="{379E508F-A5E2-4133-9104-6EEF73EAB56C}" dt="2023-05-31T09:46:07.192" v="517" actId="20577"/>
        <pc:sldMkLst>
          <pc:docMk/>
          <pc:sldMk cId="157372321" sldId="261"/>
        </pc:sldMkLst>
        <pc:spChg chg="mod">
          <ac:chgData name="SERGE" userId="8f38fdcc65495484" providerId="LiveId" clId="{379E508F-A5E2-4133-9104-6EEF73EAB56C}" dt="2023-05-31T09:46:07.192" v="517" actId="20577"/>
          <ac:spMkLst>
            <pc:docMk/>
            <pc:sldMk cId="157372321" sldId="261"/>
            <ac:spMk id="2" creationId="{85209DF9-E1A6-EA85-921B-661C9352A547}"/>
          </ac:spMkLst>
        </pc:spChg>
        <pc:spChg chg="del mod">
          <ac:chgData name="SERGE" userId="8f38fdcc65495484" providerId="LiveId" clId="{379E508F-A5E2-4133-9104-6EEF73EAB56C}" dt="2023-05-31T09:39:28.887" v="415" actId="478"/>
          <ac:spMkLst>
            <pc:docMk/>
            <pc:sldMk cId="157372321" sldId="261"/>
            <ac:spMk id="3" creationId="{023812FE-5E4A-08FA-B726-E86ECC32D1AE}"/>
          </ac:spMkLst>
        </pc:spChg>
        <pc:spChg chg="add del mod">
          <ac:chgData name="SERGE" userId="8f38fdcc65495484" providerId="LiveId" clId="{379E508F-A5E2-4133-9104-6EEF73EAB56C}" dt="2023-05-31T09:39:31.076" v="416" actId="478"/>
          <ac:spMkLst>
            <pc:docMk/>
            <pc:sldMk cId="157372321" sldId="261"/>
            <ac:spMk id="5" creationId="{21C136AA-70EF-DC8D-77C5-2B3752DB87A0}"/>
          </ac:spMkLst>
        </pc:spChg>
      </pc:sldChg>
      <pc:sldChg chg="modSp new mod">
        <pc:chgData name="SERGE" userId="8f38fdcc65495484" providerId="LiveId" clId="{379E508F-A5E2-4133-9104-6EEF73EAB56C}" dt="2023-05-31T08:29:58.172" v="46" actId="404"/>
        <pc:sldMkLst>
          <pc:docMk/>
          <pc:sldMk cId="2413570854" sldId="262"/>
        </pc:sldMkLst>
        <pc:spChg chg="mod">
          <ac:chgData name="SERGE" userId="8f38fdcc65495484" providerId="LiveId" clId="{379E508F-A5E2-4133-9104-6EEF73EAB56C}" dt="2023-05-31T08:29:58.172" v="46" actId="404"/>
          <ac:spMkLst>
            <pc:docMk/>
            <pc:sldMk cId="2413570854" sldId="262"/>
            <ac:spMk id="2" creationId="{70200726-CC1B-F0A0-60E6-5D1FB8F1FAF3}"/>
          </ac:spMkLst>
        </pc:spChg>
      </pc:sldChg>
      <pc:sldChg chg="modSp add mod">
        <pc:chgData name="SERGE" userId="8f38fdcc65495484" providerId="LiveId" clId="{379E508F-A5E2-4133-9104-6EEF73EAB56C}" dt="2023-05-31T09:26:19.319" v="335" actId="14100"/>
        <pc:sldMkLst>
          <pc:docMk/>
          <pc:sldMk cId="3526400382" sldId="266"/>
        </pc:sldMkLst>
        <pc:spChg chg="mod">
          <ac:chgData name="SERGE" userId="8f38fdcc65495484" providerId="LiveId" clId="{379E508F-A5E2-4133-9104-6EEF73EAB56C}" dt="2023-05-31T09:26:02.580" v="332" actId="404"/>
          <ac:spMkLst>
            <pc:docMk/>
            <pc:sldMk cId="3526400382" sldId="266"/>
            <ac:spMk id="2" creationId="{00000000-0000-0000-0000-000000000000}"/>
          </ac:spMkLst>
        </pc:spChg>
        <pc:spChg chg="mod">
          <ac:chgData name="SERGE" userId="8f38fdcc65495484" providerId="LiveId" clId="{379E508F-A5E2-4133-9104-6EEF73EAB56C}" dt="2023-05-31T09:26:19.319" v="335" actId="14100"/>
          <ac:spMkLst>
            <pc:docMk/>
            <pc:sldMk cId="3526400382" sldId="266"/>
            <ac:spMk id="5" creationId="{00000000-0000-0000-0000-000000000000}"/>
          </ac:spMkLst>
        </pc:spChg>
      </pc:sldChg>
      <pc:sldChg chg="addSp modSp add mod modAnim">
        <pc:chgData name="SERGE" userId="8f38fdcc65495484" providerId="LiveId" clId="{379E508F-A5E2-4133-9104-6EEF73EAB56C}" dt="2023-05-31T09:06:22.876" v="211" actId="1035"/>
        <pc:sldMkLst>
          <pc:docMk/>
          <pc:sldMk cId="0" sldId="282"/>
        </pc:sldMkLst>
        <pc:spChg chg="mod">
          <ac:chgData name="SERGE" userId="8f38fdcc65495484" providerId="LiveId" clId="{379E508F-A5E2-4133-9104-6EEF73EAB56C}" dt="2023-05-31T08:48:33.842" v="176" actId="12"/>
          <ac:spMkLst>
            <pc:docMk/>
            <pc:sldMk cId="0" sldId="282"/>
            <ac:spMk id="3" creationId="{A3EE7195-119A-3A78-B975-3836F5FB0B18}"/>
          </ac:spMkLst>
        </pc:spChg>
        <pc:spChg chg="mod">
          <ac:chgData name="SERGE" userId="8f38fdcc65495484" providerId="LiveId" clId="{379E508F-A5E2-4133-9104-6EEF73EAB56C}" dt="2023-05-31T09:06:15.974" v="203" actId="1035"/>
          <ac:spMkLst>
            <pc:docMk/>
            <pc:sldMk cId="0" sldId="282"/>
            <ac:spMk id="4" creationId="{B67CB73C-64C1-5462-EB29-57A1DE8CA2F2}"/>
          </ac:spMkLst>
        </pc:spChg>
        <pc:spChg chg="add mod">
          <ac:chgData name="SERGE" userId="8f38fdcc65495484" providerId="LiveId" clId="{379E508F-A5E2-4133-9104-6EEF73EAB56C}" dt="2023-05-31T09:06:10.234" v="195" actId="1037"/>
          <ac:spMkLst>
            <pc:docMk/>
            <pc:sldMk cId="0" sldId="282"/>
            <ac:spMk id="5" creationId="{8EB19BEF-2AAB-D556-C6AC-029E2DD9A31F}"/>
          </ac:spMkLst>
        </pc:spChg>
        <pc:spChg chg="mod">
          <ac:chgData name="SERGE" userId="8f38fdcc65495484" providerId="LiveId" clId="{379E508F-A5E2-4133-9104-6EEF73EAB56C}" dt="2023-05-31T09:06:22.876" v="211" actId="1035"/>
          <ac:spMkLst>
            <pc:docMk/>
            <pc:sldMk cId="0" sldId="282"/>
            <ac:spMk id="6" creationId="{DD615B62-ED37-0DB8-A365-747FBC184DBA}"/>
          </ac:spMkLst>
        </pc:spChg>
        <pc:spChg chg="mod">
          <ac:chgData name="SERGE" userId="8f38fdcc65495484" providerId="LiveId" clId="{379E508F-A5E2-4133-9104-6EEF73EAB56C}" dt="2023-05-31T09:05:33.255" v="181" actId="1035"/>
          <ac:spMkLst>
            <pc:docMk/>
            <pc:sldMk cId="0" sldId="282"/>
            <ac:spMk id="7" creationId="{50CB40D9-7962-2D38-4A8B-D4A017BECBA1}"/>
          </ac:spMkLst>
        </pc:spChg>
        <pc:spChg chg="mod">
          <ac:chgData name="SERGE" userId="8f38fdcc65495484" providerId="LiveId" clId="{379E508F-A5E2-4133-9104-6EEF73EAB56C}" dt="2023-05-31T08:42:20.568" v="154" actId="404"/>
          <ac:spMkLst>
            <pc:docMk/>
            <pc:sldMk cId="0" sldId="282"/>
            <ac:spMk id="10" creationId="{95F83860-FA57-00D8-0EAE-FA32ED5EDE01}"/>
          </ac:spMkLst>
        </pc:spChg>
        <pc:graphicFrameChg chg="mod">
          <ac:chgData name="SERGE" userId="8f38fdcc65495484" providerId="LiveId" clId="{379E508F-A5E2-4133-9104-6EEF73EAB56C}" dt="2023-05-31T08:41:47.008" v="153" actId="14100"/>
          <ac:graphicFrameMkLst>
            <pc:docMk/>
            <pc:sldMk cId="0" sldId="282"/>
            <ac:graphicFrameMk id="8" creationId="{5D60EB1E-1EAF-9ED1-C89F-D1A6C3676F01}"/>
          </ac:graphicFrameMkLst>
        </pc:graphicFrameChg>
        <pc:picChg chg="mod">
          <ac:chgData name="SERGE" userId="8f38fdcc65495484" providerId="LiveId" clId="{379E508F-A5E2-4133-9104-6EEF73EAB56C}" dt="2023-05-31T09:06:02.675" v="189" actId="1036"/>
          <ac:picMkLst>
            <pc:docMk/>
            <pc:sldMk cId="0" sldId="282"/>
            <ac:picMk id="2" creationId="{D7104657-2F4A-79C8-FB50-1F02C792B4C6}"/>
          </ac:picMkLst>
        </pc:picChg>
      </pc:sldChg>
      <pc:sldChg chg="addSp modSp add mod modAnim">
        <pc:chgData name="SERGE" userId="8f38fdcc65495484" providerId="LiveId" clId="{379E508F-A5E2-4133-9104-6EEF73EAB56C}" dt="2023-05-31T09:32:10.948" v="407" actId="20577"/>
        <pc:sldMkLst>
          <pc:docMk/>
          <pc:sldMk cId="2124838277" sldId="875"/>
        </pc:sldMkLst>
        <pc:spChg chg="mod">
          <ac:chgData name="SERGE" userId="8f38fdcc65495484" providerId="LiveId" clId="{379E508F-A5E2-4133-9104-6EEF73EAB56C}" dt="2023-05-31T09:30:19.259" v="370" actId="1076"/>
          <ac:spMkLst>
            <pc:docMk/>
            <pc:sldMk cId="2124838277" sldId="875"/>
            <ac:spMk id="2" creationId="{00000000-0000-0000-0000-000000000000}"/>
          </ac:spMkLst>
        </pc:spChg>
        <pc:spChg chg="mod">
          <ac:chgData name="SERGE" userId="8f38fdcc65495484" providerId="LiveId" clId="{379E508F-A5E2-4133-9104-6EEF73EAB56C}" dt="2023-05-31T09:28:40.420" v="343" actId="1076"/>
          <ac:spMkLst>
            <pc:docMk/>
            <pc:sldMk cId="2124838277" sldId="875"/>
            <ac:spMk id="5" creationId="{00000000-0000-0000-0000-000000000000}"/>
          </ac:spMkLst>
        </pc:spChg>
        <pc:spChg chg="mod">
          <ac:chgData name="SERGE" userId="8f38fdcc65495484" providerId="LiveId" clId="{379E508F-A5E2-4133-9104-6EEF73EAB56C}" dt="2023-05-31T09:29:45.847" v="358" actId="1036"/>
          <ac:spMkLst>
            <pc:docMk/>
            <pc:sldMk cId="2124838277" sldId="875"/>
            <ac:spMk id="6" creationId="{00000000-0000-0000-0000-000000000000}"/>
          </ac:spMkLst>
        </pc:spChg>
        <pc:spChg chg="mod">
          <ac:chgData name="SERGE" userId="8f38fdcc65495484" providerId="LiveId" clId="{379E508F-A5E2-4133-9104-6EEF73EAB56C}" dt="2023-05-31T09:28:48.948" v="345" actId="14100"/>
          <ac:spMkLst>
            <pc:docMk/>
            <pc:sldMk cId="2124838277" sldId="875"/>
            <ac:spMk id="7" creationId="{00000000-0000-0000-0000-000000000000}"/>
          </ac:spMkLst>
        </pc:spChg>
        <pc:spChg chg="mod">
          <ac:chgData name="SERGE" userId="8f38fdcc65495484" providerId="LiveId" clId="{379E508F-A5E2-4133-9104-6EEF73EAB56C}" dt="2023-05-31T09:31:53.831" v="372"/>
          <ac:spMkLst>
            <pc:docMk/>
            <pc:sldMk cId="2124838277" sldId="875"/>
            <ac:spMk id="8" creationId="{CF6A4AB1-838D-35E9-4F8E-4AFB27CD1683}"/>
          </ac:spMkLst>
        </pc:spChg>
        <pc:spChg chg="mod">
          <ac:chgData name="SERGE" userId="8f38fdcc65495484" providerId="LiveId" clId="{379E508F-A5E2-4133-9104-6EEF73EAB56C}" dt="2023-05-31T09:29:29.420" v="353" actId="403"/>
          <ac:spMkLst>
            <pc:docMk/>
            <pc:sldMk cId="2124838277" sldId="875"/>
            <ac:spMk id="10" creationId="{E80D9B0F-2D4B-C034-6D1C-F688C78A0564}"/>
          </ac:spMkLst>
        </pc:spChg>
        <pc:spChg chg="mod">
          <ac:chgData name="SERGE" userId="8f38fdcc65495484" providerId="LiveId" clId="{379E508F-A5E2-4133-9104-6EEF73EAB56C}" dt="2023-05-31T09:32:10.948" v="407" actId="20577"/>
          <ac:spMkLst>
            <pc:docMk/>
            <pc:sldMk cId="2124838277" sldId="875"/>
            <ac:spMk id="11" creationId="{CE193282-9102-38BA-5AE1-DB1A0C95E830}"/>
          </ac:spMkLst>
        </pc:spChg>
        <pc:spChg chg="mod">
          <ac:chgData name="SERGE" userId="8f38fdcc65495484" providerId="LiveId" clId="{379E508F-A5E2-4133-9104-6EEF73EAB56C}" dt="2023-05-31T09:29:33.329" v="354" actId="403"/>
          <ac:spMkLst>
            <pc:docMk/>
            <pc:sldMk cId="2124838277" sldId="875"/>
            <ac:spMk id="12" creationId="{7EF16C96-8842-93BD-FB34-5409F918E72C}"/>
          </ac:spMkLst>
        </pc:spChg>
        <pc:spChg chg="mod">
          <ac:chgData name="SERGE" userId="8f38fdcc65495484" providerId="LiveId" clId="{379E508F-A5E2-4133-9104-6EEF73EAB56C}" dt="2023-05-31T09:29:37.882" v="355" actId="403"/>
          <ac:spMkLst>
            <pc:docMk/>
            <pc:sldMk cId="2124838277" sldId="875"/>
            <ac:spMk id="13" creationId="{3421E248-A3EC-D478-043C-E60962382796}"/>
          </ac:spMkLst>
        </pc:spChg>
        <pc:spChg chg="mod">
          <ac:chgData name="SERGE" userId="8f38fdcc65495484" providerId="LiveId" clId="{379E508F-A5E2-4133-9104-6EEF73EAB56C}" dt="2023-05-31T09:29:25.865" v="352" actId="403"/>
          <ac:spMkLst>
            <pc:docMk/>
            <pc:sldMk cId="2124838277" sldId="875"/>
            <ac:spMk id="21" creationId="{00000000-0000-0000-0000-000000000000}"/>
          </ac:spMkLst>
        </pc:spChg>
        <pc:spChg chg="mod">
          <ac:chgData name="SERGE" userId="8f38fdcc65495484" providerId="LiveId" clId="{379E508F-A5E2-4133-9104-6EEF73EAB56C}" dt="2023-05-31T09:29:55.495" v="365" actId="1035"/>
          <ac:spMkLst>
            <pc:docMk/>
            <pc:sldMk cId="2124838277" sldId="875"/>
            <ac:spMk id="27" creationId="{333A7BA2-A605-4686-A117-4A313F4814AA}"/>
          </ac:spMkLst>
        </pc:spChg>
        <pc:grpChg chg="add mod">
          <ac:chgData name="SERGE" userId="8f38fdcc65495484" providerId="LiveId" clId="{379E508F-A5E2-4133-9104-6EEF73EAB56C}" dt="2023-05-31T09:31:53.831" v="372"/>
          <ac:grpSpMkLst>
            <pc:docMk/>
            <pc:sldMk cId="2124838277" sldId="875"/>
            <ac:grpSpMk id="3" creationId="{6AB3AAE2-B766-2F6D-FEE0-34DDE5A741B4}"/>
          </ac:grpSpMkLst>
        </pc:grpChg>
      </pc:sldChg>
      <pc:sldChg chg="delSp modSp add mod setBg delDesignElem">
        <pc:chgData name="SERGE" userId="8f38fdcc65495484" providerId="LiveId" clId="{379E508F-A5E2-4133-9104-6EEF73EAB56C}" dt="2023-05-31T08:37:52.383" v="126" actId="1076"/>
        <pc:sldMkLst>
          <pc:docMk/>
          <pc:sldMk cId="0" sldId="3449"/>
        </pc:sldMkLst>
        <pc:spChg chg="mod">
          <ac:chgData name="SERGE" userId="8f38fdcc65495484" providerId="LiveId" clId="{379E508F-A5E2-4133-9104-6EEF73EAB56C}" dt="2023-05-31T08:37:30.231" v="123" actId="1076"/>
          <ac:spMkLst>
            <pc:docMk/>
            <pc:sldMk cId="0" sldId="3449"/>
            <ac:spMk id="2" creationId="{FAFC7786-716B-2B50-DE01-415B9A001FDE}"/>
          </ac:spMkLst>
        </pc:spChg>
        <pc:spChg chg="mod">
          <ac:chgData name="SERGE" userId="8f38fdcc65495484" providerId="LiveId" clId="{379E508F-A5E2-4133-9104-6EEF73EAB56C}" dt="2023-05-31T08:37:41.471" v="125" actId="1076"/>
          <ac:spMkLst>
            <pc:docMk/>
            <pc:sldMk cId="0" sldId="3449"/>
            <ac:spMk id="3" creationId="{418FCAE7-CECD-4367-290E-62E3ABD0AAD4}"/>
          </ac:spMkLst>
        </pc:spChg>
        <pc:spChg chg="del">
          <ac:chgData name="SERGE" userId="8f38fdcc65495484" providerId="LiveId" clId="{379E508F-A5E2-4133-9104-6EEF73EAB56C}" dt="2023-05-31T08:32:35.457" v="48"/>
          <ac:spMkLst>
            <pc:docMk/>
            <pc:sldMk cId="0" sldId="3449"/>
            <ac:spMk id="19" creationId="{0E3596DD-156A-473E-9BB3-C6A29F7574E9}"/>
          </ac:spMkLst>
        </pc:spChg>
        <pc:spChg chg="del">
          <ac:chgData name="SERGE" userId="8f38fdcc65495484" providerId="LiveId" clId="{379E508F-A5E2-4133-9104-6EEF73EAB56C}" dt="2023-05-31T08:32:35.457" v="48"/>
          <ac:spMkLst>
            <pc:docMk/>
            <pc:sldMk cId="0" sldId="3449"/>
            <ac:spMk id="21" creationId="{2C46C4D6-C474-4E92-B52E-944C1118F7B6}"/>
          </ac:spMkLst>
        </pc:spChg>
        <pc:picChg chg="mod">
          <ac:chgData name="SERGE" userId="8f38fdcc65495484" providerId="LiveId" clId="{379E508F-A5E2-4133-9104-6EEF73EAB56C}" dt="2023-05-31T08:37:52.383" v="126" actId="1076"/>
          <ac:picMkLst>
            <pc:docMk/>
            <pc:sldMk cId="0" sldId="3449"/>
            <ac:picMk id="5" creationId="{DF3CA6B4-F152-F80E-B202-8E833F5C1E87}"/>
          </ac:picMkLst>
        </pc:picChg>
      </pc:sldChg>
      <pc:sldChg chg="modSp new mod">
        <pc:chgData name="SERGE" userId="8f38fdcc65495484" providerId="LiveId" clId="{379E508F-A5E2-4133-9104-6EEF73EAB56C}" dt="2023-05-31T09:23:17.892" v="327" actId="1076"/>
        <pc:sldMkLst>
          <pc:docMk/>
          <pc:sldMk cId="3544767199" sldId="3450"/>
        </pc:sldMkLst>
        <pc:spChg chg="mod">
          <ac:chgData name="SERGE" userId="8f38fdcc65495484" providerId="LiveId" clId="{379E508F-A5E2-4133-9104-6EEF73EAB56C}" dt="2023-05-31T09:23:05.659" v="324" actId="14100"/>
          <ac:spMkLst>
            <pc:docMk/>
            <pc:sldMk cId="3544767199" sldId="3450"/>
            <ac:spMk id="2" creationId="{FFCA9065-0B2B-DF00-7A5E-09A0D5F6BBEE}"/>
          </ac:spMkLst>
        </pc:spChg>
        <pc:spChg chg="mod">
          <ac:chgData name="SERGE" userId="8f38fdcc65495484" providerId="LiveId" clId="{379E508F-A5E2-4133-9104-6EEF73EAB56C}" dt="2023-05-31T09:23:17.892" v="327" actId="1076"/>
          <ac:spMkLst>
            <pc:docMk/>
            <pc:sldMk cId="3544767199" sldId="3450"/>
            <ac:spMk id="3" creationId="{B72D14F9-E66A-B9C2-66EB-E0637E5F62BF}"/>
          </ac:spMkLst>
        </pc:spChg>
      </pc:sldChg>
      <pc:sldChg chg="new del">
        <pc:chgData name="SERGE" userId="8f38fdcc65495484" providerId="LiveId" clId="{379E508F-A5E2-4133-9104-6EEF73EAB56C}" dt="2023-05-31T09:26:29.513" v="337" actId="47"/>
        <pc:sldMkLst>
          <pc:docMk/>
          <pc:sldMk cId="342486349" sldId="3451"/>
        </pc:sldMkLst>
      </pc:sldChg>
      <pc:sldChg chg="addSp delSp modSp add mod modClrScheme chgLayout">
        <pc:chgData name="SERGE" userId="8f38fdcc65495484" providerId="LiveId" clId="{379E508F-A5E2-4133-9104-6EEF73EAB56C}" dt="2023-05-31T09:41:07.059" v="453" actId="27636"/>
        <pc:sldMkLst>
          <pc:docMk/>
          <pc:sldMk cId="1628246286" sldId="3451"/>
        </pc:sldMkLst>
        <pc:spChg chg="mod">
          <ac:chgData name="SERGE" userId="8f38fdcc65495484" providerId="LiveId" clId="{379E508F-A5E2-4133-9104-6EEF73EAB56C}" dt="2023-05-31T09:40:47.660" v="442" actId="26606"/>
          <ac:spMkLst>
            <pc:docMk/>
            <pc:sldMk cId="1628246286" sldId="3451"/>
            <ac:spMk id="2" creationId="{85209DF9-E1A6-EA85-921B-661C9352A547}"/>
          </ac:spMkLst>
        </pc:spChg>
        <pc:spChg chg="mod">
          <ac:chgData name="SERGE" userId="8f38fdcc65495484" providerId="LiveId" clId="{379E508F-A5E2-4133-9104-6EEF73EAB56C}" dt="2023-05-31T09:41:07.059" v="453" actId="27636"/>
          <ac:spMkLst>
            <pc:docMk/>
            <pc:sldMk cId="1628246286" sldId="3451"/>
            <ac:spMk id="3" creationId="{023812FE-5E4A-08FA-B726-E86ECC32D1AE}"/>
          </ac:spMkLst>
        </pc:spChg>
        <pc:spChg chg="add del mod">
          <ac:chgData name="SERGE" userId="8f38fdcc65495484" providerId="LiveId" clId="{379E508F-A5E2-4133-9104-6EEF73EAB56C}" dt="2023-05-31T09:40:52.707" v="443" actId="478"/>
          <ac:spMkLst>
            <pc:docMk/>
            <pc:sldMk cId="1628246286" sldId="3451"/>
            <ac:spMk id="9" creationId="{3AD23EE6-FF48-3D45-C963-B82D561597B3}"/>
          </ac:spMkLst>
        </pc:spChg>
        <pc:picChg chg="add mod">
          <ac:chgData name="SERGE" userId="8f38fdcc65495484" providerId="LiveId" clId="{379E508F-A5E2-4133-9104-6EEF73EAB56C}" dt="2023-05-31T09:40:55.983" v="444" actId="1076"/>
          <ac:picMkLst>
            <pc:docMk/>
            <pc:sldMk cId="1628246286" sldId="3451"/>
            <ac:picMk id="4" creationId="{2AB2FFCF-2AA0-FCC2-6DD3-05B21B0CA092}"/>
          </ac:picMkLst>
        </pc:picChg>
      </pc:sldChg>
      <pc:sldChg chg="add del">
        <pc:chgData name="SERGE" userId="8f38fdcc65495484" providerId="LiveId" clId="{379E508F-A5E2-4133-9104-6EEF73EAB56C}" dt="2023-05-31T09:30:41.416" v="371" actId="47"/>
        <pc:sldMkLst>
          <pc:docMk/>
          <pc:sldMk cId="2620109968" sldId="3451"/>
        </pc:sldMkLst>
      </pc:sldChg>
      <pc:sldChg chg="modSp add del mod">
        <pc:chgData name="SERGE" userId="8f38fdcc65495484" providerId="LiveId" clId="{379E508F-A5E2-4133-9104-6EEF73EAB56C}" dt="2023-05-31T08:40:51.121" v="134" actId="47"/>
        <pc:sldMkLst>
          <pc:docMk/>
          <pc:sldMk cId="878602138" sldId="2141411193"/>
        </pc:sldMkLst>
        <pc:spChg chg="mod">
          <ac:chgData name="SERGE" userId="8f38fdcc65495484" providerId="LiveId" clId="{379E508F-A5E2-4133-9104-6EEF73EAB56C}" dt="2023-05-31T08:38:34.192" v="132" actId="1076"/>
          <ac:spMkLst>
            <pc:docMk/>
            <pc:sldMk cId="878602138" sldId="2141411193"/>
            <ac:spMk id="10" creationId="{B32B3957-4A67-49F6-A745-DB7B42B163F3}"/>
          </ac:spMkLst>
        </pc:spChg>
        <pc:spChg chg="mod">
          <ac:chgData name="SERGE" userId="8f38fdcc65495484" providerId="LiveId" clId="{379E508F-A5E2-4133-9104-6EEF73EAB56C}" dt="2023-05-31T08:37:20.131" v="120" actId="1076"/>
          <ac:spMkLst>
            <pc:docMk/>
            <pc:sldMk cId="878602138" sldId="2141411193"/>
            <ac:spMk id="15" creationId="{01DCBB9D-AD41-4EC4-96E7-7E8B3B1634B2}"/>
          </ac:spMkLst>
        </pc:spChg>
        <pc:spChg chg="mod">
          <ac:chgData name="SERGE" userId="8f38fdcc65495484" providerId="LiveId" clId="{379E508F-A5E2-4133-9104-6EEF73EAB56C}" dt="2023-05-31T08:38:25.441" v="130" actId="1076"/>
          <ac:spMkLst>
            <pc:docMk/>
            <pc:sldMk cId="878602138" sldId="2141411193"/>
            <ac:spMk id="44" creationId="{A88A956F-72E5-48E0-8EBE-39A35181D247}"/>
          </ac:spMkLst>
        </pc:spChg>
        <pc:spChg chg="mod">
          <ac:chgData name="SERGE" userId="8f38fdcc65495484" providerId="LiveId" clId="{379E508F-A5E2-4133-9104-6EEF73EAB56C}" dt="2023-05-31T08:38:40.696" v="133" actId="1076"/>
          <ac:spMkLst>
            <pc:docMk/>
            <pc:sldMk cId="878602138" sldId="2141411193"/>
            <ac:spMk id="45" creationId="{E8E94073-88A8-473E-922D-77AEA3625244}"/>
          </ac:spMkLst>
        </pc:spChg>
        <pc:picChg chg="mod">
          <ac:chgData name="SERGE" userId="8f38fdcc65495484" providerId="LiveId" clId="{379E508F-A5E2-4133-9104-6EEF73EAB56C}" dt="2023-05-31T08:38:29.895" v="131" actId="1076"/>
          <ac:picMkLst>
            <pc:docMk/>
            <pc:sldMk cId="878602138" sldId="2141411193"/>
            <ac:picMk id="5" creationId="{7F2FD60F-2958-432E-8532-EF8F74E604C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A38EF-5047-459A-84C4-01F227C60717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B488C1-944B-4BC1-87BD-6B77CE27A60F}">
      <dgm:prSet phldrT="[Text]" custT="1"/>
      <dgm:spPr/>
      <dgm:t>
        <a:bodyPr/>
        <a:lstStyle/>
        <a:p>
          <a:r>
            <a:rPr lang="fr-CH" sz="1600" b="1" dirty="0"/>
            <a:t>Emergent</a:t>
          </a:r>
          <a:endParaRPr lang="en-US" sz="1600" b="1" dirty="0"/>
        </a:p>
      </dgm:t>
    </dgm:pt>
    <dgm:pt modelId="{F4B319E6-1143-4110-8301-3C8827D7082B}" type="parTrans" cxnId="{B4553AA8-A01E-4F03-9E9A-C87435B514C3}">
      <dgm:prSet/>
      <dgm:spPr/>
      <dgm:t>
        <a:bodyPr/>
        <a:lstStyle/>
        <a:p>
          <a:endParaRPr lang="en-US" sz="4800" b="1"/>
        </a:p>
      </dgm:t>
    </dgm:pt>
    <dgm:pt modelId="{D54D2EB1-FA62-47A9-AA30-5DB74B76130D}" type="sibTrans" cxnId="{B4553AA8-A01E-4F03-9E9A-C87435B514C3}">
      <dgm:prSet/>
      <dgm:spPr/>
      <dgm:t>
        <a:bodyPr/>
        <a:lstStyle/>
        <a:p>
          <a:endParaRPr lang="en-US" sz="4800" b="1"/>
        </a:p>
      </dgm:t>
    </dgm:pt>
    <dgm:pt modelId="{81A432CA-DA8F-4EC3-B422-9493118CA068}">
      <dgm:prSet phldrT="[Text]" custT="1"/>
      <dgm:spPr/>
      <dgm:t>
        <a:bodyPr/>
        <a:lstStyle/>
        <a:p>
          <a:r>
            <a:rPr lang="en-GB" sz="1600" b="1" dirty="0" err="1"/>
            <a:t>Etabli</a:t>
          </a:r>
          <a:endParaRPr lang="en-US" sz="1600" b="1" dirty="0"/>
        </a:p>
      </dgm:t>
    </dgm:pt>
    <dgm:pt modelId="{5DF68AEE-336C-487C-A14D-E26132E40D3E}" type="parTrans" cxnId="{CB058CEE-267D-41CC-A8A0-B0360A1C74FA}">
      <dgm:prSet/>
      <dgm:spPr/>
      <dgm:t>
        <a:bodyPr/>
        <a:lstStyle/>
        <a:p>
          <a:endParaRPr lang="en-US" sz="4800" b="1"/>
        </a:p>
      </dgm:t>
    </dgm:pt>
    <dgm:pt modelId="{14CC37CB-A439-4424-AD36-36CE3D0FA089}" type="sibTrans" cxnId="{CB058CEE-267D-41CC-A8A0-B0360A1C74FA}">
      <dgm:prSet/>
      <dgm:spPr/>
      <dgm:t>
        <a:bodyPr/>
        <a:lstStyle/>
        <a:p>
          <a:endParaRPr lang="en-US" sz="4800" b="1"/>
        </a:p>
      </dgm:t>
    </dgm:pt>
    <dgm:pt modelId="{D3E78F55-23B1-44F5-B3E1-165F0B45563E}">
      <dgm:prSet phldrT="[Text]" custT="1"/>
      <dgm:spPr/>
      <dgm:t>
        <a:bodyPr/>
        <a:lstStyle/>
        <a:p>
          <a:r>
            <a:rPr lang="en-GB" sz="1600" b="1" dirty="0" err="1"/>
            <a:t>Avancé</a:t>
          </a:r>
          <a:endParaRPr lang="en-US" sz="1600" b="1" dirty="0"/>
        </a:p>
      </dgm:t>
    </dgm:pt>
    <dgm:pt modelId="{F803C559-4BA8-4A1D-8E7B-A13EB239AE30}" type="parTrans" cxnId="{A362A13E-FC00-47A3-839E-6F6BEC7AEB45}">
      <dgm:prSet/>
      <dgm:spPr/>
      <dgm:t>
        <a:bodyPr/>
        <a:lstStyle/>
        <a:p>
          <a:endParaRPr lang="en-US" sz="4800" b="1"/>
        </a:p>
      </dgm:t>
    </dgm:pt>
    <dgm:pt modelId="{B24B275E-1779-42F8-91CA-348D82368762}" type="sibTrans" cxnId="{A362A13E-FC00-47A3-839E-6F6BEC7AEB45}">
      <dgm:prSet/>
      <dgm:spPr/>
      <dgm:t>
        <a:bodyPr/>
        <a:lstStyle/>
        <a:p>
          <a:endParaRPr lang="en-US" sz="4800" b="1"/>
        </a:p>
      </dgm:t>
    </dgm:pt>
    <dgm:pt modelId="{26D0B285-961E-4819-80D5-F675B3BCD676}">
      <dgm:prSet phldrT="[Text]" custT="1"/>
      <dgm:spPr/>
      <dgm:t>
        <a:bodyPr/>
        <a:lstStyle/>
        <a:p>
          <a:r>
            <a:rPr lang="fr-CH" sz="1600" b="1" dirty="0"/>
            <a:t>En progression</a:t>
          </a:r>
          <a:endParaRPr lang="en-US" sz="1600" b="1" dirty="0"/>
        </a:p>
      </dgm:t>
    </dgm:pt>
    <dgm:pt modelId="{B598997B-A0EB-4E24-A1AF-EDF9783877DB}" type="parTrans" cxnId="{01A9EAB4-CBE7-4D88-92E5-F03BCD908E9D}">
      <dgm:prSet/>
      <dgm:spPr/>
      <dgm:t>
        <a:bodyPr/>
        <a:lstStyle/>
        <a:p>
          <a:endParaRPr lang="en-US" sz="4800" b="1"/>
        </a:p>
      </dgm:t>
    </dgm:pt>
    <dgm:pt modelId="{C525C9AD-0509-499E-B4EA-79E2E9D45802}" type="sibTrans" cxnId="{01A9EAB4-CBE7-4D88-92E5-F03BCD908E9D}">
      <dgm:prSet/>
      <dgm:spPr/>
      <dgm:t>
        <a:bodyPr/>
        <a:lstStyle/>
        <a:p>
          <a:endParaRPr lang="en-US" sz="4800" b="1"/>
        </a:p>
      </dgm:t>
    </dgm:pt>
    <dgm:pt modelId="{24009765-5BB7-465D-9B44-119F9DEF7C67}" type="pres">
      <dgm:prSet presAssocID="{04BA38EF-5047-459A-84C4-01F227C60717}" presName="rootnode" presStyleCnt="0">
        <dgm:presLayoutVars>
          <dgm:chMax/>
          <dgm:chPref/>
          <dgm:dir/>
          <dgm:animLvl val="lvl"/>
        </dgm:presLayoutVars>
      </dgm:prSet>
      <dgm:spPr/>
    </dgm:pt>
    <dgm:pt modelId="{E1B7BB49-EC04-4444-A067-E7521C452AAB}" type="pres">
      <dgm:prSet presAssocID="{3BB488C1-944B-4BC1-87BD-6B77CE27A60F}" presName="composite" presStyleCnt="0"/>
      <dgm:spPr/>
    </dgm:pt>
    <dgm:pt modelId="{C8F81C29-537B-4B0C-84EF-2C26B92B145C}" type="pres">
      <dgm:prSet presAssocID="{3BB488C1-944B-4BC1-87BD-6B77CE27A60F}" presName="LShape" presStyleLbl="alignNode1" presStyleIdx="0" presStyleCnt="7" custScaleX="146128"/>
      <dgm:spPr/>
    </dgm:pt>
    <dgm:pt modelId="{71B02E44-5728-47AB-8516-6F552B3F4C00}" type="pres">
      <dgm:prSet presAssocID="{3BB488C1-944B-4BC1-87BD-6B77CE27A60F}" presName="ParentText" presStyleLbl="revTx" presStyleIdx="0" presStyleCnt="4" custScaleX="124236">
        <dgm:presLayoutVars>
          <dgm:chMax val="0"/>
          <dgm:chPref val="0"/>
          <dgm:bulletEnabled val="1"/>
        </dgm:presLayoutVars>
      </dgm:prSet>
      <dgm:spPr/>
    </dgm:pt>
    <dgm:pt modelId="{841597C2-BBAA-45EE-B514-27169E6AF7B6}" type="pres">
      <dgm:prSet presAssocID="{3BB488C1-944B-4BC1-87BD-6B77CE27A60F}" presName="Triangle" presStyleLbl="alignNode1" presStyleIdx="1" presStyleCnt="7"/>
      <dgm:spPr/>
    </dgm:pt>
    <dgm:pt modelId="{7EFE4276-3BDD-4519-B16E-A9FF5214EB15}" type="pres">
      <dgm:prSet presAssocID="{D54D2EB1-FA62-47A9-AA30-5DB74B76130D}" presName="sibTrans" presStyleCnt="0"/>
      <dgm:spPr/>
    </dgm:pt>
    <dgm:pt modelId="{F22712B2-7E8A-40C4-9E8E-5C7B84F12706}" type="pres">
      <dgm:prSet presAssocID="{D54D2EB1-FA62-47A9-AA30-5DB74B76130D}" presName="space" presStyleCnt="0"/>
      <dgm:spPr/>
    </dgm:pt>
    <dgm:pt modelId="{AF59F204-60A8-4DE5-B1E3-FB9683978CA4}" type="pres">
      <dgm:prSet presAssocID="{26D0B285-961E-4819-80D5-F675B3BCD676}" presName="composite" presStyleCnt="0"/>
      <dgm:spPr/>
    </dgm:pt>
    <dgm:pt modelId="{89CE12FE-1631-48D3-BCB6-B31CE11FDF66}" type="pres">
      <dgm:prSet presAssocID="{26D0B285-961E-4819-80D5-F675B3BCD676}" presName="LShape" presStyleLbl="alignNode1" presStyleIdx="2" presStyleCnt="7" custScaleX="158976"/>
      <dgm:spPr/>
    </dgm:pt>
    <dgm:pt modelId="{C7BE2411-1102-41A0-93B1-2CF73B3E0129}" type="pres">
      <dgm:prSet presAssocID="{26D0B285-961E-4819-80D5-F675B3BCD676}" presName="ParentText" presStyleLbl="revTx" presStyleIdx="1" presStyleCnt="4" custScaleX="155800">
        <dgm:presLayoutVars>
          <dgm:chMax val="0"/>
          <dgm:chPref val="0"/>
          <dgm:bulletEnabled val="1"/>
        </dgm:presLayoutVars>
      </dgm:prSet>
      <dgm:spPr/>
    </dgm:pt>
    <dgm:pt modelId="{8B44C7BE-934E-4589-95B8-19E0DB303616}" type="pres">
      <dgm:prSet presAssocID="{26D0B285-961E-4819-80D5-F675B3BCD676}" presName="Triangle" presStyleLbl="alignNode1" presStyleIdx="3" presStyleCnt="7"/>
      <dgm:spPr/>
    </dgm:pt>
    <dgm:pt modelId="{E5679910-7F4F-4579-B6F7-C0961DBFB664}" type="pres">
      <dgm:prSet presAssocID="{C525C9AD-0509-499E-B4EA-79E2E9D45802}" presName="sibTrans" presStyleCnt="0"/>
      <dgm:spPr/>
    </dgm:pt>
    <dgm:pt modelId="{6E34B3D2-49C9-4486-A646-9C626EEC325B}" type="pres">
      <dgm:prSet presAssocID="{C525C9AD-0509-499E-B4EA-79E2E9D45802}" presName="space" presStyleCnt="0"/>
      <dgm:spPr/>
    </dgm:pt>
    <dgm:pt modelId="{2EC8DC9A-BBB0-45E1-9BF6-1FDDF2FF36B4}" type="pres">
      <dgm:prSet presAssocID="{81A432CA-DA8F-4EC3-B422-9493118CA068}" presName="composite" presStyleCnt="0"/>
      <dgm:spPr/>
    </dgm:pt>
    <dgm:pt modelId="{208D8BE7-30C7-4F31-95B8-A3DC50147138}" type="pres">
      <dgm:prSet presAssocID="{81A432CA-DA8F-4EC3-B422-9493118CA068}" presName="LShape" presStyleLbl="alignNode1" presStyleIdx="4" presStyleCnt="7" custScaleX="144442"/>
      <dgm:spPr/>
    </dgm:pt>
    <dgm:pt modelId="{6FE177C1-75BD-4540-BFCA-06F80584E4C3}" type="pres">
      <dgm:prSet presAssocID="{81A432CA-DA8F-4EC3-B422-9493118CA068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A3146BDB-EDAA-44E2-818B-3FF4328A95AB}" type="pres">
      <dgm:prSet presAssocID="{81A432CA-DA8F-4EC3-B422-9493118CA068}" presName="Triangle" presStyleLbl="alignNode1" presStyleIdx="5" presStyleCnt="7"/>
      <dgm:spPr/>
    </dgm:pt>
    <dgm:pt modelId="{D48535CF-ED59-4414-BEF1-E779438E64A0}" type="pres">
      <dgm:prSet presAssocID="{14CC37CB-A439-4424-AD36-36CE3D0FA089}" presName="sibTrans" presStyleCnt="0"/>
      <dgm:spPr/>
    </dgm:pt>
    <dgm:pt modelId="{7546A232-2A90-4248-A023-AED3CD1A9CF6}" type="pres">
      <dgm:prSet presAssocID="{14CC37CB-A439-4424-AD36-36CE3D0FA089}" presName="space" presStyleCnt="0"/>
      <dgm:spPr/>
    </dgm:pt>
    <dgm:pt modelId="{7AB945D4-C13B-4A96-AE91-262BAC61C5CB}" type="pres">
      <dgm:prSet presAssocID="{D3E78F55-23B1-44F5-B3E1-165F0B45563E}" presName="composite" presStyleCnt="0"/>
      <dgm:spPr/>
    </dgm:pt>
    <dgm:pt modelId="{13F2EEE9-E073-46F3-87EA-06169A2B8B83}" type="pres">
      <dgm:prSet presAssocID="{D3E78F55-23B1-44F5-B3E1-165F0B45563E}" presName="LShape" presStyleLbl="alignNode1" presStyleIdx="6" presStyleCnt="7" custScaleX="161781"/>
      <dgm:spPr/>
    </dgm:pt>
    <dgm:pt modelId="{1AA677C8-F43D-4443-AE7C-8B972405CD25}" type="pres">
      <dgm:prSet presAssocID="{D3E78F55-23B1-44F5-B3E1-165F0B45563E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12FE71C-7401-46FF-8ECB-578D7BF3FEF6}" type="presOf" srcId="{3BB488C1-944B-4BC1-87BD-6B77CE27A60F}" destId="{71B02E44-5728-47AB-8516-6F552B3F4C00}" srcOrd="0" destOrd="0" presId="urn:microsoft.com/office/officeart/2009/3/layout/StepUpProcess"/>
    <dgm:cxn modelId="{18BA453A-8F16-45FF-8088-1866982E9B97}" type="presOf" srcId="{26D0B285-961E-4819-80D5-F675B3BCD676}" destId="{C7BE2411-1102-41A0-93B1-2CF73B3E0129}" srcOrd="0" destOrd="0" presId="urn:microsoft.com/office/officeart/2009/3/layout/StepUpProcess"/>
    <dgm:cxn modelId="{A362A13E-FC00-47A3-839E-6F6BEC7AEB45}" srcId="{04BA38EF-5047-459A-84C4-01F227C60717}" destId="{D3E78F55-23B1-44F5-B3E1-165F0B45563E}" srcOrd="3" destOrd="0" parTransId="{F803C559-4BA8-4A1D-8E7B-A13EB239AE30}" sibTransId="{B24B275E-1779-42F8-91CA-348D82368762}"/>
    <dgm:cxn modelId="{7FF6E979-99D6-4A66-BCCB-C00296E1F4A8}" type="presOf" srcId="{04BA38EF-5047-459A-84C4-01F227C60717}" destId="{24009765-5BB7-465D-9B44-119F9DEF7C67}" srcOrd="0" destOrd="0" presId="urn:microsoft.com/office/officeart/2009/3/layout/StepUpProcess"/>
    <dgm:cxn modelId="{EEAF1689-18EA-4361-A157-EFC0842D33E6}" type="presOf" srcId="{81A432CA-DA8F-4EC3-B422-9493118CA068}" destId="{6FE177C1-75BD-4540-BFCA-06F80584E4C3}" srcOrd="0" destOrd="0" presId="urn:microsoft.com/office/officeart/2009/3/layout/StepUpProcess"/>
    <dgm:cxn modelId="{B4553AA8-A01E-4F03-9E9A-C87435B514C3}" srcId="{04BA38EF-5047-459A-84C4-01F227C60717}" destId="{3BB488C1-944B-4BC1-87BD-6B77CE27A60F}" srcOrd="0" destOrd="0" parTransId="{F4B319E6-1143-4110-8301-3C8827D7082B}" sibTransId="{D54D2EB1-FA62-47A9-AA30-5DB74B76130D}"/>
    <dgm:cxn modelId="{01A9EAB4-CBE7-4D88-92E5-F03BCD908E9D}" srcId="{04BA38EF-5047-459A-84C4-01F227C60717}" destId="{26D0B285-961E-4819-80D5-F675B3BCD676}" srcOrd="1" destOrd="0" parTransId="{B598997B-A0EB-4E24-A1AF-EDF9783877DB}" sibTransId="{C525C9AD-0509-499E-B4EA-79E2E9D45802}"/>
    <dgm:cxn modelId="{CB058CEE-267D-41CC-A8A0-B0360A1C74FA}" srcId="{04BA38EF-5047-459A-84C4-01F227C60717}" destId="{81A432CA-DA8F-4EC3-B422-9493118CA068}" srcOrd="2" destOrd="0" parTransId="{5DF68AEE-336C-487C-A14D-E26132E40D3E}" sibTransId="{14CC37CB-A439-4424-AD36-36CE3D0FA089}"/>
    <dgm:cxn modelId="{E529B8F8-9C4B-4637-AF59-6CC72C3ADF08}" type="presOf" srcId="{D3E78F55-23B1-44F5-B3E1-165F0B45563E}" destId="{1AA677C8-F43D-4443-AE7C-8B972405CD25}" srcOrd="0" destOrd="0" presId="urn:microsoft.com/office/officeart/2009/3/layout/StepUpProcess"/>
    <dgm:cxn modelId="{7C2FA3AF-8729-40AC-B509-BF2B699A48CB}" type="presParOf" srcId="{24009765-5BB7-465D-9B44-119F9DEF7C67}" destId="{E1B7BB49-EC04-4444-A067-E7521C452AAB}" srcOrd="0" destOrd="0" presId="urn:microsoft.com/office/officeart/2009/3/layout/StepUpProcess"/>
    <dgm:cxn modelId="{10D68E56-A80D-47C5-B49F-6846FD610A93}" type="presParOf" srcId="{E1B7BB49-EC04-4444-A067-E7521C452AAB}" destId="{C8F81C29-537B-4B0C-84EF-2C26B92B145C}" srcOrd="0" destOrd="0" presId="urn:microsoft.com/office/officeart/2009/3/layout/StepUpProcess"/>
    <dgm:cxn modelId="{BB18773C-3729-46A1-930C-79BEBF454576}" type="presParOf" srcId="{E1B7BB49-EC04-4444-A067-E7521C452AAB}" destId="{71B02E44-5728-47AB-8516-6F552B3F4C00}" srcOrd="1" destOrd="0" presId="urn:microsoft.com/office/officeart/2009/3/layout/StepUpProcess"/>
    <dgm:cxn modelId="{DB38800E-F00F-44B0-B233-B24229BB2553}" type="presParOf" srcId="{E1B7BB49-EC04-4444-A067-E7521C452AAB}" destId="{841597C2-BBAA-45EE-B514-27169E6AF7B6}" srcOrd="2" destOrd="0" presId="urn:microsoft.com/office/officeart/2009/3/layout/StepUpProcess"/>
    <dgm:cxn modelId="{7F0C0B54-3BED-4B3F-871E-38487543EB29}" type="presParOf" srcId="{24009765-5BB7-465D-9B44-119F9DEF7C67}" destId="{7EFE4276-3BDD-4519-B16E-A9FF5214EB15}" srcOrd="1" destOrd="0" presId="urn:microsoft.com/office/officeart/2009/3/layout/StepUpProcess"/>
    <dgm:cxn modelId="{33A266B8-2887-412B-99A1-AE1CBBF5E4F2}" type="presParOf" srcId="{7EFE4276-3BDD-4519-B16E-A9FF5214EB15}" destId="{F22712B2-7E8A-40C4-9E8E-5C7B84F12706}" srcOrd="0" destOrd="0" presId="urn:microsoft.com/office/officeart/2009/3/layout/StepUpProcess"/>
    <dgm:cxn modelId="{02058354-7339-4C02-8707-A9DE8C3DA45F}" type="presParOf" srcId="{24009765-5BB7-465D-9B44-119F9DEF7C67}" destId="{AF59F204-60A8-4DE5-B1E3-FB9683978CA4}" srcOrd="2" destOrd="0" presId="urn:microsoft.com/office/officeart/2009/3/layout/StepUpProcess"/>
    <dgm:cxn modelId="{7C0271B0-40A9-46F5-9019-81A6048B90DF}" type="presParOf" srcId="{AF59F204-60A8-4DE5-B1E3-FB9683978CA4}" destId="{89CE12FE-1631-48D3-BCB6-B31CE11FDF66}" srcOrd="0" destOrd="0" presId="urn:microsoft.com/office/officeart/2009/3/layout/StepUpProcess"/>
    <dgm:cxn modelId="{B83400F4-F010-4AAC-8406-A41188E57038}" type="presParOf" srcId="{AF59F204-60A8-4DE5-B1E3-FB9683978CA4}" destId="{C7BE2411-1102-41A0-93B1-2CF73B3E0129}" srcOrd="1" destOrd="0" presId="urn:microsoft.com/office/officeart/2009/3/layout/StepUpProcess"/>
    <dgm:cxn modelId="{99A6225E-0D76-414A-AF5A-97E1C2B22182}" type="presParOf" srcId="{AF59F204-60A8-4DE5-B1E3-FB9683978CA4}" destId="{8B44C7BE-934E-4589-95B8-19E0DB303616}" srcOrd="2" destOrd="0" presId="urn:microsoft.com/office/officeart/2009/3/layout/StepUpProcess"/>
    <dgm:cxn modelId="{429233E3-D2C3-4587-B063-37805ECB7383}" type="presParOf" srcId="{24009765-5BB7-465D-9B44-119F9DEF7C67}" destId="{E5679910-7F4F-4579-B6F7-C0961DBFB664}" srcOrd="3" destOrd="0" presId="urn:microsoft.com/office/officeart/2009/3/layout/StepUpProcess"/>
    <dgm:cxn modelId="{61C42E49-B2B9-4D1F-BA63-9B48CF3B0B2A}" type="presParOf" srcId="{E5679910-7F4F-4579-B6F7-C0961DBFB664}" destId="{6E34B3D2-49C9-4486-A646-9C626EEC325B}" srcOrd="0" destOrd="0" presId="urn:microsoft.com/office/officeart/2009/3/layout/StepUpProcess"/>
    <dgm:cxn modelId="{0CEBC726-253A-4D5B-A2BB-B56DF67CDB1F}" type="presParOf" srcId="{24009765-5BB7-465D-9B44-119F9DEF7C67}" destId="{2EC8DC9A-BBB0-45E1-9BF6-1FDDF2FF36B4}" srcOrd="4" destOrd="0" presId="urn:microsoft.com/office/officeart/2009/3/layout/StepUpProcess"/>
    <dgm:cxn modelId="{5CCA6FE8-2007-46F3-80DD-264DE32591A1}" type="presParOf" srcId="{2EC8DC9A-BBB0-45E1-9BF6-1FDDF2FF36B4}" destId="{208D8BE7-30C7-4F31-95B8-A3DC50147138}" srcOrd="0" destOrd="0" presId="urn:microsoft.com/office/officeart/2009/3/layout/StepUpProcess"/>
    <dgm:cxn modelId="{E0011D57-A5E4-4C6D-8392-247CE862D077}" type="presParOf" srcId="{2EC8DC9A-BBB0-45E1-9BF6-1FDDF2FF36B4}" destId="{6FE177C1-75BD-4540-BFCA-06F80584E4C3}" srcOrd="1" destOrd="0" presId="urn:microsoft.com/office/officeart/2009/3/layout/StepUpProcess"/>
    <dgm:cxn modelId="{6E7D2682-BA8E-4715-9720-2E815577B6EF}" type="presParOf" srcId="{2EC8DC9A-BBB0-45E1-9BF6-1FDDF2FF36B4}" destId="{A3146BDB-EDAA-44E2-818B-3FF4328A95AB}" srcOrd="2" destOrd="0" presId="urn:microsoft.com/office/officeart/2009/3/layout/StepUpProcess"/>
    <dgm:cxn modelId="{BD7800F8-6743-446A-81EE-853E19A32B54}" type="presParOf" srcId="{24009765-5BB7-465D-9B44-119F9DEF7C67}" destId="{D48535CF-ED59-4414-BEF1-E779438E64A0}" srcOrd="5" destOrd="0" presId="urn:microsoft.com/office/officeart/2009/3/layout/StepUpProcess"/>
    <dgm:cxn modelId="{4AF57FAE-0C2D-4CAF-9973-FD79A65D3DDB}" type="presParOf" srcId="{D48535CF-ED59-4414-BEF1-E779438E64A0}" destId="{7546A232-2A90-4248-A023-AED3CD1A9CF6}" srcOrd="0" destOrd="0" presId="urn:microsoft.com/office/officeart/2009/3/layout/StepUpProcess"/>
    <dgm:cxn modelId="{DDFCD693-34F8-42DD-898E-717FBA918641}" type="presParOf" srcId="{24009765-5BB7-465D-9B44-119F9DEF7C67}" destId="{7AB945D4-C13B-4A96-AE91-262BAC61C5CB}" srcOrd="6" destOrd="0" presId="urn:microsoft.com/office/officeart/2009/3/layout/StepUpProcess"/>
    <dgm:cxn modelId="{50BF01D4-F6FC-482D-BA58-D2CDA8C6CDE0}" type="presParOf" srcId="{7AB945D4-C13B-4A96-AE91-262BAC61C5CB}" destId="{13F2EEE9-E073-46F3-87EA-06169A2B8B83}" srcOrd="0" destOrd="0" presId="urn:microsoft.com/office/officeart/2009/3/layout/StepUpProcess"/>
    <dgm:cxn modelId="{9601A1D0-6954-4859-B827-1FC5D3BE7AAF}" type="presParOf" srcId="{7AB945D4-C13B-4A96-AE91-262BAC61C5CB}" destId="{1AA677C8-F43D-4443-AE7C-8B972405CD2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81C29-537B-4B0C-84EF-2C26B92B145C}">
      <dsp:nvSpPr>
        <dsp:cNvPr id="0" name=""/>
        <dsp:cNvSpPr/>
      </dsp:nvSpPr>
      <dsp:spPr>
        <a:xfrm rot="5400000">
          <a:off x="1230110" y="364281"/>
          <a:ext cx="560100" cy="136190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02E44-5728-47AB-8516-6F552B3F4C00}">
      <dsp:nvSpPr>
        <dsp:cNvPr id="0" name=""/>
        <dsp:cNvSpPr/>
      </dsp:nvSpPr>
      <dsp:spPr>
        <a:xfrm>
          <a:off x="1034653" y="857702"/>
          <a:ext cx="1045334" cy="73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600" b="1" kern="1200" dirty="0"/>
            <a:t>Emergent</a:t>
          </a:r>
          <a:endParaRPr lang="en-US" sz="1600" b="1" kern="1200" dirty="0"/>
        </a:p>
      </dsp:txBody>
      <dsp:txXfrm>
        <a:off x="1034653" y="857702"/>
        <a:ext cx="1045334" cy="737545"/>
      </dsp:txXfrm>
    </dsp:sp>
    <dsp:sp modelId="{841597C2-BBAA-45EE-B514-27169E6AF7B6}">
      <dsp:nvSpPr>
        <dsp:cNvPr id="0" name=""/>
        <dsp:cNvSpPr/>
      </dsp:nvSpPr>
      <dsp:spPr>
        <a:xfrm>
          <a:off x="1819269" y="510622"/>
          <a:ext cx="158756" cy="15875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CE12FE-1631-48D3-BCB6-B31CE11FDF66}">
      <dsp:nvSpPr>
        <dsp:cNvPr id="0" name=""/>
        <dsp:cNvSpPr/>
      </dsp:nvSpPr>
      <dsp:spPr>
        <a:xfrm rot="5400000">
          <a:off x="2748075" y="49523"/>
          <a:ext cx="560100" cy="148164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E2411-1102-41A0-93B1-2CF73B3E0129}">
      <dsp:nvSpPr>
        <dsp:cNvPr id="0" name=""/>
        <dsp:cNvSpPr/>
      </dsp:nvSpPr>
      <dsp:spPr>
        <a:xfrm>
          <a:off x="2419827" y="602815"/>
          <a:ext cx="1310917" cy="73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600" b="1" kern="1200" dirty="0"/>
            <a:t>En progression</a:t>
          </a:r>
          <a:endParaRPr lang="en-US" sz="1600" b="1" kern="1200" dirty="0"/>
        </a:p>
      </dsp:txBody>
      <dsp:txXfrm>
        <a:off x="2419827" y="602815"/>
        <a:ext cx="1310917" cy="737545"/>
      </dsp:txXfrm>
    </dsp:sp>
    <dsp:sp modelId="{8B44C7BE-934E-4589-95B8-19E0DB303616}">
      <dsp:nvSpPr>
        <dsp:cNvPr id="0" name=""/>
        <dsp:cNvSpPr/>
      </dsp:nvSpPr>
      <dsp:spPr>
        <a:xfrm>
          <a:off x="3337234" y="255735"/>
          <a:ext cx="158756" cy="15875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D8BE7-30C7-4F31-95B8-A3DC50147138}">
      <dsp:nvSpPr>
        <dsp:cNvPr id="0" name=""/>
        <dsp:cNvSpPr/>
      </dsp:nvSpPr>
      <dsp:spPr>
        <a:xfrm rot="5400000">
          <a:off x="4138440" y="-137635"/>
          <a:ext cx="560100" cy="134619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177C1-75BD-4540-BFCA-06F80584E4C3}">
      <dsp:nvSpPr>
        <dsp:cNvPr id="0" name=""/>
        <dsp:cNvSpPr/>
      </dsp:nvSpPr>
      <dsp:spPr>
        <a:xfrm>
          <a:off x="4044945" y="347928"/>
          <a:ext cx="841410" cy="73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Etabli</a:t>
          </a:r>
          <a:endParaRPr lang="en-US" sz="1600" b="1" kern="1200" dirty="0"/>
        </a:p>
      </dsp:txBody>
      <dsp:txXfrm>
        <a:off x="4044945" y="347928"/>
        <a:ext cx="841410" cy="737545"/>
      </dsp:txXfrm>
    </dsp:sp>
    <dsp:sp modelId="{A3146BDB-EDAA-44E2-818B-3FF4328A95AB}">
      <dsp:nvSpPr>
        <dsp:cNvPr id="0" name=""/>
        <dsp:cNvSpPr/>
      </dsp:nvSpPr>
      <dsp:spPr>
        <a:xfrm>
          <a:off x="4727599" y="848"/>
          <a:ext cx="158756" cy="15875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2EEE9-E073-46F3-87EA-06169A2B8B83}">
      <dsp:nvSpPr>
        <dsp:cNvPr id="0" name=""/>
        <dsp:cNvSpPr/>
      </dsp:nvSpPr>
      <dsp:spPr>
        <a:xfrm rot="5400000">
          <a:off x="5677333" y="-473322"/>
          <a:ext cx="560100" cy="150779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A677C8-F43D-4443-AE7C-8B972405CD25}">
      <dsp:nvSpPr>
        <dsp:cNvPr id="0" name=""/>
        <dsp:cNvSpPr/>
      </dsp:nvSpPr>
      <dsp:spPr>
        <a:xfrm>
          <a:off x="5583838" y="93041"/>
          <a:ext cx="841410" cy="737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Avancé</a:t>
          </a:r>
          <a:endParaRPr lang="en-US" sz="1600" b="1" kern="1200" dirty="0"/>
        </a:p>
      </dsp:txBody>
      <dsp:txXfrm>
        <a:off x="5583838" y="93041"/>
        <a:ext cx="841410" cy="7375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8B4CB405-BC11-414E-B0F4-9E1C4642FE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1A09E4-E76E-43B1-9270-846FE19D3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A0A57E1-CEB3-4C96-B7C6-36B0FA3064E4}" type="datetimeFigureOut">
              <a:rPr lang="en-US" smtClean="0"/>
              <a:t>6/11/2023</a:t>
            </a:fld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4791962-6490-4685-B760-76A1628AD5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697A7F-1461-4B81-83F2-8C494CFB80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0D51C3-EABD-4553-9DC0-81CFC2A7F30E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1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CF1BBD7-2276-4DDA-BFFE-26CAACEE5E98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"/>
              <a:t>Modifiez les styles du texte du masque</a:t>
            </a:r>
          </a:p>
          <a:p>
            <a:pPr lvl="1" rtl="0"/>
            <a:r>
              <a:rPr lang="fr"/>
              <a:t>Deuxième niveau</a:t>
            </a:r>
          </a:p>
          <a:p>
            <a:pPr lvl="2" rtl="0"/>
            <a:r>
              <a:rPr lang="fr"/>
              <a:t>Troisième niveau</a:t>
            </a:r>
          </a:p>
          <a:p>
            <a:pPr lvl="3" rtl="0"/>
            <a:r>
              <a:rPr lang="fr"/>
              <a:t>Quatrième niveau</a:t>
            </a:r>
          </a:p>
          <a:p>
            <a:pPr lvl="4" rtl="0"/>
            <a:r>
              <a:rPr lang="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0279F17-7BA4-49BC-BB37-7F646CF8D2F0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0C8646-04CE-0C42-9748-8ED71F815C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 Regular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048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85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7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e 6">
            <a:extLst>
              <a:ext uri="{FF2B5EF4-FFF2-40B4-BE49-F238E27FC236}">
                <a16:creationId xmlns:a16="http://schemas.microsoft.com/office/drawing/2014/main" id="{98A5301E-AB93-4945-A0AA-2215B6872DB2}"/>
              </a:ext>
            </a:extLst>
          </p:cNvPr>
          <p:cNvSpPr>
            <a:spLocks noChangeAspect="1"/>
          </p:cNvSpPr>
          <p:nvPr userDrawn="1"/>
        </p:nvSpPr>
        <p:spPr>
          <a:xfrm>
            <a:off x="1871401" y="2602132"/>
            <a:ext cx="1801368" cy="180136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D2FF1D57-3E5F-584B-94C2-629CD166831B}"/>
              </a:ext>
            </a:extLst>
          </p:cNvPr>
          <p:cNvSpPr>
            <a:spLocks noChangeAspect="1"/>
          </p:cNvSpPr>
          <p:nvPr userDrawn="1"/>
        </p:nvSpPr>
        <p:spPr>
          <a:xfrm>
            <a:off x="5194632" y="2602132"/>
            <a:ext cx="1801368" cy="18013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0A619F7-99B1-EB46-8946-F77C733C4D86}"/>
              </a:ext>
            </a:extLst>
          </p:cNvPr>
          <p:cNvSpPr>
            <a:spLocks noChangeAspect="1"/>
          </p:cNvSpPr>
          <p:nvPr userDrawn="1"/>
        </p:nvSpPr>
        <p:spPr>
          <a:xfrm>
            <a:off x="8519230" y="2602132"/>
            <a:ext cx="1801368" cy="18013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4804495"/>
            <a:ext cx="2952000" cy="1109133"/>
          </a:xfrm>
        </p:spPr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noProof="0" smtClean="0"/>
              <a:t>6/10/2023</a:t>
            </a:fld>
            <a:endParaRPr lang="en-US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2FC6D4A-DA65-4AB4-A214-ABFCCC77CE2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20000" y="4804495"/>
            <a:ext cx="2952000" cy="1109133"/>
          </a:xfrm>
        </p:spPr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4EDB116-654D-48D8-BED5-DCA5C06DA37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44598" y="4804495"/>
            <a:ext cx="2952000" cy="1109133"/>
          </a:xfrm>
        </p:spPr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</p:txBody>
      </p:sp>
      <p:sp>
        <p:nvSpPr>
          <p:cNvPr id="12" name="Espace réservé d’image 11">
            <a:extLst>
              <a:ext uri="{FF2B5EF4-FFF2-40B4-BE49-F238E27FC236}">
                <a16:creationId xmlns:a16="http://schemas.microsoft.com/office/drawing/2014/main" id="{0E6232E7-9350-493B-BFD0-883015EB07C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191441" y="2922172"/>
            <a:ext cx="1161288" cy="1161288"/>
          </a:xfrm>
          <a:prstGeom prst="ellipse">
            <a:avLst/>
          </a:prstGeom>
          <a:noFill/>
        </p:spPr>
        <p:txBody>
          <a:bodyPr rtlCol="0" anchor="ctr"/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fr" noProof="0"/>
              <a:t>Insérer une icône ou image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E13A6892-C6C0-404F-96AD-993154ED8C7C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514672" y="2922172"/>
            <a:ext cx="1161288" cy="1161288"/>
          </a:xfrm>
          <a:prstGeom prst="ellipse">
            <a:avLst/>
          </a:prstGeom>
          <a:solidFill>
            <a:schemeClr val="accent2"/>
          </a:solidFill>
        </p:spPr>
        <p:txBody>
          <a:bodyPr rtlCol="0"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 sz="1400" i="1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lang="fr" noProof="0"/>
              <a:t>Insérer une icône ou image</a:t>
            </a:r>
          </a:p>
        </p:txBody>
      </p:sp>
      <p:sp>
        <p:nvSpPr>
          <p:cNvPr id="16" name="Espace réservé d’image 15">
            <a:extLst>
              <a:ext uri="{FF2B5EF4-FFF2-40B4-BE49-F238E27FC236}">
                <a16:creationId xmlns:a16="http://schemas.microsoft.com/office/drawing/2014/main" id="{70281C28-F044-4622-B651-CE20C022E72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38000" y="2920902"/>
            <a:ext cx="1163828" cy="1163828"/>
          </a:xfrm>
          <a:prstGeom prst="ellipse">
            <a:avLst/>
          </a:prstGeom>
          <a:noFill/>
        </p:spPr>
        <p:txBody>
          <a:bodyPr rtlCol="0"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 sz="1400" b="0" i="1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lang="fr" noProof="0"/>
              <a:t>Insérer une icône ou image</a:t>
            </a:r>
          </a:p>
        </p:txBody>
      </p:sp>
    </p:spTree>
    <p:extLst>
      <p:ext uri="{BB962C8B-B14F-4D97-AF65-F5344CB8AC3E}">
        <p14:creationId xmlns:p14="http://schemas.microsoft.com/office/powerpoint/2010/main" val="146703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lonnes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>
            <a:cxnSpLocks/>
          </p:cNvCxnSpPr>
          <p:nvPr/>
        </p:nvCxnSpPr>
        <p:spPr>
          <a:xfrm>
            <a:off x="3498694" y="2421466"/>
            <a:ext cx="740731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8694" y="982132"/>
            <a:ext cx="7397903" cy="1303867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98694" y="2560320"/>
            <a:ext cx="3580381" cy="3310128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" noProof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316216" y="2560320"/>
            <a:ext cx="3580381" cy="3310128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" noProof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noProof="0" smtClean="0"/>
              <a:t>6/10/2023</a:t>
            </a:fld>
            <a:endParaRPr lang="en-US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0" name="Parallélogramme 9">
            <a:extLst>
              <a:ext uri="{FF2B5EF4-FFF2-40B4-BE49-F238E27FC236}">
                <a16:creationId xmlns:a16="http://schemas.microsoft.com/office/drawing/2014/main" id="{9C4F6082-2952-43DC-9B9C-74C88B262CE9}"/>
              </a:ext>
            </a:extLst>
          </p:cNvPr>
          <p:cNvSpPr/>
          <p:nvPr userDrawn="1"/>
        </p:nvSpPr>
        <p:spPr>
          <a:xfrm rot="5400000">
            <a:off x="388783" y="2483417"/>
            <a:ext cx="3220061" cy="3373452"/>
          </a:xfrm>
          <a:prstGeom prst="parallelogram">
            <a:avLst>
              <a:gd name="adj" fmla="val 12608"/>
            </a:avLst>
          </a:prstGeom>
          <a:gradFill>
            <a:gsLst>
              <a:gs pos="11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>
            <a:softEdge rad="317500"/>
          </a:effectLst>
          <a:scene3d>
            <a:camera prst="orthographicFront"/>
            <a:lightRig rig="threePt" dir="t">
              <a:rot lat="0" lon="0" rev="204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1" name="Rectangle : Coins arrondis 10">
            <a:extLst>
              <a:ext uri="{FF2B5EF4-FFF2-40B4-BE49-F238E27FC236}">
                <a16:creationId xmlns:a16="http://schemas.microsoft.com/office/drawing/2014/main" id="{67618976-780E-4131-85CD-66F013F5ACDE}"/>
              </a:ext>
            </a:extLst>
          </p:cNvPr>
          <p:cNvSpPr/>
          <p:nvPr userDrawn="1"/>
        </p:nvSpPr>
        <p:spPr>
          <a:xfrm rot="-120000">
            <a:off x="211380" y="1442831"/>
            <a:ext cx="3220061" cy="3910358"/>
          </a:xfrm>
          <a:prstGeom prst="roundRect">
            <a:avLst>
              <a:gd name="adj" fmla="val 454"/>
            </a:avLst>
          </a:prstGeo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2" name="Espace réservé d’image 17">
            <a:extLst>
              <a:ext uri="{FF2B5EF4-FFF2-40B4-BE49-F238E27FC236}">
                <a16:creationId xmlns:a16="http://schemas.microsoft.com/office/drawing/2014/main" id="{01E4A9BC-C863-435A-8A18-508AE86DCB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422103" y="1691853"/>
            <a:ext cx="2736000" cy="3367314"/>
          </a:xfrm>
          <a:solidFill>
            <a:schemeClr val="tx1">
              <a:lumMod val="75000"/>
              <a:lumOff val="2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" noProof="0"/>
              <a:t>Insérez ou glissez-déplacez votre photo</a:t>
            </a:r>
          </a:p>
        </p:txBody>
      </p:sp>
    </p:spTree>
    <p:extLst>
      <p:ext uri="{BB962C8B-B14F-4D97-AF65-F5344CB8AC3E}">
        <p14:creationId xmlns:p14="http://schemas.microsoft.com/office/powerpoint/2010/main" val="3762657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F82F76-1F28-4871-AA44-ADE3B29E465F}"/>
              </a:ext>
            </a:extLst>
          </p:cNvPr>
          <p:cNvSpPr/>
          <p:nvPr userDrawn="1"/>
        </p:nvSpPr>
        <p:spPr>
          <a:xfrm>
            <a:off x="1066800" y="1009665"/>
            <a:ext cx="7056969" cy="4847145"/>
          </a:xfrm>
          <a:prstGeom prst="rect">
            <a:avLst/>
          </a:prstGeom>
          <a:solidFill>
            <a:schemeClr val="bg1"/>
          </a:solidFill>
          <a:ln w="82550" cmpd="thickThin">
            <a:solidFill>
              <a:schemeClr val="bg1">
                <a:lumMod val="6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216900" y="982132"/>
            <a:ext cx="2679698" cy="1412725"/>
          </a:xfrm>
        </p:spPr>
        <p:txBody>
          <a:bodyPr rtlCol="0" anchor="t"/>
          <a:lstStyle>
            <a:lvl1pPr algn="r">
              <a:defRPr/>
            </a:lvl1pPr>
          </a:lstStyle>
          <a:p>
            <a:pPr rtl="0"/>
            <a:r>
              <a:rPr lang="fr" noProof="0"/>
              <a:t>Cliquez sur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noProof="0" smtClean="0"/>
              <a:t>6/10/2023</a:t>
            </a:fld>
            <a:endParaRPr lang="en-US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1" name="Espace réservé d’image 10">
            <a:extLst>
              <a:ext uri="{FF2B5EF4-FFF2-40B4-BE49-F238E27FC236}">
                <a16:creationId xmlns:a16="http://schemas.microsoft.com/office/drawing/2014/main" id="{087D12F9-00B3-48A4-8EFB-78ACCA9F99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2052" y="1318687"/>
            <a:ext cx="2338493" cy="288198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/>
            </a:lvl1pPr>
          </a:lstStyle>
          <a:p>
            <a:pPr rtl="0"/>
            <a:r>
              <a:rPr lang="fr" noProof="0"/>
              <a:t>Images de construction</a:t>
            </a:r>
          </a:p>
        </p:txBody>
      </p:sp>
      <p:sp>
        <p:nvSpPr>
          <p:cNvPr id="12" name="Espace réservé d’image 10">
            <a:extLst>
              <a:ext uri="{FF2B5EF4-FFF2-40B4-BE49-F238E27FC236}">
                <a16:creationId xmlns:a16="http://schemas.microsoft.com/office/drawing/2014/main" id="{242B44F9-2E79-4910-8D1A-CE37EF05242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4222" y="3128436"/>
            <a:ext cx="3974629" cy="2424639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 sz="1200" i="1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lang="fr" noProof="0"/>
              <a:t> Images de travaux</a:t>
            </a:r>
          </a:p>
        </p:txBody>
      </p:sp>
      <p:sp>
        <p:nvSpPr>
          <p:cNvPr id="13" name="Espace réservé d’image 10">
            <a:extLst>
              <a:ext uri="{FF2B5EF4-FFF2-40B4-BE49-F238E27FC236}">
                <a16:creationId xmlns:a16="http://schemas.microsoft.com/office/drawing/2014/main" id="{68412D06-1A64-446B-8E3E-026437ADFB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00451" y="1318687"/>
            <a:ext cx="1748400" cy="1680173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 sz="1200" i="1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lang="fr" noProof="0"/>
              <a:t>Moyen de transport</a:t>
            </a:r>
          </a:p>
        </p:txBody>
      </p:sp>
      <p:sp>
        <p:nvSpPr>
          <p:cNvPr id="14" name="Espace réservé d’image 10">
            <a:extLst>
              <a:ext uri="{FF2B5EF4-FFF2-40B4-BE49-F238E27FC236}">
                <a16:creationId xmlns:a16="http://schemas.microsoft.com/office/drawing/2014/main" id="{3152ED43-82C8-44B9-8B8E-2C0C9CEB1F1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74222" y="1318687"/>
            <a:ext cx="2093027" cy="1680173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/>
            </a:lvl1pPr>
          </a:lstStyle>
          <a:p>
            <a:pPr rtl="0"/>
            <a:r>
              <a:rPr lang="fr" noProof="0"/>
              <a:t>Image de vêtements</a:t>
            </a:r>
          </a:p>
        </p:txBody>
      </p:sp>
      <p:sp>
        <p:nvSpPr>
          <p:cNvPr id="19" name="Espace réservé d’image 10">
            <a:extLst>
              <a:ext uri="{FF2B5EF4-FFF2-40B4-BE49-F238E27FC236}">
                <a16:creationId xmlns:a16="http://schemas.microsoft.com/office/drawing/2014/main" id="{0BCC3DC8-BDE4-4B07-A8CA-0321A364356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2052" y="4333875"/>
            <a:ext cx="2338493" cy="12192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 sz="1200" i="1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lang="fr" noProof="0"/>
              <a:t>Images d’autres éléments que capturer l’ère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2E769B50-B286-4700-AFD4-EFDA8F2FBA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16900" y="2507046"/>
            <a:ext cx="2679698" cy="3349763"/>
          </a:xfrm>
        </p:spPr>
        <p:txBody>
          <a:bodyPr rtlCol="0"/>
          <a:lstStyle>
            <a:lvl1pPr marL="0" indent="0" algn="r">
              <a:buNone/>
              <a:defRPr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 rtl="0"/>
            <a:r>
              <a:rPr lang="fr" noProof="0"/>
              <a:t>En-tête secondaire</a:t>
            </a:r>
          </a:p>
        </p:txBody>
      </p:sp>
    </p:spTree>
    <p:extLst>
      <p:ext uri="{BB962C8B-B14F-4D97-AF65-F5344CB8AC3E}">
        <p14:creationId xmlns:p14="http://schemas.microsoft.com/office/powerpoint/2010/main" val="4260075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11">
            <a:extLst>
              <a:ext uri="{FF2B5EF4-FFF2-40B4-BE49-F238E27FC236}">
                <a16:creationId xmlns:a16="http://schemas.microsoft.com/office/drawing/2014/main" id="{13CE66FB-7564-43B1-9A0A-6594394A243B}"/>
              </a:ext>
            </a:extLst>
          </p:cNvPr>
          <p:cNvSpPr/>
          <p:nvPr userDrawn="1"/>
        </p:nvSpPr>
        <p:spPr>
          <a:xfrm>
            <a:off x="476250" y="476250"/>
            <a:ext cx="11239500" cy="59245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1" name="Espace réservé d’image 10">
            <a:extLst>
              <a:ext uri="{FF2B5EF4-FFF2-40B4-BE49-F238E27FC236}">
                <a16:creationId xmlns:a16="http://schemas.microsoft.com/office/drawing/2014/main" id="{D335E96D-A567-4898-B2BA-3B8C2F40BA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2000" y="567000"/>
            <a:ext cx="11088000" cy="5724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" noProof="0"/>
              <a:t>Insérez une image à partir de l’ère iconique.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692939"/>
            <a:ext cx="9601196" cy="751418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" noProof="0"/>
          </a:p>
        </p:txBody>
      </p:sp>
      <p:pic>
        <p:nvPicPr>
          <p:cNvPr id="7" name="Image 6" descr="HD-PanelContent-GrommetsCombined.png">
            <a:extLst>
              <a:ext uri="{FF2B5EF4-FFF2-40B4-BE49-F238E27FC236}">
                <a16:creationId xmlns:a16="http://schemas.microsoft.com/office/drawing/2014/main" id="{EE5D561D-B993-4D57-A306-77777AD90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61" y="631069"/>
            <a:ext cx="240481" cy="238041"/>
          </a:xfrm>
          <a:prstGeom prst="ellipse">
            <a:avLst/>
          </a:prstGeom>
          <a:effectLst>
            <a:outerShdw blurRad="127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 descr="HD-PanelContent-GrommetsCombined.png">
            <a:extLst>
              <a:ext uri="{FF2B5EF4-FFF2-40B4-BE49-F238E27FC236}">
                <a16:creationId xmlns:a16="http://schemas.microsoft.com/office/drawing/2014/main" id="{56E46F13-579D-42C5-8CB9-411911275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2858" y="631069"/>
            <a:ext cx="240481" cy="238041"/>
          </a:xfrm>
          <a:prstGeom prst="ellipse">
            <a:avLst/>
          </a:prstGeom>
          <a:effectLst>
            <a:outerShdw blurRad="127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 descr="HD-PanelContent-GrommetsCombined.png">
            <a:extLst>
              <a:ext uri="{FF2B5EF4-FFF2-40B4-BE49-F238E27FC236}">
                <a16:creationId xmlns:a16="http://schemas.microsoft.com/office/drawing/2014/main" id="{E055F617-AE0E-412B-BD58-B6C6F1E57E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61" y="5996029"/>
            <a:ext cx="240481" cy="238041"/>
          </a:xfrm>
          <a:prstGeom prst="ellipse">
            <a:avLst/>
          </a:prstGeom>
          <a:effectLst>
            <a:outerShdw blurRad="127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 descr="HD-PanelContent-GrommetsCombined.png">
            <a:extLst>
              <a:ext uri="{FF2B5EF4-FFF2-40B4-BE49-F238E27FC236}">
                <a16:creationId xmlns:a16="http://schemas.microsoft.com/office/drawing/2014/main" id="{E6A3ABD2-1E11-490E-83ED-21CCB18789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2858" y="5996029"/>
            <a:ext cx="240481" cy="238041"/>
          </a:xfrm>
          <a:prstGeom prst="ellipse">
            <a:avLst/>
          </a:prstGeom>
          <a:effectLst>
            <a:outerShdw blurRad="127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828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ntenu +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>
            <a:cxnSpLocks/>
          </p:cNvCxnSpPr>
          <p:nvPr/>
        </p:nvCxnSpPr>
        <p:spPr>
          <a:xfrm>
            <a:off x="1295401" y="2421466"/>
            <a:ext cx="358038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5403" y="982132"/>
            <a:ext cx="3580380" cy="1303867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fr" noProof="0"/>
              <a:t>Cliquez pour modifier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95401" y="2560320"/>
            <a:ext cx="3580381" cy="3310128"/>
          </a:xfrm>
        </p:spPr>
        <p:txBody>
          <a:bodyPr rtlCol="0">
            <a:normAutofit/>
          </a:bodyPr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" noProof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noProof="0" smtClean="0"/>
              <a:t>6/10/2023</a:t>
            </a:fld>
            <a:endParaRPr lang="en-US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0" name="Parallélogramme 9">
            <a:extLst>
              <a:ext uri="{FF2B5EF4-FFF2-40B4-BE49-F238E27FC236}">
                <a16:creationId xmlns:a16="http://schemas.microsoft.com/office/drawing/2014/main" id="{9C4F6082-2952-43DC-9B9C-74C88B262CE9}"/>
              </a:ext>
            </a:extLst>
          </p:cNvPr>
          <p:cNvSpPr/>
          <p:nvPr userDrawn="1"/>
        </p:nvSpPr>
        <p:spPr>
          <a:xfrm rot="5400000">
            <a:off x="6801681" y="1316976"/>
            <a:ext cx="4037344" cy="5975391"/>
          </a:xfrm>
          <a:prstGeom prst="parallelogram">
            <a:avLst>
              <a:gd name="adj" fmla="val 12608"/>
            </a:avLst>
          </a:prstGeom>
          <a:gradFill>
            <a:gsLst>
              <a:gs pos="11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>
            <a:softEdge rad="317500"/>
          </a:effectLst>
          <a:scene3d>
            <a:camera prst="orthographicFront"/>
            <a:lightRig rig="threePt" dir="t">
              <a:rot lat="0" lon="0" rev="204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1" name="Rectangle : Coins arrondis 10">
            <a:extLst>
              <a:ext uri="{FF2B5EF4-FFF2-40B4-BE49-F238E27FC236}">
                <a16:creationId xmlns:a16="http://schemas.microsoft.com/office/drawing/2014/main" id="{67618976-780E-4131-85CD-66F013F5ACDE}"/>
              </a:ext>
            </a:extLst>
          </p:cNvPr>
          <p:cNvSpPr/>
          <p:nvPr userDrawn="1"/>
        </p:nvSpPr>
        <p:spPr>
          <a:xfrm rot="-120000">
            <a:off x="5372113" y="869568"/>
            <a:ext cx="5703690" cy="4902845"/>
          </a:xfrm>
          <a:prstGeom prst="roundRect">
            <a:avLst>
              <a:gd name="adj" fmla="val 454"/>
            </a:avLst>
          </a:prstGeo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2" name="Espace réservé d’image 17">
            <a:extLst>
              <a:ext uri="{FF2B5EF4-FFF2-40B4-BE49-F238E27FC236}">
                <a16:creationId xmlns:a16="http://schemas.microsoft.com/office/drawing/2014/main" id="{01E4A9BC-C863-435A-8A18-508AE86DCB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5584031" y="1077708"/>
            <a:ext cx="5279854" cy="4486565"/>
          </a:xfrm>
          <a:solidFill>
            <a:schemeClr val="tx1">
              <a:lumMod val="75000"/>
              <a:lumOff val="2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" noProof="0"/>
              <a:t>Insérez ou glissez-déplacez votre photo</a:t>
            </a:r>
          </a:p>
        </p:txBody>
      </p:sp>
    </p:spTree>
    <p:extLst>
      <p:ext uri="{BB962C8B-B14F-4D97-AF65-F5344CB8AC3E}">
        <p14:creationId xmlns:p14="http://schemas.microsoft.com/office/powerpoint/2010/main" val="168386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+ contenu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HD-PanelContent-GrommetsCombined.png">
            <a:extLst>
              <a:ext uri="{FF2B5EF4-FFF2-40B4-BE49-F238E27FC236}">
                <a16:creationId xmlns:a16="http://schemas.microsoft.com/office/drawing/2014/main" id="{7BD0150C-9F76-4D95-80BF-675693B48F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7" name="Connecteur droit 6"/>
          <p:cNvCxnSpPr>
            <a:cxnSpLocks/>
          </p:cNvCxnSpPr>
          <p:nvPr/>
        </p:nvCxnSpPr>
        <p:spPr>
          <a:xfrm>
            <a:off x="1295401" y="2421466"/>
            <a:ext cx="466966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5402" y="982132"/>
            <a:ext cx="4669664" cy="1303867"/>
          </a:xfrm>
        </p:spPr>
        <p:txBody>
          <a:bodyPr rtlCol="0"/>
          <a:lstStyle/>
          <a:p>
            <a:pPr rtl="0"/>
            <a:r>
              <a:rPr lang="fr"/>
              <a:t>Cliquez pour modifier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556932"/>
            <a:ext cx="4669666" cy="3318936"/>
          </a:xfrm>
        </p:spPr>
        <p:txBody>
          <a:bodyPr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68FEA8B0-7C15-481C-885B-E54C78BC32E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6935" y="982132"/>
            <a:ext cx="4669666" cy="4126581"/>
          </a:xfrm>
        </p:spPr>
        <p:txBody>
          <a:bodyPr rtlCol="0"/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DCEB7F9-6056-41AE-93D6-C5D4C94C8F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043309">
            <a:off x="8122162" y="5338536"/>
            <a:ext cx="2746356" cy="425315"/>
          </a:xfrm>
        </p:spPr>
        <p:txBody>
          <a:bodyPr rtlCol="0"/>
          <a:lstStyle>
            <a:lvl1pPr marL="0" indent="0" algn="r">
              <a:buNone/>
              <a:defRPr i="0">
                <a:latin typeface="Lucida Handwriting" panose="03010101010101010101" pitchFamily="66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r"/>
              <a:t>Nouvelle génération XYZ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5577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0" y="979709"/>
            <a:ext cx="9601197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3073155"/>
            <a:ext cx="9601197" cy="52039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6" name="Connecteur droit 15"/>
          <p:cNvCxnSpPr/>
          <p:nvPr/>
        </p:nvCxnSpPr>
        <p:spPr>
          <a:xfrm>
            <a:off x="2012723" y="2937688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2A890-9091-4399-80AF-8AF212A1ED4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295401" y="3864479"/>
            <a:ext cx="2952000" cy="1109133"/>
          </a:xfrm>
          <a:ln w="44450" cap="sq" cmpd="thinThick">
            <a:solidFill>
              <a:schemeClr val="accent1"/>
            </a:solidFill>
            <a:miter lim="800000"/>
          </a:ln>
        </p:spPr>
        <p:txBody>
          <a:bodyPr rtlCol="0" anchor="ctr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</a:lstStyle>
          <a:p>
            <a:pPr lvl="0" rtl="0"/>
            <a:r>
              <a:rPr lang="fr"/>
              <a:t>Description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1661F6C-2BB1-41AF-BF4C-144E940F7B2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20000" y="3864479"/>
            <a:ext cx="2952000" cy="1109133"/>
          </a:xfrm>
          <a:ln w="44450" cap="sq" cmpd="thinThick">
            <a:solidFill>
              <a:schemeClr val="accent3"/>
            </a:solidFill>
            <a:miter lim="800000"/>
          </a:ln>
        </p:spPr>
        <p:txBody>
          <a:bodyPr rtlCol="0" anchor="ctr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</a:lstStyle>
          <a:p>
            <a:pPr lvl="0" rtl="0"/>
            <a:r>
              <a:rPr lang="fr"/>
              <a:t>Description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AFB258B-8362-4F6C-94EF-7C1F32CEBF2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944598" y="3864479"/>
            <a:ext cx="2952000" cy="1109133"/>
          </a:xfrm>
          <a:ln w="44450" cap="sq" cmpd="thinThick">
            <a:solidFill>
              <a:schemeClr val="accent2"/>
            </a:solidFill>
            <a:miter lim="800000"/>
          </a:ln>
        </p:spPr>
        <p:txBody>
          <a:bodyPr rtlCol="0" anchor="ctr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</a:lstStyle>
          <a:p>
            <a:pPr lvl="0" rtl="0"/>
            <a:r>
              <a:rPr lang="fr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672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6" name="Connecteur droit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369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379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2530739"/>
            <a:ext cx="4718304" cy="476250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95400" y="3116261"/>
            <a:ext cx="4718304" cy="2632605"/>
          </a:xfrm>
        </p:spPr>
        <p:txBody>
          <a:bodyPr rtlCol="0" anchor="t">
            <a:normAutofit/>
          </a:bodyPr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80671" y="2530739"/>
            <a:ext cx="4718304" cy="476250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80671" y="3116261"/>
            <a:ext cx="4718304" cy="2632605"/>
          </a:xfrm>
        </p:spPr>
        <p:txBody>
          <a:bodyPr rtlCol="0" anchor="t">
            <a:normAutofit/>
          </a:bodyPr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178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contenu +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>
            <a:cxnSpLocks/>
          </p:cNvCxnSpPr>
          <p:nvPr/>
        </p:nvCxnSpPr>
        <p:spPr>
          <a:xfrm>
            <a:off x="1295401" y="2421466"/>
            <a:ext cx="358038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5403" y="982132"/>
            <a:ext cx="3580380" cy="1303867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fr" noProof="0"/>
              <a:t>Cliquez pour modifier le titre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noProof="0" smtClean="0"/>
              <a:t>6/10/2023</a:t>
            </a:fld>
            <a:endParaRPr lang="en-US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noProof="0" smtClean="0"/>
              <a:t>‹N°›</a:t>
            </a:fld>
            <a:endParaRPr lang="en-US" noProof="0" dirty="0"/>
          </a:p>
        </p:txBody>
      </p:sp>
      <p:sp>
        <p:nvSpPr>
          <p:cNvPr id="10" name="Parallélogramme 9">
            <a:extLst>
              <a:ext uri="{FF2B5EF4-FFF2-40B4-BE49-F238E27FC236}">
                <a16:creationId xmlns:a16="http://schemas.microsoft.com/office/drawing/2014/main" id="{9C4F6082-2952-43DC-9B9C-74C88B262CE9}"/>
              </a:ext>
            </a:extLst>
          </p:cNvPr>
          <p:cNvSpPr/>
          <p:nvPr userDrawn="1"/>
        </p:nvSpPr>
        <p:spPr>
          <a:xfrm rot="5400000">
            <a:off x="6801681" y="1316976"/>
            <a:ext cx="4037344" cy="5975391"/>
          </a:xfrm>
          <a:prstGeom prst="parallelogram">
            <a:avLst>
              <a:gd name="adj" fmla="val 12608"/>
            </a:avLst>
          </a:prstGeom>
          <a:gradFill>
            <a:gsLst>
              <a:gs pos="11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>
            <a:softEdge rad="317500"/>
          </a:effectLst>
          <a:scene3d>
            <a:camera prst="orthographicFront"/>
            <a:lightRig rig="threePt" dir="t">
              <a:rot lat="0" lon="0" rev="204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1" name="Rectangle : Coins arrondis 10">
            <a:extLst>
              <a:ext uri="{FF2B5EF4-FFF2-40B4-BE49-F238E27FC236}">
                <a16:creationId xmlns:a16="http://schemas.microsoft.com/office/drawing/2014/main" id="{67618976-780E-4131-85CD-66F013F5ACDE}"/>
              </a:ext>
            </a:extLst>
          </p:cNvPr>
          <p:cNvSpPr/>
          <p:nvPr userDrawn="1"/>
        </p:nvSpPr>
        <p:spPr>
          <a:xfrm rot="-120000">
            <a:off x="5372113" y="869568"/>
            <a:ext cx="5703690" cy="4902845"/>
          </a:xfrm>
          <a:prstGeom prst="roundRect">
            <a:avLst>
              <a:gd name="adj" fmla="val 454"/>
            </a:avLst>
          </a:prstGeo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2" name="Espace réservé d’image 17">
            <a:extLst>
              <a:ext uri="{FF2B5EF4-FFF2-40B4-BE49-F238E27FC236}">
                <a16:creationId xmlns:a16="http://schemas.microsoft.com/office/drawing/2014/main" id="{01E4A9BC-C863-435A-8A18-508AE86DCB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5584031" y="1077708"/>
            <a:ext cx="5279854" cy="4486565"/>
          </a:xfrm>
          <a:solidFill>
            <a:schemeClr val="tx1">
              <a:lumMod val="75000"/>
              <a:lumOff val="2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" noProof="0"/>
              <a:t>Insérez ou glissez-déplacez votre photo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809CB875-1032-49F8-A74E-BD0BA58F9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2556934"/>
            <a:ext cx="3580381" cy="331205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82454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contenu +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>
            <a:cxnSpLocks/>
          </p:cNvCxnSpPr>
          <p:nvPr/>
        </p:nvCxnSpPr>
        <p:spPr>
          <a:xfrm>
            <a:off x="1295401" y="2421466"/>
            <a:ext cx="358038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5403" y="982132"/>
            <a:ext cx="3580380" cy="1303867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fr"/>
              <a:t>Cliquez pour modifier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288294" y="895547"/>
            <a:ext cx="5871325" cy="4974901"/>
          </a:xfrm>
        </p:spPr>
        <p:txBody>
          <a:bodyPr rtlCol="0">
            <a:normAutofit/>
          </a:bodyPr>
          <a:lstStyle/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379CAAA9-085A-46C2-A892-DE935E67C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2556934"/>
            <a:ext cx="3580381" cy="331205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87113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454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C76C9E3-4E12-46D0-A58B-4B548A8EE6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8805" y="2442732"/>
            <a:ext cx="8814391" cy="3139547"/>
          </a:xfrm>
        </p:spPr>
        <p:txBody>
          <a:bodyPr rtlCol="0" anchor="ctr"/>
          <a:lstStyle>
            <a:lvl1pPr marL="0" indent="0" algn="ctr">
              <a:buNone/>
              <a:defRPr sz="60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61609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29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/>
          <p:cNvSpPr/>
          <p:nvPr userDrawn="1"/>
        </p:nvSpPr>
        <p:spPr>
          <a:xfrm>
            <a:off x="-1200" y="0"/>
            <a:ext cx="12193200" cy="6861600"/>
          </a:xfrm>
          <a:prstGeom prst="rect">
            <a:avLst/>
          </a:prstGeom>
          <a:solidFill>
            <a:srgbClr val="2D4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8" y="421398"/>
            <a:ext cx="9584840" cy="1372945"/>
          </a:xfrm>
        </p:spPr>
        <p:txBody>
          <a:bodyPr anchor="b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175" y="3354734"/>
            <a:ext cx="9576150" cy="678560"/>
          </a:xfrm>
        </p:spPr>
        <p:txBody>
          <a:bodyPr lIns="0"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59409" y="1539543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0570" y="3999043"/>
            <a:ext cx="957678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4"/>
          </p:nvPr>
        </p:nvSpPr>
        <p:spPr>
          <a:xfrm>
            <a:off x="972000" y="4629600"/>
            <a:ext cx="957535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60F98774-071D-4BD1-AF35-40B717D7205B}" type="datetime4">
              <a:rPr lang="en-GB" smtClean="0"/>
              <a:t>10 June 2023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32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838197" y="138016"/>
            <a:ext cx="10744203" cy="961022"/>
          </a:xfrm>
        </p:spPr>
        <p:txBody>
          <a:bodyPr lIns="0" rIns="0" bIns="91440" anchor="b" anchorCtr="0">
            <a:normAutofit/>
          </a:bodyPr>
          <a:lstStyle>
            <a:lvl1pPr>
              <a:defRPr sz="3000" b="0">
                <a:solidFill>
                  <a:srgbClr val="3263AE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440612"/>
            <a:ext cx="10515600" cy="5176503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defRPr sz="1800">
                <a:latin typeface="Avenir Next LT Pro" panose="020B0504020202020204" pitchFamily="34" charset="0"/>
              </a:defRPr>
            </a:lvl1pPr>
            <a:lvl2pPr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SzPct val="70000"/>
              <a:defRPr sz="1800">
                <a:latin typeface="Avenir Next LT Pro" panose="020B0504020202020204" pitchFamily="34" charset="0"/>
              </a:defRPr>
            </a:lvl2pPr>
            <a:lvl3pPr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defRPr sz="1800">
                <a:latin typeface="Avenir Next LT Pro" panose="020B0504020202020204" pitchFamily="34" charset="0"/>
              </a:defRPr>
            </a:lvl3pPr>
            <a:lvl4pPr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defRPr sz="1800">
                <a:latin typeface="Avenir Next LT Pro" panose="020B0504020202020204" pitchFamily="34" charset="0"/>
              </a:defRPr>
            </a:lvl4pPr>
            <a:lvl5pPr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defRPr sz="1800"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54AA55-0444-49EB-B366-4F246368C6AF}"/>
              </a:ext>
            </a:extLst>
          </p:cNvPr>
          <p:cNvGrpSpPr/>
          <p:nvPr userDrawn="1"/>
        </p:nvGrpSpPr>
        <p:grpSpPr>
          <a:xfrm>
            <a:off x="0" y="-8788"/>
            <a:ext cx="12192000" cy="92542"/>
            <a:chOff x="0" y="-2"/>
            <a:chExt cx="9144000" cy="9254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8198BB6-0DBE-445A-927F-6F9AF3E37CE5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"/>
              <a:ext cx="9144000" cy="91440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83CC362-260F-4D8E-864A-1FD043ED590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2540"/>
              <a:ext cx="91440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666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HD-PanelContent-GrommetsCombined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fr"/>
              <a:t>Modifiez le style du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rtl="0"/>
            <a:r>
              <a:rPr lang="fr"/>
              <a:t>Modifiez les styles du texte du masque</a:t>
            </a:r>
          </a:p>
          <a:p>
            <a:pPr lvl="1" rtl="0"/>
            <a:r>
              <a:rPr lang="fr"/>
              <a:t>Deuxième niveau</a:t>
            </a:r>
          </a:p>
          <a:p>
            <a:pPr lvl="2" rtl="0"/>
            <a:r>
              <a:rPr lang="fr"/>
              <a:t>Troisième niveau</a:t>
            </a:r>
          </a:p>
          <a:p>
            <a:pPr lvl="3" rtl="0"/>
            <a:r>
              <a:rPr lang="fr"/>
              <a:t>Quatrième niveau</a:t>
            </a:r>
          </a:p>
          <a:p>
            <a:pPr lvl="4" rtl="0"/>
            <a:r>
              <a:rPr lang="fr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846CE7D5-CF57-46EF-B807-FDD0502418D4}" type="datetimeFigureOut">
              <a:rPr lang="en-US" smtClean="0"/>
              <a:t>6/10/2023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330EA680-D336-4FF7-8B7A-9848BB0A1C32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2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86" r:id="rId3"/>
    <p:sldLayoutId id="2147484187" r:id="rId4"/>
    <p:sldLayoutId id="2147484188" r:id="rId5"/>
    <p:sldLayoutId id="2147484189" r:id="rId6"/>
    <p:sldLayoutId id="2147484190" r:id="rId7"/>
    <p:sldLayoutId id="2147484191" r:id="rId8"/>
    <p:sldLayoutId id="2147484192" r:id="rId9"/>
    <p:sldLayoutId id="2147484171" r:id="rId10"/>
    <p:sldLayoutId id="2147484172" r:id="rId11"/>
    <p:sldLayoutId id="2147484173" r:id="rId12"/>
    <p:sldLayoutId id="2147484193" r:id="rId13"/>
    <p:sldLayoutId id="2147484194" r:id="rId14"/>
    <p:sldLayoutId id="2147484174" r:id="rId15"/>
    <p:sldLayoutId id="2147484195" r:id="rId16"/>
    <p:sldLayoutId id="2147484175" r:id="rId17"/>
    <p:sldLayoutId id="2147484196" r:id="rId18"/>
    <p:sldLayoutId id="2147484197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0574" y="1060175"/>
            <a:ext cx="11128777" cy="182018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r>
              <a:rPr lang="fr-FR" b="1" dirty="0"/>
              <a:t>Réunion du Groupe Sectoriel Santé</a:t>
            </a:r>
            <a:endParaRPr lang="fr-BE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91409" y="3840480"/>
            <a:ext cx="6997148" cy="1133856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fr-FR" sz="3600" b="1" dirty="0"/>
              <a:t>Activités du GTT financement de la santé</a:t>
            </a:r>
            <a:endParaRPr lang="fr-BE" sz="3600" b="1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4574187" y="6133238"/>
            <a:ext cx="2831592" cy="4602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31 mai 2023</a:t>
            </a:r>
            <a:endParaRPr lang="fr-BE" sz="2000" b="1" dirty="0"/>
          </a:p>
        </p:txBody>
      </p:sp>
    </p:spTree>
    <p:extLst>
      <p:ext uri="{BB962C8B-B14F-4D97-AF65-F5344CB8AC3E}">
        <p14:creationId xmlns:p14="http://schemas.microsoft.com/office/powerpoint/2010/main" val="263743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A3E3C-F2FF-44A6-EAF3-CFC4B7AF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57" y="2451654"/>
            <a:ext cx="10893286" cy="190831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br>
              <a:rPr lang="fr-FR" sz="36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r>
              <a:rPr lang="fr-FR" sz="36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  <a:t>L'évaluation du système national de financement de la santé et sa progression vers la CSU, à l'aide de la matrice des progrès de l'OMS  </a:t>
            </a:r>
            <a:br>
              <a:rPr lang="fr-FR" sz="36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endParaRPr lang="fr-CI" sz="3600" dirty="0"/>
          </a:p>
        </p:txBody>
      </p:sp>
    </p:spTree>
    <p:extLst>
      <p:ext uri="{BB962C8B-B14F-4D97-AF65-F5344CB8AC3E}">
        <p14:creationId xmlns:p14="http://schemas.microsoft.com/office/powerpoint/2010/main" val="215803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C7786-716B-2B50-DE01-415B9A001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445" y="-129154"/>
            <a:ext cx="5497034" cy="628772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Rappel du contexte</a:t>
            </a:r>
            <a:endParaRPr lang="fr-CI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8FCAE7-CECD-4367-290E-62E3ABD0A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34" y="791461"/>
            <a:ext cx="7126829" cy="5092504"/>
          </a:xfrm>
        </p:spPr>
        <p:txBody>
          <a:bodyPr>
            <a:normAutofit fontScale="92500" lnSpcReduction="10000"/>
          </a:bodyPr>
          <a:lstStyle/>
          <a:p>
            <a:pPr marL="0" indent="0">
              <a:defRPr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42" indent="-342842">
              <a:defRPr/>
            </a:pPr>
            <a:r>
              <a:rPr lang="fr-FR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Plus de 7 années après la mise en œuvre de la SNFS pour la CSU et dans un contexte amélioré du cadre institutionnel du financement de la santé </a:t>
            </a:r>
          </a:p>
          <a:p>
            <a:pPr marL="342842" indent="-342842">
              <a:defRPr/>
            </a:pPr>
            <a:endParaRPr lang="fr-FR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842" indent="-342842">
              <a:defRPr/>
            </a:pPr>
            <a:r>
              <a:rPr lang="fr-FR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Nécessité d’une évaluation du système national de financement de la santé </a:t>
            </a:r>
          </a:p>
          <a:p>
            <a:pPr marL="342842" indent="-342842">
              <a:defRPr/>
            </a:pPr>
            <a:endParaRPr lang="fr-FR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842" indent="-342842">
              <a:defRPr/>
            </a:pPr>
            <a:r>
              <a:rPr lang="fr-FR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Opportunité saisie: Développement d’une </a:t>
            </a:r>
            <a:r>
              <a:rPr lang="fr-FR" sz="2400" b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 Matrice des progrès en matière de financement de la santé »</a:t>
            </a:r>
            <a:r>
              <a:rPr lang="fr-FR" sz="2400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par l’OMS </a:t>
            </a:r>
            <a:r>
              <a:rPr lang="fr-B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selon une approche normalisée </a:t>
            </a:r>
            <a:r>
              <a:rPr lang="fr-FR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évaluer les systèmes de financement de la santé des pays et mesurer leurs progrès vers la CSU (</a:t>
            </a:r>
            <a:r>
              <a:rPr lang="fr-BE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Jowett</a:t>
            </a:r>
            <a:r>
              <a:rPr lang="fr-B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M, et al. 2021) </a:t>
            </a:r>
            <a:endParaRPr lang="fr-FR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DF3CA6B4-F152-F80E-B202-8E833F5C1E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17" t="27236" r="40991" b="16312"/>
          <a:stretch/>
        </p:blipFill>
        <p:spPr>
          <a:xfrm>
            <a:off x="7829196" y="685149"/>
            <a:ext cx="3404851" cy="48940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EE7195-119A-3A78-B975-3836F5FB0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5" y="900283"/>
            <a:ext cx="3884863" cy="3840697"/>
          </a:xfrm>
        </p:spPr>
        <p:txBody>
          <a:bodyPr rtlCol="0">
            <a:no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Quel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est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 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degré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 de fragmentation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structurelle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 dans 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système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 de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santé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C038">
                    <a:lumMod val="50000"/>
                  </a:srgbClr>
                </a:solidFill>
                <a:effectLst/>
                <a:uLnTx/>
                <a:uFillTx/>
                <a:latin typeface="Encode Sans" panose="00000500000000000000" pitchFamily="2" charset="0"/>
                <a:ea typeface="+mn-ea"/>
                <a:cs typeface="+mn-cs"/>
              </a:rPr>
              <a:t>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rgbClr val="231F2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L'évaluation s'appuie sur un vaste ensemble de travaux conceptuels et empiriques et résume </a:t>
            </a:r>
            <a:r>
              <a:rPr lang="fr-FR" b="1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ce qui compte dans le financement de la santé pour la CSU » en 19 attributs souhaitables</a:t>
            </a:r>
            <a:r>
              <a:rPr lang="fr-FR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dirty="0">
                <a:solidFill>
                  <a:srgbClr val="231F20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 constituent la base de l'évaluation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endParaRPr lang="fr-FR" sz="100" dirty="0">
              <a:solidFill>
                <a:srgbClr val="231F20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Chaque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question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soulève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des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enjeux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sur la situation dans le pays sur un point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spécifique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, qui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peut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contribuer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au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progrès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vers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un (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ou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plusieurs</a:t>
            </a:r>
            <a:r>
              <a:rPr lang="en-GB" dirty="0">
                <a:solidFill>
                  <a:srgbClr val="231F20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) attribute(s) desirable(s)</a:t>
            </a:r>
            <a:endParaRPr lang="fr-FR" dirty="0">
              <a:solidFill>
                <a:srgbClr val="231F20"/>
              </a:solidFill>
              <a:latin typeface="Gill Sans MT" panose="020B0502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104657-2F4A-79C8-FB50-1F02C792B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1" t="21474" r="26446" b="13764"/>
          <a:stretch/>
        </p:blipFill>
        <p:spPr>
          <a:xfrm>
            <a:off x="4485859" y="41679"/>
            <a:ext cx="7699513" cy="482847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67CB73C-64C1-5462-EB29-57A1DE8CA2F2}"/>
              </a:ext>
            </a:extLst>
          </p:cNvPr>
          <p:cNvSpPr/>
          <p:nvPr/>
        </p:nvSpPr>
        <p:spPr>
          <a:xfrm>
            <a:off x="7329776" y="1180067"/>
            <a:ext cx="2011680" cy="11155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615B62-ED37-0DB8-A365-747FBC184DBA}"/>
              </a:ext>
            </a:extLst>
          </p:cNvPr>
          <p:cNvSpPr/>
          <p:nvPr/>
        </p:nvSpPr>
        <p:spPr>
          <a:xfrm>
            <a:off x="4492487" y="2714616"/>
            <a:ext cx="3538330" cy="21499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I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CB40D9-7962-2D38-4A8B-D4A017BECBA1}"/>
              </a:ext>
            </a:extLst>
          </p:cNvPr>
          <p:cNvSpPr txBox="1"/>
          <p:nvPr/>
        </p:nvSpPr>
        <p:spPr>
          <a:xfrm>
            <a:off x="225637" y="-66260"/>
            <a:ext cx="41850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defRPr/>
            </a:pPr>
            <a:r>
              <a:rPr lang="en-US" sz="3200" b="1" dirty="0"/>
              <a:t>Méthodologie</a:t>
            </a:r>
            <a:endParaRPr lang="fr-FR" sz="3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8" name="Diagram 2">
            <a:extLst>
              <a:ext uri="{FF2B5EF4-FFF2-40B4-BE49-F238E27FC236}">
                <a16:creationId xmlns:a16="http://schemas.microsoft.com/office/drawing/2014/main" id="{5D60EB1E-1EAF-9ED1-C89F-D1A6C3676F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092155"/>
              </p:ext>
            </p:extLst>
          </p:nvPr>
        </p:nvGraphicFramePr>
        <p:xfrm>
          <a:off x="0" y="5232603"/>
          <a:ext cx="7540487" cy="1595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95F83860-FA57-00D8-0EAE-FA32ED5EDE01}"/>
              </a:ext>
            </a:extLst>
          </p:cNvPr>
          <p:cNvSpPr txBox="1"/>
          <p:nvPr/>
        </p:nvSpPr>
        <p:spPr>
          <a:xfrm>
            <a:off x="6016488" y="5934670"/>
            <a:ext cx="6175512" cy="83099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Les </a:t>
            </a:r>
            <a:r>
              <a:rPr lang="en-GB" sz="1600" b="1" dirty="0" err="1">
                <a:solidFill>
                  <a:schemeClr val="bg1"/>
                </a:solidFill>
              </a:rPr>
              <a:t>niveaux</a:t>
            </a:r>
            <a:r>
              <a:rPr lang="en-GB" sz="1600" b="1" dirty="0">
                <a:solidFill>
                  <a:schemeClr val="bg1"/>
                </a:solidFill>
              </a:rPr>
              <a:t> de </a:t>
            </a:r>
            <a:r>
              <a:rPr lang="en-GB" sz="1600" b="1" dirty="0" err="1">
                <a:solidFill>
                  <a:schemeClr val="bg1"/>
                </a:solidFill>
              </a:rPr>
              <a:t>progrès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sont</a:t>
            </a:r>
            <a:r>
              <a:rPr lang="en-GB" sz="1600" b="1" dirty="0">
                <a:solidFill>
                  <a:schemeClr val="bg1"/>
                </a:solidFill>
              </a:rPr>
              <a:t> des </a:t>
            </a:r>
            <a:r>
              <a:rPr lang="en-GB" sz="1600" b="1" dirty="0" err="1">
                <a:solidFill>
                  <a:schemeClr val="bg1"/>
                </a:solidFill>
              </a:rPr>
              <a:t>mesures</a:t>
            </a:r>
            <a:r>
              <a:rPr lang="en-GB" sz="1600" b="1" dirty="0">
                <a:solidFill>
                  <a:schemeClr val="bg1"/>
                </a:solidFill>
              </a:rPr>
              <a:t> de la situation </a:t>
            </a:r>
            <a:r>
              <a:rPr lang="en-GB" sz="1600" b="1" dirty="0" err="1">
                <a:solidFill>
                  <a:schemeClr val="bg1"/>
                </a:solidFill>
              </a:rPr>
              <a:t>actuelle</a:t>
            </a:r>
            <a:r>
              <a:rPr lang="en-GB" sz="1600" b="1" dirty="0">
                <a:solidFill>
                  <a:schemeClr val="bg1"/>
                </a:solidFill>
              </a:rPr>
              <a:t> du pays. </a:t>
            </a:r>
            <a:r>
              <a:rPr lang="en-GB" sz="1600" b="1" dirty="0" err="1">
                <a:solidFill>
                  <a:schemeClr val="bg1"/>
                </a:solidFill>
              </a:rPr>
              <a:t>Elles</a:t>
            </a:r>
            <a:r>
              <a:rPr lang="en-GB" sz="1600" b="1" dirty="0">
                <a:solidFill>
                  <a:schemeClr val="bg1"/>
                </a:solidFill>
              </a:rPr>
              <a:t> constituent la base pour les directions </a:t>
            </a:r>
            <a:r>
              <a:rPr lang="en-GB" sz="1600" b="1" dirty="0" err="1">
                <a:solidFill>
                  <a:schemeClr val="bg1"/>
                </a:solidFill>
              </a:rPr>
              <a:t>recommandées</a:t>
            </a:r>
            <a:r>
              <a:rPr lang="en-GB" sz="1600" b="1" dirty="0">
                <a:solidFill>
                  <a:schemeClr val="bg1"/>
                </a:solidFill>
              </a:rPr>
              <a:t> pour les politiques &amp; </a:t>
            </a:r>
            <a:r>
              <a:rPr lang="en-GB" sz="1600" b="1" dirty="0" err="1">
                <a:solidFill>
                  <a:schemeClr val="bg1"/>
                </a:solidFill>
              </a:rPr>
              <a:t>leur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réalisation</a:t>
            </a:r>
            <a:r>
              <a:rPr lang="en-GB" sz="1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EB19BEF-2AAB-D556-C6AC-029E2DD9A31F}"/>
              </a:ext>
            </a:extLst>
          </p:cNvPr>
          <p:cNvSpPr/>
          <p:nvPr/>
        </p:nvSpPr>
        <p:spPr>
          <a:xfrm>
            <a:off x="7169426" y="53009"/>
            <a:ext cx="2279373" cy="103735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9C131D-8619-7ACF-05BE-13F004F56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26" y="3076710"/>
            <a:ext cx="10654747" cy="1561549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br>
              <a:rPr lang="fr-FR" sz="36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r>
              <a:rPr lang="fr-FR" sz="36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  <a:t>L'Elaboration d’un plan de viabilité des politiques de co-financement et de transition  </a:t>
            </a:r>
            <a:br>
              <a:rPr lang="fr-FR" sz="36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endParaRPr lang="fr-CI" sz="3600" dirty="0"/>
          </a:p>
        </p:txBody>
      </p:sp>
    </p:spTree>
    <p:extLst>
      <p:ext uri="{BB962C8B-B14F-4D97-AF65-F5344CB8AC3E}">
        <p14:creationId xmlns:p14="http://schemas.microsoft.com/office/powerpoint/2010/main" val="173954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A9065-0B2B-DF00-7A5E-09A0D5F6B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229" y="0"/>
            <a:ext cx="7345014" cy="556591"/>
          </a:xfrm>
        </p:spPr>
        <p:txBody>
          <a:bodyPr/>
          <a:lstStyle/>
          <a:p>
            <a:r>
              <a:rPr lang="fr-FR" sz="3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APPROCHE DE TRAVAIL </a:t>
            </a:r>
            <a:endParaRPr lang="fr-CI" sz="32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2D14F9-E66A-B9C2-66EB-E0637E5F6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530" y="749115"/>
            <a:ext cx="10296939" cy="4008416"/>
          </a:xfrm>
        </p:spPr>
        <p:txBody>
          <a:bodyPr/>
          <a:lstStyle/>
          <a:p>
            <a:r>
              <a:rPr lang="fr-CI" sz="1800" b="1" dirty="0">
                <a:solidFill>
                  <a:srgbClr val="1F497C"/>
                </a:solidFill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Partie 1: </a:t>
            </a:r>
            <a:r>
              <a:rPr lang="fr-FR" sz="1800" b="1" dirty="0">
                <a:solidFill>
                  <a:srgbClr val="1F497C"/>
                </a:solidFill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Mise en route, production de l’Analyse situationnelle et identification de mesures spécifiques pour la pérennisation des programmes</a:t>
            </a:r>
          </a:p>
          <a:p>
            <a:pPr lvl="1"/>
            <a:r>
              <a:rPr lang="fr-FR" sz="1800" dirty="0">
                <a:latin typeface="Gill Sans MT" panose="020B0502020104020203" pitchFamily="34" charset="0"/>
                <a:cs typeface="Times New Roman" panose="02020603050405020304" pitchFamily="18" charset="0"/>
              </a:rPr>
              <a:t>1.1- Analyse situationnelle :  épidémiologie, principales réalisations, actions stratégiques</a:t>
            </a:r>
            <a:endParaRPr lang="fr-CI" sz="1800" dirty="0">
              <a:latin typeface="Gill Sans MT" panose="020B0502020104020203" pitchFamily="34" charset="0"/>
              <a:cs typeface="Times New Roman" panose="02020603050405020304" pitchFamily="18" charset="0"/>
            </a:endParaRPr>
          </a:p>
          <a:p>
            <a:pPr lvl="1"/>
            <a:r>
              <a:rPr lang="fr-FR" sz="1800" dirty="0">
                <a:latin typeface="Gill Sans MT" panose="020B0502020104020203" pitchFamily="34" charset="0"/>
                <a:cs typeface="Times New Roman" panose="02020603050405020304" pitchFamily="18" charset="0"/>
              </a:rPr>
              <a:t>1.2- Prestation de services, approvisionnement en produits de santé, ressources humaines et systèmes d'information et aspects programmatiques</a:t>
            </a:r>
          </a:p>
          <a:p>
            <a:r>
              <a:rPr lang="fr-CI" sz="1800" b="1" dirty="0">
                <a:solidFill>
                  <a:srgbClr val="1F497C"/>
                </a:solidFill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Partie 2: </a:t>
            </a:r>
            <a:r>
              <a:rPr lang="fr-FR" sz="1800" b="1" dirty="0">
                <a:solidFill>
                  <a:srgbClr val="1F497C"/>
                </a:solidFill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du Paysage de financement sur la base du financement de la santé et de la transition en Côte d'Ivoire </a:t>
            </a:r>
            <a:r>
              <a:rPr lang="fr-FR" dirty="0">
                <a:latin typeface="Gill Sans MT" panose="020B0502020104020203" pitchFamily="34" charset="0"/>
                <a:cs typeface="Times New Roman" panose="02020603050405020304" pitchFamily="18" charset="0"/>
              </a:rPr>
              <a:t>(clarifier le problème de viabilité des programmes et analyse des flux financiers pour une compréhension de leurs modes de financement,  analyse de l’espace fiscal, projection des besoins de financement )</a:t>
            </a:r>
          </a:p>
          <a:p>
            <a:r>
              <a:rPr lang="fr-FR" sz="1800" b="1" dirty="0">
                <a:solidFill>
                  <a:srgbClr val="1F497C"/>
                </a:solidFill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Partie 3: Analyser les facteurs de risques liés à la transition et au plan de viabilité, les facteurs contributifs et description de l'impact lié aux risques </a:t>
            </a:r>
            <a:r>
              <a:rPr lang="fr-FR" dirty="0">
                <a:latin typeface="Gill Sans MT" panose="020B0502020104020203" pitchFamily="34" charset="0"/>
                <a:cs typeface="Times New Roman" panose="02020603050405020304" pitchFamily="18" charset="0"/>
              </a:rPr>
              <a:t>(3 domaines à traiter : i) Situations épidémiologiques et organisation des réponses aux maladies/conditions ; ii) Programmatique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iii) Financier)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solidFill>
                  <a:srgbClr val="1F497C"/>
                </a:solidFill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Partie 4: Feuille de route et évaluation du plan de viabilité </a:t>
            </a:r>
            <a:r>
              <a:rPr lang="fr-FR" dirty="0">
                <a:latin typeface="Gill Sans MT" panose="020B0502020104020203" pitchFamily="34" charset="0"/>
                <a:cs typeface="Times New Roman" panose="02020603050405020304" pitchFamily="18" charset="0"/>
              </a:rPr>
              <a:t>(Développer des stratégies d'atténuation des facteurs de risque pour chaque domaine (épidémiologique, programmatique et financier);</a:t>
            </a:r>
          </a:p>
          <a:p>
            <a:endParaRPr lang="fr-CI" dirty="0"/>
          </a:p>
        </p:txBody>
      </p:sp>
    </p:spTree>
    <p:extLst>
      <p:ext uri="{BB962C8B-B14F-4D97-AF65-F5344CB8AC3E}">
        <p14:creationId xmlns:p14="http://schemas.microsoft.com/office/powerpoint/2010/main" val="3544767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9178B-2C9E-8BF8-D5A6-65395C082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55" y="2584174"/>
            <a:ext cx="10601739" cy="1457739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br>
              <a:rPr lang="fr-FR" sz="32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r>
              <a:rPr lang="fr-FR" sz="32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  <a:t>L'analyse sur l'évaluation des engagements des dialogues nationaux sur le financement de la santé   </a:t>
            </a:r>
            <a:br>
              <a:rPr lang="fr-FR" sz="32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endParaRPr lang="fr-CI" sz="3200" dirty="0"/>
          </a:p>
        </p:txBody>
      </p:sp>
    </p:spTree>
    <p:extLst>
      <p:ext uri="{BB962C8B-B14F-4D97-AF65-F5344CB8AC3E}">
        <p14:creationId xmlns:p14="http://schemas.microsoft.com/office/powerpoint/2010/main" val="137684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6428" y="627572"/>
            <a:ext cx="6823412" cy="590695"/>
          </a:xfrm>
        </p:spPr>
        <p:txBody>
          <a:bodyPr>
            <a:noAutofit/>
          </a:bodyPr>
          <a:lstStyle/>
          <a:p>
            <a:r>
              <a:rPr lang="fr-FR" sz="4000" b="1" dirty="0"/>
              <a:t>Rappel du contexte</a:t>
            </a:r>
            <a:endParaRPr lang="fr-BE" sz="4000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92765" y="1007166"/>
            <a:ext cx="8316667" cy="5088834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4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BE" sz="2000" dirty="0"/>
          </a:p>
          <a:p>
            <a:pPr>
              <a:buNone/>
            </a:pPr>
            <a:r>
              <a:rPr lang="fr-BE" sz="2000" dirty="0"/>
              <a:t>Organisation du 1</a:t>
            </a:r>
            <a:r>
              <a:rPr lang="fr-BE" sz="2000" baseline="30000" dirty="0"/>
              <a:t>er</a:t>
            </a:r>
            <a:r>
              <a:rPr lang="fr-BE" sz="2000" dirty="0"/>
              <a:t> Dialogue National sur le Financement de la Santé </a:t>
            </a:r>
            <a:r>
              <a:rPr lang="fr-FR" sz="2000" dirty="0"/>
              <a:t>15 au 18 avril 2019 au Sofitel Hôtel Ivoire.</a:t>
            </a:r>
            <a:endParaRPr lang="fr-BE" sz="2000" dirty="0"/>
          </a:p>
          <a:p>
            <a:pPr>
              <a:buNone/>
            </a:pPr>
            <a:endParaRPr lang="fr-FR" sz="2000" dirty="0"/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None/>
              <a:tabLst>
                <a:tab pos="457200" algn="l"/>
              </a:tabLst>
            </a:pPr>
            <a:r>
              <a:rPr lang="fr-FR" sz="2000" dirty="0"/>
              <a:t>Objectif Général: définir des stratégies pour d’une part accroître le financement tant domestique qu’externe des priorités nationales du secteur de la santé, et d’autre part améliorer l’efficience et l’efficacité de son utilisation. </a:t>
            </a:r>
            <a:endParaRPr lang="fr-CI" sz="2000" dirty="0"/>
          </a:p>
          <a:p>
            <a:endParaRPr lang="fr-FR" sz="2000" dirty="0"/>
          </a:p>
          <a:p>
            <a:endParaRPr lang="fr-FR" sz="2000" dirty="0">
              <a:solidFill>
                <a:srgbClr val="FF0000"/>
              </a:solidFill>
            </a:endParaRPr>
          </a:p>
          <a:p>
            <a:endParaRPr lang="fr-BE" sz="2000" dirty="0"/>
          </a:p>
        </p:txBody>
      </p:sp>
      <p:pic>
        <p:nvPicPr>
          <p:cNvPr id="6" name="Picture 2" descr="Peut être une image de texte qui dit ’DIALOGUE NATIONAL SUR LE FINANCEMENT DE LA SANTE INVESTIR DANS LA SANTE POUR UN AVENIR MEILLEUR’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" t="17367" r="2194" b="28530"/>
          <a:stretch/>
        </p:blipFill>
        <p:spPr bwMode="auto">
          <a:xfrm>
            <a:off x="8494776" y="1"/>
            <a:ext cx="3697224" cy="243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ucune description de photo disponibl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776" y="2199833"/>
            <a:ext cx="3697224" cy="232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Aucune description de photo disponible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572" y="4527323"/>
            <a:ext cx="3675428" cy="234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9912096" y="2295144"/>
            <a:ext cx="77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rgbClr val="FF0000"/>
                </a:solidFill>
              </a:rPr>
              <a:t>OMS</a:t>
            </a:r>
            <a:endParaRPr lang="fr-BE" sz="2000" b="1" i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442448" y="4617035"/>
            <a:ext cx="813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>
                <a:solidFill>
                  <a:srgbClr val="FF0000"/>
                </a:solidFill>
              </a:rPr>
              <a:t>Ministre de la santé</a:t>
            </a:r>
            <a:endParaRPr lang="fr-BE" sz="1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400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9529" y="8299"/>
            <a:ext cx="7845881" cy="5407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fr-FR" sz="2800" dirty="0">
                <a:solidFill>
                  <a:schemeClr val="tx1"/>
                </a:solidFill>
              </a:rPr>
              <a:t>Engagements des parties prenantes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124" y="1207879"/>
            <a:ext cx="5219346" cy="222112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Réforme hospitalière à travers l’accélération de ce processus afin que sa mise en œuvre se fasse dans les meilleurs délais</a:t>
            </a:r>
            <a:endParaRPr lang="en-US" sz="1200" dirty="0">
              <a:latin typeface="Segoe UI Web (West European)"/>
            </a:endParaRP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Mise en œuvre et l’accélération de sa phase de généralisation de la Couverture Maladie Universelle (CMU)</a:t>
            </a: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Transfert des compétences aux collectivités territoriales en matière de Santé</a:t>
            </a: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Meilleur alignement des ressources vers les priorités nationales tels qu’identifiées dans le Dossier d’Investissement National</a:t>
            </a: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050" dirty="0">
                <a:latin typeface="Segoe UI Web (West European)"/>
              </a:rPr>
              <a:t>Etc...</a:t>
            </a:r>
            <a:endParaRPr lang="en-GH" sz="1050" dirty="0">
              <a:latin typeface="Segoe UI Web (West European)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37351" y="3718376"/>
            <a:ext cx="5618921" cy="261353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Augmentation de la demande des services de santé à travers la vulgarisation et l’enrôlement des populations vulnérables à la CMU et l’évaluation des goulots d’étranglement à la l’utilisation des services.</a:t>
            </a:r>
            <a:endParaRPr lang="en-US" sz="1200" dirty="0">
              <a:latin typeface="Segoe UI Web (West European)"/>
            </a:endParaRP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Amélioration de l’offre de service de santé par le passage à échelle des bonnes pratiques communautaires et l’intensification de l’offre de services communautaires pour les plus vulnérables</a:t>
            </a: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Renforcement et promotion des mécanismes endogènes de mobilisation de ressources (cotisations des associations, téléthons etc.).</a:t>
            </a:r>
            <a:endParaRPr lang="en-US" sz="1200" dirty="0">
              <a:latin typeface="Segoe UI Web (West European)"/>
            </a:endParaRP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Mise en place de stages communautaires dans la formation des agents de santé</a:t>
            </a: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Etc…</a:t>
            </a:r>
            <a:endParaRPr lang="en-US" sz="1200" dirty="0">
              <a:latin typeface="Segoe UI Web (West European)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67489" y="1327690"/>
            <a:ext cx="4931813" cy="211596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Contribution à travers la Responsabilité Sociétale des Entreprises (RSE) à la construction, à l’équipement et au renforcement des capacités des structures de santé</a:t>
            </a:r>
            <a:endParaRPr lang="en-US" sz="1200" dirty="0">
              <a:latin typeface="Segoe UI Web (West European)"/>
            </a:endParaRP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Contribution à la réalisation d’une cartographie des ressources et une étude sur la contribution du secteur privé au domaine de la santé</a:t>
            </a:r>
            <a:endParaRPr lang="en-US" sz="1200" dirty="0">
              <a:latin typeface="Segoe UI Web (West European)"/>
            </a:endParaRP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Pleine participation aux travaux de la plateforme destinée à la mise en œuvre du dossier d’investissement</a:t>
            </a: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Etc…</a:t>
            </a:r>
            <a:endParaRPr lang="en-US" sz="1200" dirty="0">
              <a:latin typeface="Segoe UI Web (West European)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684" y="760936"/>
            <a:ext cx="108497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b="1" dirty="0">
                <a:solidFill>
                  <a:srgbClr val="682666"/>
                </a:solidFill>
                <a:latin typeface="Avenir Next LT Pro Demi" panose="020B0704020202020204" pitchFamily="34" charset="0"/>
              </a:rPr>
              <a:t>Etat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3A7BA2-A605-4686-A117-4A313F4814AA}"/>
              </a:ext>
            </a:extLst>
          </p:cNvPr>
          <p:cNvSpPr txBox="1"/>
          <p:nvPr/>
        </p:nvSpPr>
        <p:spPr>
          <a:xfrm>
            <a:off x="454452" y="3730226"/>
            <a:ext cx="5747428" cy="254172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Soutien à la volonté du Gouvernement exprimée à Oslo en Novembre 2018, d’accroître de 15% par an le budget alloué au secteur de la santé. Cet effort amènerait la part du Budget de la santé à 6,13% du Budget national en 2020, à 8,4% en 2024 et à 13,4% en 2030.</a:t>
            </a:r>
            <a:endParaRPr lang="en-GH" sz="1200" dirty="0">
              <a:latin typeface="Segoe UI Web (West European)"/>
            </a:endParaRP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Soutien aux réformes engagées dont la CMU qui apporte une contribution irremplaçable à l’amélioration du capital humain et à la lutte contre l’exclusion. Sa mise en œuvre nécessitera une attention vigilante sans oublier d’autres réformes importantes comme la réforme hospitalière, la réforme de la régulation du secteur pharmaceutique, le passage à l’échelle de Financement Basée sur la performance (le PBF) et la décentralisation du Système de santé</a:t>
            </a:r>
            <a:endParaRPr lang="en-GH" sz="1200" dirty="0">
              <a:latin typeface="Segoe UI Web (West European)"/>
            </a:endParaRPr>
          </a:p>
          <a:p>
            <a:pPr marL="342900" indent="-342900">
              <a:spcAft>
                <a:spcPts val="1000"/>
              </a:spcAft>
              <a:buSzPts val="1400"/>
              <a:buFont typeface="Courier New" panose="02070309020205020404" pitchFamily="49" charset="0"/>
              <a:buChar char="o"/>
            </a:pPr>
            <a:r>
              <a:rPr lang="fr-FR" sz="1200" dirty="0">
                <a:latin typeface="Segoe UI Web (West European)"/>
              </a:rPr>
              <a:t>Alignement de nos priorités et nos interventions sur celles définies par le gouvernement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12AF72-6B7A-4BEC-B511-9284F3855973}"/>
              </a:ext>
            </a:extLst>
          </p:cNvPr>
          <p:cNvCxnSpPr/>
          <p:nvPr/>
        </p:nvCxnSpPr>
        <p:spPr>
          <a:xfrm>
            <a:off x="2235490" y="3415568"/>
            <a:ext cx="79327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31C5BA-4B9E-412E-BD09-5396B5FE40B5}"/>
              </a:ext>
            </a:extLst>
          </p:cNvPr>
          <p:cNvCxnSpPr>
            <a:cxnSpLocks/>
          </p:cNvCxnSpPr>
          <p:nvPr/>
        </p:nvCxnSpPr>
        <p:spPr>
          <a:xfrm>
            <a:off x="6095999" y="1150374"/>
            <a:ext cx="0" cy="5326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80D9B0F-2D4B-C034-6D1C-F688C78A0564}"/>
              </a:ext>
            </a:extLst>
          </p:cNvPr>
          <p:cNvSpPr txBox="1"/>
          <p:nvPr/>
        </p:nvSpPr>
        <p:spPr>
          <a:xfrm>
            <a:off x="6038975" y="762199"/>
            <a:ext cx="2057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b="1" dirty="0">
                <a:solidFill>
                  <a:srgbClr val="682666"/>
                </a:solidFill>
                <a:latin typeface="Avenir Next LT Pro Demi" panose="020B0704020202020204" pitchFamily="34" charset="0"/>
              </a:rPr>
              <a:t>Secteur Privé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F16C96-8842-93BD-FB34-5409F918E72C}"/>
              </a:ext>
            </a:extLst>
          </p:cNvPr>
          <p:cNvSpPr txBox="1"/>
          <p:nvPr/>
        </p:nvSpPr>
        <p:spPr>
          <a:xfrm>
            <a:off x="1909683" y="3429000"/>
            <a:ext cx="144311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b="1" dirty="0">
                <a:solidFill>
                  <a:srgbClr val="682666"/>
                </a:solidFill>
                <a:latin typeface="Avenir Next LT Pro Demi" panose="020B0704020202020204" pitchFamily="34" charset="0"/>
              </a:rPr>
              <a:t>PTF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21E248-A3EC-D478-043C-E60962382796}"/>
              </a:ext>
            </a:extLst>
          </p:cNvPr>
          <p:cNvSpPr txBox="1"/>
          <p:nvPr/>
        </p:nvSpPr>
        <p:spPr>
          <a:xfrm>
            <a:off x="6193252" y="3429000"/>
            <a:ext cx="21125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b="1" dirty="0">
                <a:solidFill>
                  <a:srgbClr val="682666"/>
                </a:solidFill>
                <a:latin typeface="Avenir Next LT Pro Demi" panose="020B0704020202020204" pitchFamily="34" charset="0"/>
              </a:rPr>
              <a:t>Société Civile </a:t>
            </a:r>
          </a:p>
        </p:txBody>
      </p:sp>
      <p:grpSp>
        <p:nvGrpSpPr>
          <p:cNvPr id="3" name="Group 10">
            <a:extLst>
              <a:ext uri="{FF2B5EF4-FFF2-40B4-BE49-F238E27FC236}">
                <a16:creationId xmlns:a16="http://schemas.microsoft.com/office/drawing/2014/main" id="{6AB3AAE2-B766-2F6D-FEE0-34DDE5A741B4}"/>
              </a:ext>
            </a:extLst>
          </p:cNvPr>
          <p:cNvGrpSpPr/>
          <p:nvPr/>
        </p:nvGrpSpPr>
        <p:grpSpPr>
          <a:xfrm>
            <a:off x="2777068" y="2474447"/>
            <a:ext cx="6668575" cy="2224476"/>
            <a:chOff x="-411183" y="9"/>
            <a:chExt cx="5972564" cy="2224476"/>
          </a:xfrm>
          <a:solidFill>
            <a:schemeClr val="accent1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6A4AB1-838D-35E9-4F8E-4AFB27CD1683}"/>
                </a:ext>
              </a:extLst>
            </p:cNvPr>
            <p:cNvSpPr/>
            <p:nvPr/>
          </p:nvSpPr>
          <p:spPr>
            <a:xfrm>
              <a:off x="144020" y="9"/>
              <a:ext cx="5417361" cy="2224476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193282-9102-38BA-5AE1-DB1A0C95E830}"/>
                </a:ext>
              </a:extLst>
            </p:cNvPr>
            <p:cNvSpPr/>
            <p:nvPr/>
          </p:nvSpPr>
          <p:spPr>
            <a:xfrm>
              <a:off x="-411183" y="9"/>
              <a:ext cx="5972564" cy="2224476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1200" dirty="0"/>
                <a:t> Où en sommes-nous à ce jour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483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09DF9-E1A6-EA85-921B-661C9352A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420" y="3036219"/>
            <a:ext cx="9601196" cy="1303867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br>
              <a:rPr lang="fr-FR" sz="36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r>
              <a:rPr lang="fr-FR" sz="36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  <a:t>Enquête ménage sur la perception de la CMU par les utilisateurs   </a:t>
            </a:r>
            <a:br>
              <a:rPr lang="fr-FR" sz="36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</a:br>
            <a:endParaRPr lang="fr-CI" sz="3600" dirty="0"/>
          </a:p>
        </p:txBody>
      </p:sp>
    </p:spTree>
    <p:extLst>
      <p:ext uri="{BB962C8B-B14F-4D97-AF65-F5344CB8AC3E}">
        <p14:creationId xmlns:p14="http://schemas.microsoft.com/office/powerpoint/2010/main" val="157372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09DF9-E1A6-EA85-921B-661C9352A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4669664" cy="130386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fr-FR" sz="2100" b="1" dirty="0"/>
            </a:br>
            <a:r>
              <a:rPr lang="fr-FR" sz="2100" b="1" dirty="0"/>
              <a:t>Elle vise cinq objectifs spécifiques</a:t>
            </a:r>
            <a:br>
              <a:rPr lang="fr-FR" sz="2100" b="0" i="0" dirty="0">
                <a:effectLst/>
              </a:rPr>
            </a:br>
            <a:endParaRPr lang="fr-CI" sz="21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3812FE-5E4A-08FA-B726-E86ECC32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79" y="2285999"/>
            <a:ext cx="6394576" cy="3589869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fr-FR" dirty="0"/>
          </a:p>
          <a:p>
            <a:pPr lvl="1">
              <a:lnSpc>
                <a:spcPct val="90000"/>
              </a:lnSpc>
            </a:pPr>
            <a:r>
              <a:rPr lang="fr-FR" sz="1800" b="1" dirty="0"/>
              <a:t>Identifier les freins qui empêchent les populations d’adhérer massivement à la CMU ;</a:t>
            </a:r>
          </a:p>
          <a:p>
            <a:pPr lvl="1">
              <a:lnSpc>
                <a:spcPct val="90000"/>
              </a:lnSpc>
            </a:pPr>
            <a:r>
              <a:rPr lang="fr-FR" sz="1800" b="1" dirty="0"/>
              <a:t>Obtenir l’opinion des populations sur la politique de la CMU ainsi  que son mode de fonctionnement en Côte d’Ivoire ;</a:t>
            </a:r>
          </a:p>
          <a:p>
            <a:pPr lvl="1">
              <a:lnSpc>
                <a:spcPct val="90000"/>
              </a:lnSpc>
            </a:pPr>
            <a:r>
              <a:rPr lang="fr-FR" sz="1800" b="1" dirty="0"/>
              <a:t>Evaluer le niveau d’information des populations sur la politique de la CMU ;</a:t>
            </a:r>
          </a:p>
          <a:p>
            <a:pPr lvl="1">
              <a:lnSpc>
                <a:spcPct val="90000"/>
              </a:lnSpc>
            </a:pPr>
            <a:r>
              <a:rPr lang="fr-FR" sz="1800" b="1" dirty="0"/>
              <a:t>Evaluer les attentes des populations d’une assurance maladie qui selon elles seraient accessibles à tous ;</a:t>
            </a:r>
          </a:p>
          <a:p>
            <a:pPr lvl="1">
              <a:lnSpc>
                <a:spcPct val="90000"/>
              </a:lnSpc>
            </a:pPr>
            <a:r>
              <a:rPr lang="fr-FR" sz="1800" b="1" dirty="0"/>
              <a:t>Recueillir les recommandations des populations pouvant permettre une adhésion massive à la CMU.</a:t>
            </a:r>
          </a:p>
          <a:p>
            <a:pPr>
              <a:lnSpc>
                <a:spcPct val="90000"/>
              </a:lnSpc>
            </a:pPr>
            <a:endParaRPr lang="fr-CI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B2FFCF-2AA0-FCC2-6DD3-05B21B0CA0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7" r="26011"/>
          <a:stretch/>
        </p:blipFill>
        <p:spPr>
          <a:xfrm>
            <a:off x="6958455" y="1741555"/>
            <a:ext cx="4669666" cy="41265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824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200726-CC1B-F0A0-60E6-5D1FB8F1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477078"/>
            <a:ext cx="9601196" cy="1808921"/>
          </a:xfrm>
        </p:spPr>
        <p:txBody>
          <a:bodyPr/>
          <a:lstStyle/>
          <a:p>
            <a:r>
              <a:rPr lang="fr-FR" sz="2400" b="1" i="1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  <a:t>L'état d'avancement de certaines activités en cours : la cartographie des Ressources et suivi des dépenses du secteur de la santé, l'évaluation de la CMU, etc. </a:t>
            </a:r>
            <a:endParaRPr lang="fr-CI" sz="2400" dirty="0"/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D7689468-E873-4E93-3B74-200A32021D66}"/>
              </a:ext>
            </a:extLst>
          </p:cNvPr>
          <p:cNvGrpSpPr/>
          <p:nvPr/>
        </p:nvGrpSpPr>
        <p:grpSpPr>
          <a:xfrm>
            <a:off x="2777068" y="2474447"/>
            <a:ext cx="6668575" cy="2224476"/>
            <a:chOff x="-411183" y="9"/>
            <a:chExt cx="5972564" cy="2224476"/>
          </a:xfrm>
          <a:solidFill>
            <a:schemeClr val="accent1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D48328-BFF5-5575-5399-697599B1461D}"/>
                </a:ext>
              </a:extLst>
            </p:cNvPr>
            <p:cNvSpPr/>
            <p:nvPr/>
          </p:nvSpPr>
          <p:spPr>
            <a:xfrm>
              <a:off x="144020" y="9"/>
              <a:ext cx="5417361" cy="2224476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C2F14F-7E15-93FB-AC1E-1B11EA1EAB27}"/>
                </a:ext>
              </a:extLst>
            </p:cNvPr>
            <p:cNvSpPr/>
            <p:nvPr/>
          </p:nvSpPr>
          <p:spPr>
            <a:xfrm>
              <a:off x="-411183" y="9"/>
              <a:ext cx="5972564" cy="2224476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1200" dirty="0"/>
                <a:t> Où en sommes-nous à ce jour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357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Custom 162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CBAF62"/>
      </a:accent1>
      <a:accent2>
        <a:srgbClr val="4096B0"/>
      </a:accent2>
      <a:accent3>
        <a:srgbClr val="803348"/>
      </a:accent3>
      <a:accent4>
        <a:srgbClr val="8E684C"/>
      </a:accent4>
      <a:accent5>
        <a:srgbClr val="AB946B"/>
      </a:accent5>
      <a:accent6>
        <a:srgbClr val="803348"/>
      </a:accent6>
      <a:hlink>
        <a:srgbClr val="86724D"/>
      </a:hlink>
      <a:folHlink>
        <a:srgbClr val="CBAF62"/>
      </a:folHlink>
    </a:clrScheme>
    <a:fontScheme name="Custom 169">
      <a:majorFont>
        <a:latin typeface="Rockwell"/>
        <a:ea typeface=""/>
        <a:cs typeface=""/>
      </a:majorFont>
      <a:minorFont>
        <a:latin typeface="Trebuchet MS"/>
        <a:ea typeface=""/>
        <a:cs typeface="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7A7D626-CABC-4857-8E57-CB9D92DF4622}" vid="{56F4E317-BEF3-48D5-ABEF-8BFF0CADF37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 temps numérique</Template>
  <TotalTime>17531</TotalTime>
  <Words>1070</Words>
  <Application>Microsoft Office PowerPoint</Application>
  <PresentationFormat>Grand écran</PresentationFormat>
  <Paragraphs>72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8" baseType="lpstr">
      <vt:lpstr>Arial</vt:lpstr>
      <vt:lpstr>Avenir Next LT Pro</vt:lpstr>
      <vt:lpstr>Avenir Next LT Pro Demi</vt:lpstr>
      <vt:lpstr>Calibri</vt:lpstr>
      <vt:lpstr>Courier New</vt:lpstr>
      <vt:lpstr>Encode Sans</vt:lpstr>
      <vt:lpstr>Georgia Regular</vt:lpstr>
      <vt:lpstr>Gill Sans MT</vt:lpstr>
      <vt:lpstr>Lucida Handwriting</vt:lpstr>
      <vt:lpstr>Rockwell</vt:lpstr>
      <vt:lpstr>Segoe UI Light</vt:lpstr>
      <vt:lpstr>Segoe UI Web (West European)</vt:lpstr>
      <vt:lpstr>Tahoma</vt:lpstr>
      <vt:lpstr>Trebuchet MS</vt:lpstr>
      <vt:lpstr>Wingdings</vt:lpstr>
      <vt:lpstr>Organique</vt:lpstr>
      <vt:lpstr>       Réunion du Groupe Sectoriel Santé</vt:lpstr>
      <vt:lpstr> L'évaluation du système national de financement de la santé et sa progression vers la CSU, à l'aide de la matrice des progrès de l'OMS   </vt:lpstr>
      <vt:lpstr>Rappel du contexte</vt:lpstr>
      <vt:lpstr>Présentation PowerPoint</vt:lpstr>
      <vt:lpstr> L'Elaboration d’un plan de viabilité des politiques de co-financement et de transition   </vt:lpstr>
      <vt:lpstr>APPROCHE DE TRAVAIL </vt:lpstr>
      <vt:lpstr> L'analyse sur l'évaluation des engagements des dialogues nationaux sur le financement de la santé    </vt:lpstr>
      <vt:lpstr>Rappel du contexte</vt:lpstr>
      <vt:lpstr>Engagements des parties prenantes</vt:lpstr>
      <vt:lpstr> Enquête ménage sur la perception de la CMU par les utilisateurs    </vt:lpstr>
      <vt:lpstr> Elle vise cinq objectifs spécifiques </vt:lpstr>
      <vt:lpstr>L'état d'avancement de certaines activités en cours : la cartographie des Ressources et suivi des dépenses du secteur de la santé, l'évaluation de la CMU, etc.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REUNION DU GTT FINANCEMENT DE LA SANTE/GSS du 03/03/2023</dc:title>
  <dc:creator>SERGE MAYAKA MA-NITU</dc:creator>
  <cp:lastModifiedBy>SERGE</cp:lastModifiedBy>
  <cp:revision>2</cp:revision>
  <dcterms:created xsi:type="dcterms:W3CDTF">2023-03-03T10:22:51Z</dcterms:created>
  <dcterms:modified xsi:type="dcterms:W3CDTF">2023-06-11T14:08:21Z</dcterms:modified>
</cp:coreProperties>
</file>