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37"/>
  </p:notesMasterIdLst>
  <p:sldIdLst>
    <p:sldId id="256" r:id="rId2"/>
    <p:sldId id="305" r:id="rId3"/>
    <p:sldId id="306" r:id="rId4"/>
    <p:sldId id="261" r:id="rId5"/>
    <p:sldId id="259" r:id="rId6"/>
    <p:sldId id="287" r:id="rId7"/>
    <p:sldId id="313" r:id="rId8"/>
    <p:sldId id="288" r:id="rId9"/>
    <p:sldId id="289" r:id="rId10"/>
    <p:sldId id="291" r:id="rId11"/>
    <p:sldId id="292" r:id="rId12"/>
    <p:sldId id="319" r:id="rId13"/>
    <p:sldId id="320" r:id="rId14"/>
    <p:sldId id="315" r:id="rId15"/>
    <p:sldId id="321" r:id="rId16"/>
    <p:sldId id="327" r:id="rId17"/>
    <p:sldId id="322" r:id="rId18"/>
    <p:sldId id="323" r:id="rId19"/>
    <p:sldId id="324" r:id="rId20"/>
    <p:sldId id="325" r:id="rId21"/>
    <p:sldId id="326" r:id="rId22"/>
    <p:sldId id="279" r:id="rId23"/>
    <p:sldId id="280" r:id="rId24"/>
    <p:sldId id="318" r:id="rId25"/>
    <p:sldId id="281" r:id="rId26"/>
    <p:sldId id="307" r:id="rId27"/>
    <p:sldId id="310" r:id="rId28"/>
    <p:sldId id="285" r:id="rId29"/>
    <p:sldId id="300" r:id="rId30"/>
    <p:sldId id="301" r:id="rId31"/>
    <p:sldId id="302" r:id="rId32"/>
    <p:sldId id="303" r:id="rId33"/>
    <p:sldId id="304" r:id="rId34"/>
    <p:sldId id="311" r:id="rId35"/>
    <p:sldId id="312"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Fira Sans" panose="020B0503050000020004" pitchFamily="34" charset="0"/>
      <p:regular r:id="rId42"/>
      <p:bold r:id="rId43"/>
      <p:italic r:id="rId44"/>
      <p:boldItalic r:id="rId45"/>
    </p:embeddedFont>
    <p:embeddedFont>
      <p:font typeface="Oswald" panose="00000500000000000000" pitchFamily="2"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2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0DF5C7-00EB-01EC-4C4D-96B5F5BEACA5}" name="Elise Yousoufian" initials="EY" userId="1cad5cffa4d1bc6f"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ne Ortiz" initials="CO" lastIdx="22" clrIdx="0">
    <p:extLst>
      <p:ext uri="{19B8F6BF-5375-455C-9EA6-DF929625EA0E}">
        <p15:presenceInfo xmlns:p15="http://schemas.microsoft.com/office/powerpoint/2012/main" userId="91dd6a4544b4326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AF0F2"/>
    <a:srgbClr val="AACDD6"/>
    <a:srgbClr val="4F6770"/>
    <a:srgbClr val="CEDCE2"/>
    <a:srgbClr val="2D424C"/>
    <a:srgbClr val="9ECCD7"/>
    <a:srgbClr val="94B2C0"/>
    <a:srgbClr val="818E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66" autoAdjust="0"/>
    <p:restoredTop sz="95226" autoAdjust="0"/>
  </p:normalViewPr>
  <p:slideViewPr>
    <p:cSldViewPr>
      <p:cViewPr varScale="1">
        <p:scale>
          <a:sx n="72" d="100"/>
          <a:sy n="72" d="100"/>
        </p:scale>
        <p:origin x="924" y="66"/>
      </p:cViewPr>
      <p:guideLst>
        <p:guide orient="horz" pos="2160"/>
        <p:guide pos="3840"/>
        <p:guide orient="horz" pos="226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A9DE49-D6E4-40F7-A4FD-93FAEAFD896E}"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5BDA2457-4FD5-468A-A0B5-237161B6C1EB}">
      <dgm:prSet/>
      <dgm:spPr/>
      <dgm:t>
        <a:bodyPr/>
        <a:lstStyle/>
        <a:p>
          <a:r>
            <a:rPr lang="en-US" dirty="0"/>
            <a:t>1. </a:t>
          </a:r>
          <a:r>
            <a:rPr lang="en-US" dirty="0" err="1"/>
            <a:t>Comprendre</a:t>
          </a:r>
          <a:r>
            <a:rPr lang="en-US" dirty="0"/>
            <a:t> </a:t>
          </a:r>
          <a:r>
            <a:rPr lang="en-US" dirty="0" err="1"/>
            <a:t>ce</a:t>
          </a:r>
          <a:r>
            <a:rPr lang="en-US" dirty="0"/>
            <a:t> que </a:t>
          </a:r>
          <a:r>
            <a:rPr lang="en-US" dirty="0" err="1"/>
            <a:t>l’on</a:t>
          </a:r>
          <a:r>
            <a:rPr lang="en-US" dirty="0"/>
            <a:t> </a:t>
          </a:r>
          <a:r>
            <a:rPr lang="en-US" dirty="0" err="1"/>
            <a:t>entend</a:t>
          </a:r>
          <a:r>
            <a:rPr lang="en-US" dirty="0"/>
            <a:t> par “cadres institutionnels” pour la PSS/FS.</a:t>
          </a:r>
        </a:p>
      </dgm:t>
    </dgm:pt>
    <dgm:pt modelId="{32E6B134-9D89-42BD-B2C5-EBA19C17C7FA}" type="parTrans" cxnId="{1C30AAF8-EE8E-4FE9-BCF5-C0046C601825}">
      <dgm:prSet/>
      <dgm:spPr/>
      <dgm:t>
        <a:bodyPr/>
        <a:lstStyle/>
        <a:p>
          <a:endParaRPr lang="en-US"/>
        </a:p>
      </dgm:t>
    </dgm:pt>
    <dgm:pt modelId="{DB527CBD-7F98-4301-A905-5D4D19BAF4A9}" type="sibTrans" cxnId="{1C30AAF8-EE8E-4FE9-BCF5-C0046C601825}">
      <dgm:prSet/>
      <dgm:spPr/>
      <dgm:t>
        <a:bodyPr/>
        <a:lstStyle/>
        <a:p>
          <a:endParaRPr lang="en-US"/>
        </a:p>
      </dgm:t>
    </dgm:pt>
    <dgm:pt modelId="{76164317-55BD-4088-8A10-EEB65992DAAF}">
      <dgm:prSet/>
      <dgm:spPr/>
      <dgm:t>
        <a:bodyPr/>
        <a:lstStyle/>
        <a:p>
          <a:r>
            <a:rPr lang="en-US" dirty="0"/>
            <a:t>2. </a:t>
          </a:r>
          <a:r>
            <a:rPr lang="en-US" dirty="0" err="1"/>
            <a:t>Souligner</a:t>
          </a:r>
          <a:r>
            <a:rPr lang="en-US" dirty="0"/>
            <a:t> </a:t>
          </a:r>
          <a:r>
            <a:rPr lang="en-US" dirty="0" err="1"/>
            <a:t>pourquoi</a:t>
          </a:r>
          <a:r>
            <a:rPr lang="en-US" dirty="0"/>
            <a:t> </a:t>
          </a:r>
          <a:r>
            <a:rPr lang="en-US" dirty="0" err="1"/>
            <a:t>ils</a:t>
          </a:r>
          <a:r>
            <a:rPr lang="en-US" dirty="0"/>
            <a:t> </a:t>
          </a:r>
          <a:r>
            <a:rPr lang="en-US" dirty="0" err="1"/>
            <a:t>sont</a:t>
          </a:r>
          <a:r>
            <a:rPr lang="en-US" dirty="0"/>
            <a:t> au </a:t>
          </a:r>
          <a:r>
            <a:rPr lang="en-US" dirty="0" err="1"/>
            <a:t>coeur</a:t>
          </a:r>
          <a:r>
            <a:rPr lang="en-US" dirty="0"/>
            <a:t> de la PSS/FS et du </a:t>
          </a:r>
          <a:r>
            <a:rPr lang="en-US" dirty="0" err="1"/>
            <a:t>mandat</a:t>
          </a:r>
          <a:r>
            <a:rPr lang="en-US" dirty="0"/>
            <a:t> de P4H.</a:t>
          </a:r>
        </a:p>
      </dgm:t>
    </dgm:pt>
    <dgm:pt modelId="{6628C188-4C6A-440A-9325-387F02013941}" type="parTrans" cxnId="{2AAA89F8-A78A-405E-B3B0-7BF8BC7F7EC0}">
      <dgm:prSet/>
      <dgm:spPr/>
      <dgm:t>
        <a:bodyPr/>
        <a:lstStyle/>
        <a:p>
          <a:endParaRPr lang="en-US"/>
        </a:p>
      </dgm:t>
    </dgm:pt>
    <dgm:pt modelId="{81D8285C-0E7C-4406-AAF6-EF350F1A862E}" type="sibTrans" cxnId="{2AAA89F8-A78A-405E-B3B0-7BF8BC7F7EC0}">
      <dgm:prSet/>
      <dgm:spPr/>
      <dgm:t>
        <a:bodyPr/>
        <a:lstStyle/>
        <a:p>
          <a:endParaRPr lang="en-US"/>
        </a:p>
      </dgm:t>
    </dgm:pt>
    <dgm:pt modelId="{0EA77681-5DC2-40BE-B5CA-3313D420E757}">
      <dgm:prSet/>
      <dgm:spPr/>
      <dgm:t>
        <a:bodyPr/>
        <a:lstStyle/>
        <a:p>
          <a:r>
            <a:rPr lang="en-US" dirty="0"/>
            <a:t>3. </a:t>
          </a:r>
          <a:r>
            <a:rPr lang="en-US" dirty="0" err="1"/>
            <a:t>Montrer</a:t>
          </a:r>
          <a:r>
            <a:rPr lang="en-US" dirty="0"/>
            <a:t> </a:t>
          </a:r>
          <a:r>
            <a:rPr lang="en-US" dirty="0" err="1"/>
            <a:t>pourquoi</a:t>
          </a:r>
          <a:r>
            <a:rPr lang="en-US" dirty="0"/>
            <a:t> </a:t>
          </a:r>
          <a:r>
            <a:rPr lang="en-US" dirty="0" err="1"/>
            <a:t>ils</a:t>
          </a:r>
          <a:r>
            <a:rPr lang="en-US" dirty="0"/>
            <a:t> </a:t>
          </a:r>
          <a:r>
            <a:rPr lang="en-US" dirty="0" err="1"/>
            <a:t>sont</a:t>
          </a:r>
          <a:r>
            <a:rPr lang="en-US" dirty="0"/>
            <a:t> </a:t>
          </a:r>
          <a:r>
            <a:rPr lang="en-US" dirty="0" err="1"/>
            <a:t>importants</a:t>
          </a:r>
          <a:r>
            <a:rPr lang="en-US" dirty="0"/>
            <a:t> pour les </a:t>
          </a:r>
          <a:r>
            <a:rPr lang="en-US" dirty="0" err="1"/>
            <a:t>acteurs</a:t>
          </a:r>
          <a:r>
            <a:rPr lang="en-US" dirty="0"/>
            <a:t> </a:t>
          </a:r>
          <a:r>
            <a:rPr lang="en-US" dirty="0" err="1"/>
            <a:t>nationaux</a:t>
          </a:r>
          <a:r>
            <a:rPr lang="en-US" dirty="0"/>
            <a:t> et </a:t>
          </a:r>
          <a:r>
            <a:rPr lang="en-US" dirty="0" err="1"/>
            <a:t>internationaux</a:t>
          </a:r>
          <a:r>
            <a:rPr lang="en-US" dirty="0"/>
            <a:t> </a:t>
          </a:r>
          <a:r>
            <a:rPr lang="en-US" dirty="0" err="1"/>
            <a:t>impliqués</a:t>
          </a:r>
          <a:r>
            <a:rPr lang="en-US" dirty="0"/>
            <a:t> dans la mise en oeuvre progressive de la CMU en C</a:t>
          </a:r>
          <a:r>
            <a:rPr lang="fr-FR" dirty="0"/>
            <a:t>ô</a:t>
          </a:r>
          <a:r>
            <a:rPr lang="en-US" dirty="0" err="1"/>
            <a:t>te</a:t>
          </a:r>
          <a:r>
            <a:rPr lang="en-US" dirty="0"/>
            <a:t> d’Ivoire. </a:t>
          </a:r>
        </a:p>
      </dgm:t>
    </dgm:pt>
    <dgm:pt modelId="{139F1A54-D8DE-4FDF-80AB-27884D5DDEA9}" type="parTrans" cxnId="{3F62F1F3-2B82-4A0B-B67C-F67C82FB5D56}">
      <dgm:prSet/>
      <dgm:spPr/>
      <dgm:t>
        <a:bodyPr/>
        <a:lstStyle/>
        <a:p>
          <a:endParaRPr lang="en-US"/>
        </a:p>
      </dgm:t>
    </dgm:pt>
    <dgm:pt modelId="{086E834E-6900-43A1-9036-CF101DDE5145}" type="sibTrans" cxnId="{3F62F1F3-2B82-4A0B-B67C-F67C82FB5D56}">
      <dgm:prSet/>
      <dgm:spPr/>
      <dgm:t>
        <a:bodyPr/>
        <a:lstStyle/>
        <a:p>
          <a:endParaRPr lang="en-US"/>
        </a:p>
      </dgm:t>
    </dgm:pt>
    <dgm:pt modelId="{F9D42345-174E-4D81-9118-6949E466506F}" type="pres">
      <dgm:prSet presAssocID="{5FA9DE49-D6E4-40F7-A4FD-93FAEAFD896E}" presName="linear" presStyleCnt="0">
        <dgm:presLayoutVars>
          <dgm:animLvl val="lvl"/>
          <dgm:resizeHandles val="exact"/>
        </dgm:presLayoutVars>
      </dgm:prSet>
      <dgm:spPr/>
    </dgm:pt>
    <dgm:pt modelId="{D9EB67CA-7EEC-4A89-9751-F78F23F152DF}" type="pres">
      <dgm:prSet presAssocID="{5BDA2457-4FD5-468A-A0B5-237161B6C1EB}" presName="parentText" presStyleLbl="node1" presStyleIdx="0" presStyleCnt="3">
        <dgm:presLayoutVars>
          <dgm:chMax val="0"/>
          <dgm:bulletEnabled val="1"/>
        </dgm:presLayoutVars>
      </dgm:prSet>
      <dgm:spPr/>
    </dgm:pt>
    <dgm:pt modelId="{9BCC8E92-AC9B-4466-9B47-7FDC8C9190FA}" type="pres">
      <dgm:prSet presAssocID="{DB527CBD-7F98-4301-A905-5D4D19BAF4A9}" presName="spacer" presStyleCnt="0"/>
      <dgm:spPr/>
    </dgm:pt>
    <dgm:pt modelId="{D6ED4FD6-F667-4ACB-BBAA-B6A2846542DD}" type="pres">
      <dgm:prSet presAssocID="{76164317-55BD-4088-8A10-EEB65992DAAF}" presName="parentText" presStyleLbl="node1" presStyleIdx="1" presStyleCnt="3">
        <dgm:presLayoutVars>
          <dgm:chMax val="0"/>
          <dgm:bulletEnabled val="1"/>
        </dgm:presLayoutVars>
      </dgm:prSet>
      <dgm:spPr/>
    </dgm:pt>
    <dgm:pt modelId="{9E0BBE85-5BB3-4B9A-B9C8-D3A5C641A6FF}" type="pres">
      <dgm:prSet presAssocID="{81D8285C-0E7C-4406-AAF6-EF350F1A862E}" presName="spacer" presStyleCnt="0"/>
      <dgm:spPr/>
    </dgm:pt>
    <dgm:pt modelId="{5461124E-66CD-47B4-8D5A-2B74BC86A552}" type="pres">
      <dgm:prSet presAssocID="{0EA77681-5DC2-40BE-B5CA-3313D420E757}" presName="parentText" presStyleLbl="node1" presStyleIdx="2" presStyleCnt="3">
        <dgm:presLayoutVars>
          <dgm:chMax val="0"/>
          <dgm:bulletEnabled val="1"/>
        </dgm:presLayoutVars>
      </dgm:prSet>
      <dgm:spPr/>
    </dgm:pt>
  </dgm:ptLst>
  <dgm:cxnLst>
    <dgm:cxn modelId="{C6640B20-FD8E-48C9-885B-1AD3A29EFEB0}" type="presOf" srcId="{76164317-55BD-4088-8A10-EEB65992DAAF}" destId="{D6ED4FD6-F667-4ACB-BBAA-B6A2846542DD}" srcOrd="0" destOrd="0" presId="urn:microsoft.com/office/officeart/2005/8/layout/vList2"/>
    <dgm:cxn modelId="{F76B7D5C-5D5E-4E3A-ACA6-E2520CF81159}" type="presOf" srcId="{5BDA2457-4FD5-468A-A0B5-237161B6C1EB}" destId="{D9EB67CA-7EEC-4A89-9751-F78F23F152DF}" srcOrd="0" destOrd="0" presId="urn:microsoft.com/office/officeart/2005/8/layout/vList2"/>
    <dgm:cxn modelId="{7401ECAC-2ECE-458D-83F1-61669B426955}" type="presOf" srcId="{0EA77681-5DC2-40BE-B5CA-3313D420E757}" destId="{5461124E-66CD-47B4-8D5A-2B74BC86A552}" srcOrd="0" destOrd="0" presId="urn:microsoft.com/office/officeart/2005/8/layout/vList2"/>
    <dgm:cxn modelId="{477873F0-73F1-44B4-ADE5-7FBDC98EE96B}" type="presOf" srcId="{5FA9DE49-D6E4-40F7-A4FD-93FAEAFD896E}" destId="{F9D42345-174E-4D81-9118-6949E466506F}" srcOrd="0" destOrd="0" presId="urn:microsoft.com/office/officeart/2005/8/layout/vList2"/>
    <dgm:cxn modelId="{3F62F1F3-2B82-4A0B-B67C-F67C82FB5D56}" srcId="{5FA9DE49-D6E4-40F7-A4FD-93FAEAFD896E}" destId="{0EA77681-5DC2-40BE-B5CA-3313D420E757}" srcOrd="2" destOrd="0" parTransId="{139F1A54-D8DE-4FDF-80AB-27884D5DDEA9}" sibTransId="{086E834E-6900-43A1-9036-CF101DDE5145}"/>
    <dgm:cxn modelId="{2AAA89F8-A78A-405E-B3B0-7BF8BC7F7EC0}" srcId="{5FA9DE49-D6E4-40F7-A4FD-93FAEAFD896E}" destId="{76164317-55BD-4088-8A10-EEB65992DAAF}" srcOrd="1" destOrd="0" parTransId="{6628C188-4C6A-440A-9325-387F02013941}" sibTransId="{81D8285C-0E7C-4406-AAF6-EF350F1A862E}"/>
    <dgm:cxn modelId="{1C30AAF8-EE8E-4FE9-BCF5-C0046C601825}" srcId="{5FA9DE49-D6E4-40F7-A4FD-93FAEAFD896E}" destId="{5BDA2457-4FD5-468A-A0B5-237161B6C1EB}" srcOrd="0" destOrd="0" parTransId="{32E6B134-9D89-42BD-B2C5-EBA19C17C7FA}" sibTransId="{DB527CBD-7F98-4301-A905-5D4D19BAF4A9}"/>
    <dgm:cxn modelId="{551569A6-60D7-4E11-9BB5-88FEF2C5CC4A}" type="presParOf" srcId="{F9D42345-174E-4D81-9118-6949E466506F}" destId="{D9EB67CA-7EEC-4A89-9751-F78F23F152DF}" srcOrd="0" destOrd="0" presId="urn:microsoft.com/office/officeart/2005/8/layout/vList2"/>
    <dgm:cxn modelId="{12177F08-5428-48A0-8AEE-576AD78C53F0}" type="presParOf" srcId="{F9D42345-174E-4D81-9118-6949E466506F}" destId="{9BCC8E92-AC9B-4466-9B47-7FDC8C9190FA}" srcOrd="1" destOrd="0" presId="urn:microsoft.com/office/officeart/2005/8/layout/vList2"/>
    <dgm:cxn modelId="{81DC1317-33AB-4C3A-9899-D2865E33E700}" type="presParOf" srcId="{F9D42345-174E-4D81-9118-6949E466506F}" destId="{D6ED4FD6-F667-4ACB-BBAA-B6A2846542DD}" srcOrd="2" destOrd="0" presId="urn:microsoft.com/office/officeart/2005/8/layout/vList2"/>
    <dgm:cxn modelId="{6CF7F6F3-0395-4E29-B4D9-A55F65EBAD41}" type="presParOf" srcId="{F9D42345-174E-4D81-9118-6949E466506F}" destId="{9E0BBE85-5BB3-4B9A-B9C8-D3A5C641A6FF}" srcOrd="3" destOrd="0" presId="urn:microsoft.com/office/officeart/2005/8/layout/vList2"/>
    <dgm:cxn modelId="{5DB32618-E6C5-49E9-8CB3-0BAF564EE5A2}" type="presParOf" srcId="{F9D42345-174E-4D81-9118-6949E466506F}" destId="{5461124E-66CD-47B4-8D5A-2B74BC86A55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18D3A5-9E86-47A2-A47C-1F2415B59440}" type="doc">
      <dgm:prSet loTypeId="urn:microsoft.com/office/officeart/2008/layout/LinedList" loCatId="list" qsTypeId="urn:microsoft.com/office/officeart/2005/8/quickstyle/simple5" qsCatId="simple" csTypeId="urn:microsoft.com/office/officeart/2005/8/colors/accent2_2" csCatId="accent2" phldr="1"/>
      <dgm:spPr/>
      <dgm:t>
        <a:bodyPr/>
        <a:lstStyle/>
        <a:p>
          <a:endParaRPr lang="en-US"/>
        </a:p>
      </dgm:t>
    </dgm:pt>
    <dgm:pt modelId="{3BC680E5-C406-4795-81EA-859AB6B70DF9}">
      <dgm:prSet/>
      <dgm:spPr/>
      <dgm:t>
        <a:bodyPr/>
        <a:lstStyle/>
        <a:p>
          <a:endParaRPr lang="en-US" dirty="0"/>
        </a:p>
      </dgm:t>
    </dgm:pt>
    <dgm:pt modelId="{DA8CF35F-7CE4-42CA-98B7-DDC7EBA577C6}" type="parTrans" cxnId="{265EB913-8F1E-4573-9182-FBC1ED558793}">
      <dgm:prSet/>
      <dgm:spPr/>
      <dgm:t>
        <a:bodyPr/>
        <a:lstStyle/>
        <a:p>
          <a:endParaRPr lang="en-US"/>
        </a:p>
      </dgm:t>
    </dgm:pt>
    <dgm:pt modelId="{39E76904-EC2D-43DE-A4A0-DA2DC29D5589}" type="sibTrans" cxnId="{265EB913-8F1E-4573-9182-FBC1ED558793}">
      <dgm:prSet/>
      <dgm:spPr/>
      <dgm:t>
        <a:bodyPr/>
        <a:lstStyle/>
        <a:p>
          <a:endParaRPr lang="en-US"/>
        </a:p>
      </dgm:t>
    </dgm:pt>
    <dgm:pt modelId="{292EF2D2-3BE4-455D-94F4-F95D98E9E093}">
      <dgm:prSet custT="1"/>
      <dgm:spPr/>
      <dgm:t>
        <a:bodyPr/>
        <a:lstStyle/>
        <a:p>
          <a:r>
            <a:rPr lang="fr-FR" sz="1800" dirty="0"/>
            <a:t>&gt; </a:t>
          </a:r>
          <a:r>
            <a:rPr lang="fr-FR" sz="1800" strike="sngStrike" dirty="0"/>
            <a:t>Politiques de </a:t>
          </a:r>
          <a:r>
            <a:rPr lang="fr-FR" sz="1800" dirty="0"/>
            <a:t>Soins de Santé Gratuits</a:t>
          </a:r>
          <a:endParaRPr lang="en-US" sz="1800" dirty="0"/>
        </a:p>
      </dgm:t>
    </dgm:pt>
    <dgm:pt modelId="{CDBDD8FD-1135-4323-B3B2-E6BFEC5E49DB}" type="parTrans" cxnId="{FD87CC8D-C0FA-49AD-9EA6-9767E979C5DF}">
      <dgm:prSet/>
      <dgm:spPr/>
      <dgm:t>
        <a:bodyPr/>
        <a:lstStyle/>
        <a:p>
          <a:endParaRPr lang="en-US"/>
        </a:p>
      </dgm:t>
    </dgm:pt>
    <dgm:pt modelId="{24450CE2-9D82-40DC-ABC5-EAD238083C40}" type="sibTrans" cxnId="{FD87CC8D-C0FA-49AD-9EA6-9767E979C5DF}">
      <dgm:prSet/>
      <dgm:spPr/>
      <dgm:t>
        <a:bodyPr/>
        <a:lstStyle/>
        <a:p>
          <a:endParaRPr lang="en-US"/>
        </a:p>
      </dgm:t>
    </dgm:pt>
    <dgm:pt modelId="{26966115-D651-46A4-B5D9-522760266FD6}">
      <dgm:prSet custT="1"/>
      <dgm:spPr/>
      <dgm:t>
        <a:bodyPr/>
        <a:lstStyle/>
        <a:p>
          <a:r>
            <a:rPr lang="fr-FR" sz="1800" dirty="0"/>
            <a:t>&gt; Politique Nationale de Protection Sociale</a:t>
          </a:r>
          <a:endParaRPr lang="en-US" sz="1800" dirty="0"/>
        </a:p>
      </dgm:t>
    </dgm:pt>
    <dgm:pt modelId="{307F6E38-2CA1-4B97-8A9E-E4B15BF4D842}" type="parTrans" cxnId="{F6254CEC-A250-4AEF-89C1-CEB53507B1C9}">
      <dgm:prSet/>
      <dgm:spPr/>
      <dgm:t>
        <a:bodyPr/>
        <a:lstStyle/>
        <a:p>
          <a:endParaRPr lang="en-US"/>
        </a:p>
      </dgm:t>
    </dgm:pt>
    <dgm:pt modelId="{EA22D9D9-8419-48E4-939F-AC95D7647DB5}" type="sibTrans" cxnId="{F6254CEC-A250-4AEF-89C1-CEB53507B1C9}">
      <dgm:prSet/>
      <dgm:spPr/>
      <dgm:t>
        <a:bodyPr/>
        <a:lstStyle/>
        <a:p>
          <a:endParaRPr lang="en-US"/>
        </a:p>
      </dgm:t>
    </dgm:pt>
    <dgm:pt modelId="{B3110BA8-8D86-432D-A1BF-FA11CD2EB027}">
      <dgm:prSet custT="1"/>
      <dgm:spPr/>
      <dgm:t>
        <a:bodyPr/>
        <a:lstStyle/>
        <a:p>
          <a:r>
            <a:rPr lang="fr-FR" sz="1800" dirty="0"/>
            <a:t>&gt; Politiques d'Assurance Maladie Universelle</a:t>
          </a:r>
          <a:endParaRPr lang="en-US" sz="1800" dirty="0"/>
        </a:p>
      </dgm:t>
    </dgm:pt>
    <dgm:pt modelId="{4A438FF1-62E6-4CD6-9E99-DE6C7174120D}" type="parTrans" cxnId="{07AE69B9-E84E-482B-B8DF-6EA6D0B77EE0}">
      <dgm:prSet/>
      <dgm:spPr/>
      <dgm:t>
        <a:bodyPr/>
        <a:lstStyle/>
        <a:p>
          <a:endParaRPr lang="en-US"/>
        </a:p>
      </dgm:t>
    </dgm:pt>
    <dgm:pt modelId="{BCAC1AF7-457C-4F08-B77F-FEEB03B7B648}" type="sibTrans" cxnId="{07AE69B9-E84E-482B-B8DF-6EA6D0B77EE0}">
      <dgm:prSet/>
      <dgm:spPr/>
      <dgm:t>
        <a:bodyPr/>
        <a:lstStyle/>
        <a:p>
          <a:endParaRPr lang="en-US"/>
        </a:p>
      </dgm:t>
    </dgm:pt>
    <dgm:pt modelId="{0096EFC8-AE7C-47C9-B13F-2B7FD5DB894F}">
      <dgm:prSet custT="1"/>
      <dgm:spPr/>
      <dgm:t>
        <a:bodyPr/>
        <a:lstStyle/>
        <a:p>
          <a:r>
            <a:rPr lang="fr-FR" sz="1400" dirty="0"/>
            <a:t>&gt; </a:t>
          </a:r>
          <a:r>
            <a:rPr lang="fr-FR" sz="1800" dirty="0"/>
            <a:t>Politiques d'Assurance Maladie basée sur les Communautés</a:t>
          </a:r>
          <a:endParaRPr lang="en-US" sz="1800" dirty="0"/>
        </a:p>
      </dgm:t>
    </dgm:pt>
    <dgm:pt modelId="{EBF62A5E-2F2F-4C79-8920-FD17FD6C531D}" type="parTrans" cxnId="{203068D5-0FB1-4AB5-A260-CFBA0862AF69}">
      <dgm:prSet/>
      <dgm:spPr/>
      <dgm:t>
        <a:bodyPr/>
        <a:lstStyle/>
        <a:p>
          <a:endParaRPr lang="en-US"/>
        </a:p>
      </dgm:t>
    </dgm:pt>
    <dgm:pt modelId="{FBF1C9D2-18CE-4D35-9715-BC256361673E}" type="sibTrans" cxnId="{203068D5-0FB1-4AB5-A260-CFBA0862AF69}">
      <dgm:prSet/>
      <dgm:spPr/>
      <dgm:t>
        <a:bodyPr/>
        <a:lstStyle/>
        <a:p>
          <a:endParaRPr lang="en-US"/>
        </a:p>
      </dgm:t>
    </dgm:pt>
    <dgm:pt modelId="{5F15DB4D-5BC4-4EF2-AD38-D46A29A2DFA9}">
      <dgm:prSet/>
      <dgm:spPr/>
      <dgm:t>
        <a:bodyPr/>
        <a:lstStyle/>
        <a:p>
          <a:endParaRPr lang="en-US" dirty="0"/>
        </a:p>
      </dgm:t>
    </dgm:pt>
    <dgm:pt modelId="{C45C7D2C-743B-4411-876A-B1125EC65F3E}" type="parTrans" cxnId="{22E43B07-ED35-40E9-AA27-A8F64CEBA378}">
      <dgm:prSet/>
      <dgm:spPr/>
      <dgm:t>
        <a:bodyPr/>
        <a:lstStyle/>
        <a:p>
          <a:endParaRPr lang="en-US"/>
        </a:p>
      </dgm:t>
    </dgm:pt>
    <dgm:pt modelId="{E3D7CBE4-6EA4-427A-A72D-6645BBD3A5EF}" type="sibTrans" cxnId="{22E43B07-ED35-40E9-AA27-A8F64CEBA378}">
      <dgm:prSet/>
      <dgm:spPr/>
      <dgm:t>
        <a:bodyPr/>
        <a:lstStyle/>
        <a:p>
          <a:endParaRPr lang="en-US"/>
        </a:p>
      </dgm:t>
    </dgm:pt>
    <dgm:pt modelId="{B74461AC-4A5D-4805-9C67-B9A893AAF0EB}">
      <dgm:prSet custT="1"/>
      <dgm:spPr/>
      <dgm:t>
        <a:bodyPr/>
        <a:lstStyle/>
        <a:p>
          <a:r>
            <a:rPr lang="fr-FR" sz="1800" dirty="0"/>
            <a:t>&gt; Politiques de Financement Basé sur les Performances pour les Soins de Santé Gratuits (PBF-FHC) </a:t>
          </a:r>
          <a:endParaRPr lang="en-US" sz="1800" dirty="0"/>
        </a:p>
      </dgm:t>
    </dgm:pt>
    <dgm:pt modelId="{E8857F7C-409E-4CC2-B04F-28753DFEE043}" type="parTrans" cxnId="{8F4AD356-F325-44D4-A774-472094AA7A7F}">
      <dgm:prSet/>
      <dgm:spPr/>
      <dgm:t>
        <a:bodyPr/>
        <a:lstStyle/>
        <a:p>
          <a:endParaRPr lang="en-US"/>
        </a:p>
      </dgm:t>
    </dgm:pt>
    <dgm:pt modelId="{D06CC856-4A8D-42C8-A31A-9C0364610001}" type="sibTrans" cxnId="{8F4AD356-F325-44D4-A774-472094AA7A7F}">
      <dgm:prSet/>
      <dgm:spPr/>
      <dgm:t>
        <a:bodyPr/>
        <a:lstStyle/>
        <a:p>
          <a:endParaRPr lang="en-US"/>
        </a:p>
      </dgm:t>
    </dgm:pt>
    <dgm:pt modelId="{1E31672B-2348-4C7B-8B3B-AF773D007CE1}">
      <dgm:prSet custT="1"/>
      <dgm:spPr/>
      <dgm:t>
        <a:bodyPr/>
        <a:lstStyle/>
        <a:p>
          <a:r>
            <a:rPr lang="fr-FR" sz="1800" dirty="0"/>
            <a:t>&gt; Politiques fiscales </a:t>
          </a:r>
          <a:endParaRPr lang="en-US" sz="1800" dirty="0"/>
        </a:p>
      </dgm:t>
    </dgm:pt>
    <dgm:pt modelId="{0DD8B5F5-BFE8-429F-B0DC-FD9E5D46EFE1}" type="parTrans" cxnId="{BEDEA101-665E-4AF4-A068-25EE3040AEA9}">
      <dgm:prSet/>
      <dgm:spPr/>
      <dgm:t>
        <a:bodyPr/>
        <a:lstStyle/>
        <a:p>
          <a:endParaRPr lang="en-US"/>
        </a:p>
      </dgm:t>
    </dgm:pt>
    <dgm:pt modelId="{EAFF3813-C6B8-476D-8601-158DEFA414EB}" type="sibTrans" cxnId="{BEDEA101-665E-4AF4-A068-25EE3040AEA9}">
      <dgm:prSet/>
      <dgm:spPr/>
      <dgm:t>
        <a:bodyPr/>
        <a:lstStyle/>
        <a:p>
          <a:endParaRPr lang="en-US"/>
        </a:p>
      </dgm:t>
    </dgm:pt>
    <dgm:pt modelId="{504BEC02-E7DA-4FE2-A19E-D0AD5C8AEF85}">
      <dgm:prSet custT="1"/>
      <dgm:spPr/>
      <dgm:t>
        <a:bodyPr/>
        <a:lstStyle/>
        <a:p>
          <a:r>
            <a:rPr lang="fr-FR" sz="1800" dirty="0"/>
            <a:t>&gt; Politiques de Ressources Humaines pour la Santé</a:t>
          </a:r>
          <a:endParaRPr lang="en-US" sz="1800" dirty="0"/>
        </a:p>
      </dgm:t>
    </dgm:pt>
    <dgm:pt modelId="{415E0411-74A2-4162-806A-7B49DB74798B}" type="parTrans" cxnId="{20838D37-CDE0-4BE4-A4B9-77925EFCA38B}">
      <dgm:prSet/>
      <dgm:spPr/>
      <dgm:t>
        <a:bodyPr/>
        <a:lstStyle/>
        <a:p>
          <a:endParaRPr lang="en-US"/>
        </a:p>
      </dgm:t>
    </dgm:pt>
    <dgm:pt modelId="{E838D78D-6858-4303-983C-D77D24BEFEF0}" type="sibTrans" cxnId="{20838D37-CDE0-4BE4-A4B9-77925EFCA38B}">
      <dgm:prSet/>
      <dgm:spPr/>
      <dgm:t>
        <a:bodyPr/>
        <a:lstStyle/>
        <a:p>
          <a:endParaRPr lang="en-US"/>
        </a:p>
      </dgm:t>
    </dgm:pt>
    <dgm:pt modelId="{C963340F-ED56-46E7-AA75-E27B1C9C5B2E}">
      <dgm:prSet custT="1"/>
      <dgm:spPr/>
      <dgm:t>
        <a:bodyPr/>
        <a:lstStyle/>
        <a:p>
          <a:r>
            <a:rPr lang="fr-FR" sz="1800" dirty="0"/>
            <a:t>&gt; Politiques de contractualisation et d'accréditation </a:t>
          </a:r>
          <a:endParaRPr lang="en-US" sz="1800" dirty="0"/>
        </a:p>
      </dgm:t>
    </dgm:pt>
    <dgm:pt modelId="{6B1E154B-173B-46F7-BAD3-58B6DAD8E6DF}" type="parTrans" cxnId="{4ED1A28E-7AEC-4586-A2FC-41ECE3D1FB90}">
      <dgm:prSet/>
      <dgm:spPr/>
      <dgm:t>
        <a:bodyPr/>
        <a:lstStyle/>
        <a:p>
          <a:endParaRPr lang="en-US"/>
        </a:p>
      </dgm:t>
    </dgm:pt>
    <dgm:pt modelId="{5D95FFAC-5BB2-40D2-AFB3-14F627580B4D}" type="sibTrans" cxnId="{4ED1A28E-7AEC-4586-A2FC-41ECE3D1FB90}">
      <dgm:prSet/>
      <dgm:spPr/>
      <dgm:t>
        <a:bodyPr/>
        <a:lstStyle/>
        <a:p>
          <a:endParaRPr lang="en-US"/>
        </a:p>
      </dgm:t>
    </dgm:pt>
    <dgm:pt modelId="{61D3D250-159F-4229-8DE1-1B1EF72D5B2A}" type="pres">
      <dgm:prSet presAssocID="{1018D3A5-9E86-47A2-A47C-1F2415B59440}" presName="vert0" presStyleCnt="0">
        <dgm:presLayoutVars>
          <dgm:dir/>
          <dgm:animOne val="branch"/>
          <dgm:animLvl val="lvl"/>
        </dgm:presLayoutVars>
      </dgm:prSet>
      <dgm:spPr/>
    </dgm:pt>
    <dgm:pt modelId="{88E74CE4-54A5-4765-A516-654C2ACD2368}" type="pres">
      <dgm:prSet presAssocID="{3BC680E5-C406-4795-81EA-859AB6B70DF9}" presName="thickLine" presStyleLbl="alignNode1" presStyleIdx="0" presStyleCnt="1"/>
      <dgm:spPr/>
    </dgm:pt>
    <dgm:pt modelId="{AB424518-0020-46DF-B8FE-E533E8679163}" type="pres">
      <dgm:prSet presAssocID="{3BC680E5-C406-4795-81EA-859AB6B70DF9}" presName="horz1" presStyleCnt="0"/>
      <dgm:spPr/>
    </dgm:pt>
    <dgm:pt modelId="{97AB2693-B9FC-45E7-875E-C1290D13BC51}" type="pres">
      <dgm:prSet presAssocID="{3BC680E5-C406-4795-81EA-859AB6B70DF9}" presName="tx1" presStyleLbl="revTx" presStyleIdx="0" presStyleCnt="10"/>
      <dgm:spPr/>
    </dgm:pt>
    <dgm:pt modelId="{759043B2-659E-453A-BCBF-041AA3E833AC}" type="pres">
      <dgm:prSet presAssocID="{3BC680E5-C406-4795-81EA-859AB6B70DF9}" presName="vert1" presStyleCnt="0"/>
      <dgm:spPr/>
    </dgm:pt>
    <dgm:pt modelId="{0EB4A4E3-8824-4FBE-B8C3-FC16BDF77DC0}" type="pres">
      <dgm:prSet presAssocID="{292EF2D2-3BE4-455D-94F4-F95D98E9E093}" presName="vertSpace2a" presStyleCnt="0"/>
      <dgm:spPr/>
    </dgm:pt>
    <dgm:pt modelId="{91BE497B-B0D3-4C0A-A6F8-CD08A2669375}" type="pres">
      <dgm:prSet presAssocID="{292EF2D2-3BE4-455D-94F4-F95D98E9E093}" presName="horz2" presStyleCnt="0"/>
      <dgm:spPr/>
    </dgm:pt>
    <dgm:pt modelId="{72535C19-6F39-4E6E-907A-B0A2165107E7}" type="pres">
      <dgm:prSet presAssocID="{292EF2D2-3BE4-455D-94F4-F95D98E9E093}" presName="horzSpace2" presStyleCnt="0"/>
      <dgm:spPr/>
    </dgm:pt>
    <dgm:pt modelId="{A8ACB573-505E-4601-8B7A-2B20E8440B5E}" type="pres">
      <dgm:prSet presAssocID="{292EF2D2-3BE4-455D-94F4-F95D98E9E093}" presName="tx2" presStyleLbl="revTx" presStyleIdx="1" presStyleCnt="10" custScaleX="540148" custLinFactNeighborX="-15953" custLinFactNeighborY="-70"/>
      <dgm:spPr/>
    </dgm:pt>
    <dgm:pt modelId="{06AFCE67-13F2-4CB0-B899-9AE7F7080D01}" type="pres">
      <dgm:prSet presAssocID="{292EF2D2-3BE4-455D-94F4-F95D98E9E093}" presName="vert2" presStyleCnt="0"/>
      <dgm:spPr/>
    </dgm:pt>
    <dgm:pt modelId="{B46BBDDB-59EA-47F2-AAF5-5273951D388B}" type="pres">
      <dgm:prSet presAssocID="{292EF2D2-3BE4-455D-94F4-F95D98E9E093}" presName="thinLine2b" presStyleLbl="callout" presStyleIdx="0" presStyleCnt="9"/>
      <dgm:spPr/>
    </dgm:pt>
    <dgm:pt modelId="{F6B1D400-A72A-49E8-B807-06324A747E46}" type="pres">
      <dgm:prSet presAssocID="{292EF2D2-3BE4-455D-94F4-F95D98E9E093}" presName="vertSpace2b" presStyleCnt="0"/>
      <dgm:spPr/>
    </dgm:pt>
    <dgm:pt modelId="{33762479-5037-4229-BED6-A5DFD5CEC047}" type="pres">
      <dgm:prSet presAssocID="{26966115-D651-46A4-B5D9-522760266FD6}" presName="horz2" presStyleCnt="0"/>
      <dgm:spPr/>
    </dgm:pt>
    <dgm:pt modelId="{15E6011C-A4BC-45FE-836A-920825012A3A}" type="pres">
      <dgm:prSet presAssocID="{26966115-D651-46A4-B5D9-522760266FD6}" presName="horzSpace2" presStyleCnt="0"/>
      <dgm:spPr/>
    </dgm:pt>
    <dgm:pt modelId="{3DBE2570-14F1-41B0-97F2-D7A9A4DC4CEE}" type="pres">
      <dgm:prSet presAssocID="{26966115-D651-46A4-B5D9-522760266FD6}" presName="tx2" presStyleLbl="revTx" presStyleIdx="2" presStyleCnt="10" custScaleX="512557" custLinFactNeighborX="-17202" custLinFactNeighborY="-523"/>
      <dgm:spPr/>
    </dgm:pt>
    <dgm:pt modelId="{5224E5BC-916C-4B1F-9679-20B4CEC52472}" type="pres">
      <dgm:prSet presAssocID="{26966115-D651-46A4-B5D9-522760266FD6}" presName="vert2" presStyleCnt="0"/>
      <dgm:spPr/>
    </dgm:pt>
    <dgm:pt modelId="{B7D5A129-2AD2-45BE-8A02-F902F77818C4}" type="pres">
      <dgm:prSet presAssocID="{26966115-D651-46A4-B5D9-522760266FD6}" presName="thinLine2b" presStyleLbl="callout" presStyleIdx="1" presStyleCnt="9"/>
      <dgm:spPr/>
    </dgm:pt>
    <dgm:pt modelId="{659B9363-D6AF-4D6B-A330-6BC3E551B5E9}" type="pres">
      <dgm:prSet presAssocID="{26966115-D651-46A4-B5D9-522760266FD6}" presName="vertSpace2b" presStyleCnt="0"/>
      <dgm:spPr/>
    </dgm:pt>
    <dgm:pt modelId="{01F8C7EB-BDDC-42E8-9F09-882B8FE625F6}" type="pres">
      <dgm:prSet presAssocID="{B3110BA8-8D86-432D-A1BF-FA11CD2EB027}" presName="horz2" presStyleCnt="0"/>
      <dgm:spPr/>
    </dgm:pt>
    <dgm:pt modelId="{D98F12E3-B867-43A8-9DEB-96A019BC3C3F}" type="pres">
      <dgm:prSet presAssocID="{B3110BA8-8D86-432D-A1BF-FA11CD2EB027}" presName="horzSpace2" presStyleCnt="0"/>
      <dgm:spPr/>
    </dgm:pt>
    <dgm:pt modelId="{F5CC9CFA-9DB6-4B26-A3FE-B6F7FD21D1CE}" type="pres">
      <dgm:prSet presAssocID="{B3110BA8-8D86-432D-A1BF-FA11CD2EB027}" presName="tx2" presStyleLbl="revTx" presStyleIdx="3" presStyleCnt="10" custScaleX="484929" custLinFactNeighborX="-16192" custLinFactNeighborY="-2223"/>
      <dgm:spPr/>
    </dgm:pt>
    <dgm:pt modelId="{1129A909-3DD5-4D09-B922-FC94ADADFDF9}" type="pres">
      <dgm:prSet presAssocID="{B3110BA8-8D86-432D-A1BF-FA11CD2EB027}" presName="vert2" presStyleCnt="0"/>
      <dgm:spPr/>
    </dgm:pt>
    <dgm:pt modelId="{DFECEF1B-FD03-417D-8F1F-67B0E7D7F028}" type="pres">
      <dgm:prSet presAssocID="{B3110BA8-8D86-432D-A1BF-FA11CD2EB027}" presName="thinLine2b" presStyleLbl="callout" presStyleIdx="2" presStyleCnt="9"/>
      <dgm:spPr/>
    </dgm:pt>
    <dgm:pt modelId="{61F744C9-EA0F-4551-952A-09989CFB5B5F}" type="pres">
      <dgm:prSet presAssocID="{B3110BA8-8D86-432D-A1BF-FA11CD2EB027}" presName="vertSpace2b" presStyleCnt="0"/>
      <dgm:spPr/>
    </dgm:pt>
    <dgm:pt modelId="{46155E6C-C1C3-48AC-8369-A81513C43DBA}" type="pres">
      <dgm:prSet presAssocID="{0096EFC8-AE7C-47C9-B13F-2B7FD5DB894F}" presName="horz2" presStyleCnt="0"/>
      <dgm:spPr/>
    </dgm:pt>
    <dgm:pt modelId="{BE416C59-966D-4EC6-8A83-1CADE19D8813}" type="pres">
      <dgm:prSet presAssocID="{0096EFC8-AE7C-47C9-B13F-2B7FD5DB894F}" presName="horzSpace2" presStyleCnt="0"/>
      <dgm:spPr/>
    </dgm:pt>
    <dgm:pt modelId="{E082A4D4-AE33-47ED-8B10-2FFA4583403E}" type="pres">
      <dgm:prSet presAssocID="{0096EFC8-AE7C-47C9-B13F-2B7FD5DB894F}" presName="tx2" presStyleLbl="revTx" presStyleIdx="4" presStyleCnt="10" custScaleX="623397" custLinFactNeighborX="-13694" custLinFactNeighborY="-624"/>
      <dgm:spPr/>
    </dgm:pt>
    <dgm:pt modelId="{99010AAD-14B1-4A83-8CCD-CDB335FE3173}" type="pres">
      <dgm:prSet presAssocID="{0096EFC8-AE7C-47C9-B13F-2B7FD5DB894F}" presName="vert2" presStyleCnt="0"/>
      <dgm:spPr/>
    </dgm:pt>
    <dgm:pt modelId="{3EFD65BE-5F0D-4318-9B96-EAE47B2DADCB}" type="pres">
      <dgm:prSet presAssocID="{0096EFC8-AE7C-47C9-B13F-2B7FD5DB894F}" presName="thinLine2b" presStyleLbl="callout" presStyleIdx="3" presStyleCnt="9"/>
      <dgm:spPr/>
    </dgm:pt>
    <dgm:pt modelId="{9E7BF1FE-5AA1-46C4-89E6-E30ECE4C166C}" type="pres">
      <dgm:prSet presAssocID="{0096EFC8-AE7C-47C9-B13F-2B7FD5DB894F}" presName="vertSpace2b" presStyleCnt="0"/>
      <dgm:spPr/>
    </dgm:pt>
    <dgm:pt modelId="{8461BE16-DBF2-40F8-A8A8-C41BED37AB2A}" type="pres">
      <dgm:prSet presAssocID="{5F15DB4D-5BC4-4EF2-AD38-D46A29A2DFA9}" presName="horz2" presStyleCnt="0"/>
      <dgm:spPr/>
    </dgm:pt>
    <dgm:pt modelId="{AEA5A887-31C6-4693-860C-6CA9CC2755C2}" type="pres">
      <dgm:prSet presAssocID="{5F15DB4D-5BC4-4EF2-AD38-D46A29A2DFA9}" presName="horzSpace2" presStyleCnt="0"/>
      <dgm:spPr/>
    </dgm:pt>
    <dgm:pt modelId="{4A06754E-E231-4258-A2A6-73E0AB730420}" type="pres">
      <dgm:prSet presAssocID="{5F15DB4D-5BC4-4EF2-AD38-D46A29A2DFA9}" presName="tx2" presStyleLbl="revTx" presStyleIdx="5" presStyleCnt="10" custFlipVert="1" custScaleY="12252"/>
      <dgm:spPr/>
    </dgm:pt>
    <dgm:pt modelId="{4C7D57C4-FB18-47A8-9AE3-C51EAA854BBF}" type="pres">
      <dgm:prSet presAssocID="{5F15DB4D-5BC4-4EF2-AD38-D46A29A2DFA9}" presName="vert2" presStyleCnt="0"/>
      <dgm:spPr/>
    </dgm:pt>
    <dgm:pt modelId="{0B19A22C-863E-4785-BFDC-691BDE36E917}" type="pres">
      <dgm:prSet presAssocID="{5F15DB4D-5BC4-4EF2-AD38-D46A29A2DFA9}" presName="thinLine2b" presStyleLbl="callout" presStyleIdx="4" presStyleCnt="9"/>
      <dgm:spPr/>
    </dgm:pt>
    <dgm:pt modelId="{B271A910-FEF6-407B-8829-DBF65E12FCD8}" type="pres">
      <dgm:prSet presAssocID="{5F15DB4D-5BC4-4EF2-AD38-D46A29A2DFA9}" presName="vertSpace2b" presStyleCnt="0"/>
      <dgm:spPr/>
    </dgm:pt>
    <dgm:pt modelId="{6B51283E-B330-4026-B75C-DEDBEC894112}" type="pres">
      <dgm:prSet presAssocID="{B74461AC-4A5D-4805-9C67-B9A893AAF0EB}" presName="horz2" presStyleCnt="0"/>
      <dgm:spPr/>
    </dgm:pt>
    <dgm:pt modelId="{71F4C78E-EFC3-4F35-A7D7-CD083CA046BC}" type="pres">
      <dgm:prSet presAssocID="{B74461AC-4A5D-4805-9C67-B9A893AAF0EB}" presName="horzSpace2" presStyleCnt="0"/>
      <dgm:spPr/>
    </dgm:pt>
    <dgm:pt modelId="{D146DD1A-5F40-4386-B7F2-648BA5A0C160}" type="pres">
      <dgm:prSet presAssocID="{B74461AC-4A5D-4805-9C67-B9A893AAF0EB}" presName="tx2" presStyleLbl="revTx" presStyleIdx="6" presStyleCnt="10" custScaleX="567773" custLinFactNeighborX="-11783" custLinFactNeighborY="-10417"/>
      <dgm:spPr/>
    </dgm:pt>
    <dgm:pt modelId="{2300846D-A9A6-44E4-BA4B-E67EA107281F}" type="pres">
      <dgm:prSet presAssocID="{B74461AC-4A5D-4805-9C67-B9A893AAF0EB}" presName="vert2" presStyleCnt="0"/>
      <dgm:spPr/>
    </dgm:pt>
    <dgm:pt modelId="{64688610-0C10-49F8-BEF3-FC1A9D8DE643}" type="pres">
      <dgm:prSet presAssocID="{B74461AC-4A5D-4805-9C67-B9A893AAF0EB}" presName="thinLine2b" presStyleLbl="callout" presStyleIdx="5" presStyleCnt="9"/>
      <dgm:spPr/>
    </dgm:pt>
    <dgm:pt modelId="{46399FAA-AC30-4C87-9F1D-DC6B68E9D8E0}" type="pres">
      <dgm:prSet presAssocID="{B74461AC-4A5D-4805-9C67-B9A893AAF0EB}" presName="vertSpace2b" presStyleCnt="0"/>
      <dgm:spPr/>
    </dgm:pt>
    <dgm:pt modelId="{D9652CE2-E48F-4862-B500-7B1ABD37FA61}" type="pres">
      <dgm:prSet presAssocID="{1E31672B-2348-4C7B-8B3B-AF773D007CE1}" presName="horz2" presStyleCnt="0"/>
      <dgm:spPr/>
    </dgm:pt>
    <dgm:pt modelId="{A749680C-A656-4225-8D1E-DBD45CEDCFD9}" type="pres">
      <dgm:prSet presAssocID="{1E31672B-2348-4C7B-8B3B-AF773D007CE1}" presName="horzSpace2" presStyleCnt="0"/>
      <dgm:spPr/>
    </dgm:pt>
    <dgm:pt modelId="{62585996-C974-4C75-AD43-B43C7E96622D}" type="pres">
      <dgm:prSet presAssocID="{1E31672B-2348-4C7B-8B3B-AF773D007CE1}" presName="tx2" presStyleLbl="revTx" presStyleIdx="7" presStyleCnt="10" custScaleX="373770" custLinFactNeighborX="-13239" custLinFactNeighborY="-2833"/>
      <dgm:spPr/>
    </dgm:pt>
    <dgm:pt modelId="{EF9F57D0-4E88-4B6D-B63A-7AD7FA4AEB33}" type="pres">
      <dgm:prSet presAssocID="{1E31672B-2348-4C7B-8B3B-AF773D007CE1}" presName="vert2" presStyleCnt="0"/>
      <dgm:spPr/>
    </dgm:pt>
    <dgm:pt modelId="{A203D1A8-0C7E-46F7-9FA7-522414ED5E1B}" type="pres">
      <dgm:prSet presAssocID="{1E31672B-2348-4C7B-8B3B-AF773D007CE1}" presName="thinLine2b" presStyleLbl="callout" presStyleIdx="6" presStyleCnt="9"/>
      <dgm:spPr/>
    </dgm:pt>
    <dgm:pt modelId="{09F4C817-2885-4BB0-B1AC-877814F21C9B}" type="pres">
      <dgm:prSet presAssocID="{1E31672B-2348-4C7B-8B3B-AF773D007CE1}" presName="vertSpace2b" presStyleCnt="0"/>
      <dgm:spPr/>
    </dgm:pt>
    <dgm:pt modelId="{25FD0A2A-76D2-4673-9227-3E90F5D17B05}" type="pres">
      <dgm:prSet presAssocID="{504BEC02-E7DA-4FE2-A19E-D0AD5C8AEF85}" presName="horz2" presStyleCnt="0"/>
      <dgm:spPr/>
    </dgm:pt>
    <dgm:pt modelId="{EB544F4A-8BE2-4D14-861B-7AD13C183917}" type="pres">
      <dgm:prSet presAssocID="{504BEC02-E7DA-4FE2-A19E-D0AD5C8AEF85}" presName="horzSpace2" presStyleCnt="0"/>
      <dgm:spPr/>
    </dgm:pt>
    <dgm:pt modelId="{64F229A2-F936-4807-ABA6-699ACDC90B2D}" type="pres">
      <dgm:prSet presAssocID="{504BEC02-E7DA-4FE2-A19E-D0AD5C8AEF85}" presName="tx2" presStyleLbl="revTx" presStyleIdx="8" presStyleCnt="10" custScaleX="595643" custLinFactNeighborX="-14193" custLinFactNeighborY="-1448"/>
      <dgm:spPr/>
    </dgm:pt>
    <dgm:pt modelId="{A480D8D7-8F61-4BB0-8332-2AB078CEA90F}" type="pres">
      <dgm:prSet presAssocID="{504BEC02-E7DA-4FE2-A19E-D0AD5C8AEF85}" presName="vert2" presStyleCnt="0"/>
      <dgm:spPr/>
    </dgm:pt>
    <dgm:pt modelId="{FCB5604A-07E6-4BF8-A894-4C0EAEA9353F}" type="pres">
      <dgm:prSet presAssocID="{504BEC02-E7DA-4FE2-A19E-D0AD5C8AEF85}" presName="thinLine2b" presStyleLbl="callout" presStyleIdx="7" presStyleCnt="9"/>
      <dgm:spPr/>
    </dgm:pt>
    <dgm:pt modelId="{6E04EDCB-4B04-4094-B749-881D0FF1CB51}" type="pres">
      <dgm:prSet presAssocID="{504BEC02-E7DA-4FE2-A19E-D0AD5C8AEF85}" presName="vertSpace2b" presStyleCnt="0"/>
      <dgm:spPr/>
    </dgm:pt>
    <dgm:pt modelId="{38BE639E-05D7-49DF-B170-3D7D49B0D68D}" type="pres">
      <dgm:prSet presAssocID="{C963340F-ED56-46E7-AA75-E27B1C9C5B2E}" presName="horz2" presStyleCnt="0"/>
      <dgm:spPr/>
    </dgm:pt>
    <dgm:pt modelId="{2257E4D1-53CD-4AC0-83E5-910A61538929}" type="pres">
      <dgm:prSet presAssocID="{C963340F-ED56-46E7-AA75-E27B1C9C5B2E}" presName="horzSpace2" presStyleCnt="0"/>
      <dgm:spPr/>
    </dgm:pt>
    <dgm:pt modelId="{393F8F53-D3FF-4B3E-A8AF-4BCB3E248995}" type="pres">
      <dgm:prSet presAssocID="{C963340F-ED56-46E7-AA75-E27B1C9C5B2E}" presName="tx2" presStyleLbl="revTx" presStyleIdx="9" presStyleCnt="10" custScaleX="651415" custLinFactNeighborX="-11912" custLinFactNeighborY="5644"/>
      <dgm:spPr/>
    </dgm:pt>
    <dgm:pt modelId="{55456ADF-4A58-4DD5-A567-98B444EE1640}" type="pres">
      <dgm:prSet presAssocID="{C963340F-ED56-46E7-AA75-E27B1C9C5B2E}" presName="vert2" presStyleCnt="0"/>
      <dgm:spPr/>
    </dgm:pt>
    <dgm:pt modelId="{77166248-A793-4930-BC5E-F58AAA188E81}" type="pres">
      <dgm:prSet presAssocID="{C963340F-ED56-46E7-AA75-E27B1C9C5B2E}" presName="thinLine2b" presStyleLbl="callout" presStyleIdx="8" presStyleCnt="9"/>
      <dgm:spPr/>
    </dgm:pt>
    <dgm:pt modelId="{2C2A8CAE-1AD0-47F8-B1EC-71FDAC6578A8}" type="pres">
      <dgm:prSet presAssocID="{C963340F-ED56-46E7-AA75-E27B1C9C5B2E}" presName="vertSpace2b" presStyleCnt="0"/>
      <dgm:spPr/>
    </dgm:pt>
  </dgm:ptLst>
  <dgm:cxnLst>
    <dgm:cxn modelId="{BEDEA101-665E-4AF4-A068-25EE3040AEA9}" srcId="{3BC680E5-C406-4795-81EA-859AB6B70DF9}" destId="{1E31672B-2348-4C7B-8B3B-AF773D007CE1}" srcOrd="6" destOrd="0" parTransId="{0DD8B5F5-BFE8-429F-B0DC-FD9E5D46EFE1}" sibTransId="{EAFF3813-C6B8-476D-8601-158DEFA414EB}"/>
    <dgm:cxn modelId="{22E43B07-ED35-40E9-AA27-A8F64CEBA378}" srcId="{3BC680E5-C406-4795-81EA-859AB6B70DF9}" destId="{5F15DB4D-5BC4-4EF2-AD38-D46A29A2DFA9}" srcOrd="4" destOrd="0" parTransId="{C45C7D2C-743B-4411-876A-B1125EC65F3E}" sibTransId="{E3D7CBE4-6EA4-427A-A72D-6645BBD3A5EF}"/>
    <dgm:cxn modelId="{265EB913-8F1E-4573-9182-FBC1ED558793}" srcId="{1018D3A5-9E86-47A2-A47C-1F2415B59440}" destId="{3BC680E5-C406-4795-81EA-859AB6B70DF9}" srcOrd="0" destOrd="0" parTransId="{DA8CF35F-7CE4-42CA-98B7-DDC7EBA577C6}" sibTransId="{39E76904-EC2D-43DE-A4A0-DA2DC29D5589}"/>
    <dgm:cxn modelId="{7EDB3319-EC66-4257-932D-1A94042C11A9}" type="presOf" srcId="{292EF2D2-3BE4-455D-94F4-F95D98E9E093}" destId="{A8ACB573-505E-4601-8B7A-2B20E8440B5E}" srcOrd="0" destOrd="0" presId="urn:microsoft.com/office/officeart/2008/layout/LinedList"/>
    <dgm:cxn modelId="{8B9BFC2F-EEFB-42BB-8EC5-23D740D49E10}" type="presOf" srcId="{1018D3A5-9E86-47A2-A47C-1F2415B59440}" destId="{61D3D250-159F-4229-8DE1-1B1EF72D5B2A}" srcOrd="0" destOrd="0" presId="urn:microsoft.com/office/officeart/2008/layout/LinedList"/>
    <dgm:cxn modelId="{20838D37-CDE0-4BE4-A4B9-77925EFCA38B}" srcId="{3BC680E5-C406-4795-81EA-859AB6B70DF9}" destId="{504BEC02-E7DA-4FE2-A19E-D0AD5C8AEF85}" srcOrd="7" destOrd="0" parTransId="{415E0411-74A2-4162-806A-7B49DB74798B}" sibTransId="{E838D78D-6858-4303-983C-D77D24BEFEF0}"/>
    <dgm:cxn modelId="{5EA76362-6D87-4F2C-8B63-DCF4F49D3515}" type="presOf" srcId="{C963340F-ED56-46E7-AA75-E27B1C9C5B2E}" destId="{393F8F53-D3FF-4B3E-A8AF-4BCB3E248995}" srcOrd="0" destOrd="0" presId="urn:microsoft.com/office/officeart/2008/layout/LinedList"/>
    <dgm:cxn modelId="{6DBDC869-3320-48CD-A5ED-39C775CD2FDC}" type="presOf" srcId="{5F15DB4D-5BC4-4EF2-AD38-D46A29A2DFA9}" destId="{4A06754E-E231-4258-A2A6-73E0AB730420}" srcOrd="0" destOrd="0" presId="urn:microsoft.com/office/officeart/2008/layout/LinedList"/>
    <dgm:cxn modelId="{75DCA86C-36BE-41B1-ACB4-1DF3643F7369}" type="presOf" srcId="{504BEC02-E7DA-4FE2-A19E-D0AD5C8AEF85}" destId="{64F229A2-F936-4807-ABA6-699ACDC90B2D}" srcOrd="0" destOrd="0" presId="urn:microsoft.com/office/officeart/2008/layout/LinedList"/>
    <dgm:cxn modelId="{8F4AD356-F325-44D4-A774-472094AA7A7F}" srcId="{3BC680E5-C406-4795-81EA-859AB6B70DF9}" destId="{B74461AC-4A5D-4805-9C67-B9A893AAF0EB}" srcOrd="5" destOrd="0" parTransId="{E8857F7C-409E-4CC2-B04F-28753DFEE043}" sibTransId="{D06CC856-4A8D-42C8-A31A-9C0364610001}"/>
    <dgm:cxn modelId="{FD87CC8D-C0FA-49AD-9EA6-9767E979C5DF}" srcId="{3BC680E5-C406-4795-81EA-859AB6B70DF9}" destId="{292EF2D2-3BE4-455D-94F4-F95D98E9E093}" srcOrd="0" destOrd="0" parTransId="{CDBDD8FD-1135-4323-B3B2-E6BFEC5E49DB}" sibTransId="{24450CE2-9D82-40DC-ABC5-EAD238083C40}"/>
    <dgm:cxn modelId="{4ED1A28E-7AEC-4586-A2FC-41ECE3D1FB90}" srcId="{3BC680E5-C406-4795-81EA-859AB6B70DF9}" destId="{C963340F-ED56-46E7-AA75-E27B1C9C5B2E}" srcOrd="8" destOrd="0" parTransId="{6B1E154B-173B-46F7-BAD3-58B6DAD8E6DF}" sibTransId="{5D95FFAC-5BB2-40D2-AFB3-14F627580B4D}"/>
    <dgm:cxn modelId="{CFEC1E9A-F261-4DB7-926E-80C4FDC6B163}" type="presOf" srcId="{3BC680E5-C406-4795-81EA-859AB6B70DF9}" destId="{97AB2693-B9FC-45E7-875E-C1290D13BC51}" srcOrd="0" destOrd="0" presId="urn:microsoft.com/office/officeart/2008/layout/LinedList"/>
    <dgm:cxn modelId="{C69568A4-952F-42F7-816B-C22AA3A0C958}" type="presOf" srcId="{1E31672B-2348-4C7B-8B3B-AF773D007CE1}" destId="{62585996-C974-4C75-AD43-B43C7E96622D}" srcOrd="0" destOrd="0" presId="urn:microsoft.com/office/officeart/2008/layout/LinedList"/>
    <dgm:cxn modelId="{9F9E4BB4-3E55-4399-9468-901C5003FF4E}" type="presOf" srcId="{B74461AC-4A5D-4805-9C67-B9A893AAF0EB}" destId="{D146DD1A-5F40-4386-B7F2-648BA5A0C160}" srcOrd="0" destOrd="0" presId="urn:microsoft.com/office/officeart/2008/layout/LinedList"/>
    <dgm:cxn modelId="{07AE69B9-E84E-482B-B8DF-6EA6D0B77EE0}" srcId="{3BC680E5-C406-4795-81EA-859AB6B70DF9}" destId="{B3110BA8-8D86-432D-A1BF-FA11CD2EB027}" srcOrd="2" destOrd="0" parTransId="{4A438FF1-62E6-4CD6-9E99-DE6C7174120D}" sibTransId="{BCAC1AF7-457C-4F08-B77F-FEEB03B7B648}"/>
    <dgm:cxn modelId="{7B1EFAC4-6342-4C02-AB7A-9B9F37BDA5FA}" type="presOf" srcId="{0096EFC8-AE7C-47C9-B13F-2B7FD5DB894F}" destId="{E082A4D4-AE33-47ED-8B10-2FFA4583403E}" srcOrd="0" destOrd="0" presId="urn:microsoft.com/office/officeart/2008/layout/LinedList"/>
    <dgm:cxn modelId="{245B32C8-BD0E-4264-88B7-C3FE4503E1D5}" type="presOf" srcId="{B3110BA8-8D86-432D-A1BF-FA11CD2EB027}" destId="{F5CC9CFA-9DB6-4B26-A3FE-B6F7FD21D1CE}" srcOrd="0" destOrd="0" presId="urn:microsoft.com/office/officeart/2008/layout/LinedList"/>
    <dgm:cxn modelId="{203068D5-0FB1-4AB5-A260-CFBA0862AF69}" srcId="{3BC680E5-C406-4795-81EA-859AB6B70DF9}" destId="{0096EFC8-AE7C-47C9-B13F-2B7FD5DB894F}" srcOrd="3" destOrd="0" parTransId="{EBF62A5E-2F2F-4C79-8920-FD17FD6C531D}" sibTransId="{FBF1C9D2-18CE-4D35-9715-BC256361673E}"/>
    <dgm:cxn modelId="{F6254CEC-A250-4AEF-89C1-CEB53507B1C9}" srcId="{3BC680E5-C406-4795-81EA-859AB6B70DF9}" destId="{26966115-D651-46A4-B5D9-522760266FD6}" srcOrd="1" destOrd="0" parTransId="{307F6E38-2CA1-4B97-8A9E-E4B15BF4D842}" sibTransId="{EA22D9D9-8419-48E4-939F-AC95D7647DB5}"/>
    <dgm:cxn modelId="{C96833F9-1C68-4930-9F07-9B12843B0851}" type="presOf" srcId="{26966115-D651-46A4-B5D9-522760266FD6}" destId="{3DBE2570-14F1-41B0-97F2-D7A9A4DC4CEE}" srcOrd="0" destOrd="0" presId="urn:microsoft.com/office/officeart/2008/layout/LinedList"/>
    <dgm:cxn modelId="{DF1EE803-038A-4DE1-8621-B0265C66CBA3}" type="presParOf" srcId="{61D3D250-159F-4229-8DE1-1B1EF72D5B2A}" destId="{88E74CE4-54A5-4765-A516-654C2ACD2368}" srcOrd="0" destOrd="0" presId="urn:microsoft.com/office/officeart/2008/layout/LinedList"/>
    <dgm:cxn modelId="{D0E737D7-ABB6-43FD-9469-3ED7E68197ED}" type="presParOf" srcId="{61D3D250-159F-4229-8DE1-1B1EF72D5B2A}" destId="{AB424518-0020-46DF-B8FE-E533E8679163}" srcOrd="1" destOrd="0" presId="urn:microsoft.com/office/officeart/2008/layout/LinedList"/>
    <dgm:cxn modelId="{303EF68C-3F18-4683-9C68-CE50B0FF9EB6}" type="presParOf" srcId="{AB424518-0020-46DF-B8FE-E533E8679163}" destId="{97AB2693-B9FC-45E7-875E-C1290D13BC51}" srcOrd="0" destOrd="0" presId="urn:microsoft.com/office/officeart/2008/layout/LinedList"/>
    <dgm:cxn modelId="{BBEA6165-4D13-458B-A992-A6C50E06C812}" type="presParOf" srcId="{AB424518-0020-46DF-B8FE-E533E8679163}" destId="{759043B2-659E-453A-BCBF-041AA3E833AC}" srcOrd="1" destOrd="0" presId="urn:microsoft.com/office/officeart/2008/layout/LinedList"/>
    <dgm:cxn modelId="{A88D29B8-2380-45F5-8428-A0455AB84D50}" type="presParOf" srcId="{759043B2-659E-453A-BCBF-041AA3E833AC}" destId="{0EB4A4E3-8824-4FBE-B8C3-FC16BDF77DC0}" srcOrd="0" destOrd="0" presId="urn:microsoft.com/office/officeart/2008/layout/LinedList"/>
    <dgm:cxn modelId="{AFA537AB-CFDA-4B2B-87AC-9764FB03A540}" type="presParOf" srcId="{759043B2-659E-453A-BCBF-041AA3E833AC}" destId="{91BE497B-B0D3-4C0A-A6F8-CD08A2669375}" srcOrd="1" destOrd="0" presId="urn:microsoft.com/office/officeart/2008/layout/LinedList"/>
    <dgm:cxn modelId="{1B15F8C5-7DFA-4A5D-AD3F-6DCCCB2780BA}" type="presParOf" srcId="{91BE497B-B0D3-4C0A-A6F8-CD08A2669375}" destId="{72535C19-6F39-4E6E-907A-B0A2165107E7}" srcOrd="0" destOrd="0" presId="urn:microsoft.com/office/officeart/2008/layout/LinedList"/>
    <dgm:cxn modelId="{95A94245-6309-42CC-B9EF-F9C9353CD59E}" type="presParOf" srcId="{91BE497B-B0D3-4C0A-A6F8-CD08A2669375}" destId="{A8ACB573-505E-4601-8B7A-2B20E8440B5E}" srcOrd="1" destOrd="0" presId="urn:microsoft.com/office/officeart/2008/layout/LinedList"/>
    <dgm:cxn modelId="{3A5FADDD-7386-4786-9BEA-B8935CF5BA9D}" type="presParOf" srcId="{91BE497B-B0D3-4C0A-A6F8-CD08A2669375}" destId="{06AFCE67-13F2-4CB0-B899-9AE7F7080D01}" srcOrd="2" destOrd="0" presId="urn:microsoft.com/office/officeart/2008/layout/LinedList"/>
    <dgm:cxn modelId="{A85F4C64-D4B4-46F5-9D10-67AB47B8AF80}" type="presParOf" srcId="{759043B2-659E-453A-BCBF-041AA3E833AC}" destId="{B46BBDDB-59EA-47F2-AAF5-5273951D388B}" srcOrd="2" destOrd="0" presId="urn:microsoft.com/office/officeart/2008/layout/LinedList"/>
    <dgm:cxn modelId="{ACE32200-0563-4A76-86D1-3214C0CD1D1A}" type="presParOf" srcId="{759043B2-659E-453A-BCBF-041AA3E833AC}" destId="{F6B1D400-A72A-49E8-B807-06324A747E46}" srcOrd="3" destOrd="0" presId="urn:microsoft.com/office/officeart/2008/layout/LinedList"/>
    <dgm:cxn modelId="{129A7323-E9DD-4BF5-A1DA-D4BDFCF2E2A8}" type="presParOf" srcId="{759043B2-659E-453A-BCBF-041AA3E833AC}" destId="{33762479-5037-4229-BED6-A5DFD5CEC047}" srcOrd="4" destOrd="0" presId="urn:microsoft.com/office/officeart/2008/layout/LinedList"/>
    <dgm:cxn modelId="{9B02299B-9A78-4E34-B939-4D142E9ED2F7}" type="presParOf" srcId="{33762479-5037-4229-BED6-A5DFD5CEC047}" destId="{15E6011C-A4BC-45FE-836A-920825012A3A}" srcOrd="0" destOrd="0" presId="urn:microsoft.com/office/officeart/2008/layout/LinedList"/>
    <dgm:cxn modelId="{E2481F7B-AA3D-4A03-A2ED-B2F378B1BC46}" type="presParOf" srcId="{33762479-5037-4229-BED6-A5DFD5CEC047}" destId="{3DBE2570-14F1-41B0-97F2-D7A9A4DC4CEE}" srcOrd="1" destOrd="0" presId="urn:microsoft.com/office/officeart/2008/layout/LinedList"/>
    <dgm:cxn modelId="{79C7C29C-B6CC-4A93-94E1-19484FFDC979}" type="presParOf" srcId="{33762479-5037-4229-BED6-A5DFD5CEC047}" destId="{5224E5BC-916C-4B1F-9679-20B4CEC52472}" srcOrd="2" destOrd="0" presId="urn:microsoft.com/office/officeart/2008/layout/LinedList"/>
    <dgm:cxn modelId="{8B42CD39-8248-4BD7-9F05-F5DF527F8BA7}" type="presParOf" srcId="{759043B2-659E-453A-BCBF-041AA3E833AC}" destId="{B7D5A129-2AD2-45BE-8A02-F902F77818C4}" srcOrd="5" destOrd="0" presId="urn:microsoft.com/office/officeart/2008/layout/LinedList"/>
    <dgm:cxn modelId="{66CF714F-8ACB-4267-867C-78AF726B8D04}" type="presParOf" srcId="{759043B2-659E-453A-BCBF-041AA3E833AC}" destId="{659B9363-D6AF-4D6B-A330-6BC3E551B5E9}" srcOrd="6" destOrd="0" presId="urn:microsoft.com/office/officeart/2008/layout/LinedList"/>
    <dgm:cxn modelId="{BA5C5B19-716E-43D8-828C-132164D74B63}" type="presParOf" srcId="{759043B2-659E-453A-BCBF-041AA3E833AC}" destId="{01F8C7EB-BDDC-42E8-9F09-882B8FE625F6}" srcOrd="7" destOrd="0" presId="urn:microsoft.com/office/officeart/2008/layout/LinedList"/>
    <dgm:cxn modelId="{F787E3E0-1F76-4EC7-BD04-374F024E9A50}" type="presParOf" srcId="{01F8C7EB-BDDC-42E8-9F09-882B8FE625F6}" destId="{D98F12E3-B867-43A8-9DEB-96A019BC3C3F}" srcOrd="0" destOrd="0" presId="urn:microsoft.com/office/officeart/2008/layout/LinedList"/>
    <dgm:cxn modelId="{954F1124-D561-40BE-A06F-2445669C29D9}" type="presParOf" srcId="{01F8C7EB-BDDC-42E8-9F09-882B8FE625F6}" destId="{F5CC9CFA-9DB6-4B26-A3FE-B6F7FD21D1CE}" srcOrd="1" destOrd="0" presId="urn:microsoft.com/office/officeart/2008/layout/LinedList"/>
    <dgm:cxn modelId="{8C577AE7-F427-4C3A-B583-CCF75845F1BF}" type="presParOf" srcId="{01F8C7EB-BDDC-42E8-9F09-882B8FE625F6}" destId="{1129A909-3DD5-4D09-B922-FC94ADADFDF9}" srcOrd="2" destOrd="0" presId="urn:microsoft.com/office/officeart/2008/layout/LinedList"/>
    <dgm:cxn modelId="{E7DC9D51-0AB4-44ED-858F-0EAA42FE9389}" type="presParOf" srcId="{759043B2-659E-453A-BCBF-041AA3E833AC}" destId="{DFECEF1B-FD03-417D-8F1F-67B0E7D7F028}" srcOrd="8" destOrd="0" presId="urn:microsoft.com/office/officeart/2008/layout/LinedList"/>
    <dgm:cxn modelId="{FA538D7D-142E-4909-BE81-651833DE8F51}" type="presParOf" srcId="{759043B2-659E-453A-BCBF-041AA3E833AC}" destId="{61F744C9-EA0F-4551-952A-09989CFB5B5F}" srcOrd="9" destOrd="0" presId="urn:microsoft.com/office/officeart/2008/layout/LinedList"/>
    <dgm:cxn modelId="{07F5F692-7CD1-415F-AAD9-96E41F284A8C}" type="presParOf" srcId="{759043B2-659E-453A-BCBF-041AA3E833AC}" destId="{46155E6C-C1C3-48AC-8369-A81513C43DBA}" srcOrd="10" destOrd="0" presId="urn:microsoft.com/office/officeart/2008/layout/LinedList"/>
    <dgm:cxn modelId="{42983D93-20C4-4DCC-A24F-2262D4F2F516}" type="presParOf" srcId="{46155E6C-C1C3-48AC-8369-A81513C43DBA}" destId="{BE416C59-966D-4EC6-8A83-1CADE19D8813}" srcOrd="0" destOrd="0" presId="urn:microsoft.com/office/officeart/2008/layout/LinedList"/>
    <dgm:cxn modelId="{50DCFE41-602E-4430-90E7-F2B60E4BBA93}" type="presParOf" srcId="{46155E6C-C1C3-48AC-8369-A81513C43DBA}" destId="{E082A4D4-AE33-47ED-8B10-2FFA4583403E}" srcOrd="1" destOrd="0" presId="urn:microsoft.com/office/officeart/2008/layout/LinedList"/>
    <dgm:cxn modelId="{0BBD3CE1-B887-4F23-8508-D8F43A4D92D2}" type="presParOf" srcId="{46155E6C-C1C3-48AC-8369-A81513C43DBA}" destId="{99010AAD-14B1-4A83-8CCD-CDB335FE3173}" srcOrd="2" destOrd="0" presId="urn:microsoft.com/office/officeart/2008/layout/LinedList"/>
    <dgm:cxn modelId="{1C7388CD-FE3A-4489-BB4B-142B7C4FEEDD}" type="presParOf" srcId="{759043B2-659E-453A-BCBF-041AA3E833AC}" destId="{3EFD65BE-5F0D-4318-9B96-EAE47B2DADCB}" srcOrd="11" destOrd="0" presId="urn:microsoft.com/office/officeart/2008/layout/LinedList"/>
    <dgm:cxn modelId="{0837D8D5-273E-46AB-AE68-864E0AEC3C16}" type="presParOf" srcId="{759043B2-659E-453A-BCBF-041AA3E833AC}" destId="{9E7BF1FE-5AA1-46C4-89E6-E30ECE4C166C}" srcOrd="12" destOrd="0" presId="urn:microsoft.com/office/officeart/2008/layout/LinedList"/>
    <dgm:cxn modelId="{6597AE07-2D64-4002-B1DF-3CE04539AB4A}" type="presParOf" srcId="{759043B2-659E-453A-BCBF-041AA3E833AC}" destId="{8461BE16-DBF2-40F8-A8A8-C41BED37AB2A}" srcOrd="13" destOrd="0" presId="urn:microsoft.com/office/officeart/2008/layout/LinedList"/>
    <dgm:cxn modelId="{352D4124-C775-4B86-97DD-A91C8B855262}" type="presParOf" srcId="{8461BE16-DBF2-40F8-A8A8-C41BED37AB2A}" destId="{AEA5A887-31C6-4693-860C-6CA9CC2755C2}" srcOrd="0" destOrd="0" presId="urn:microsoft.com/office/officeart/2008/layout/LinedList"/>
    <dgm:cxn modelId="{1A01BB67-13E6-4971-BD9B-F8F0FF53DF19}" type="presParOf" srcId="{8461BE16-DBF2-40F8-A8A8-C41BED37AB2A}" destId="{4A06754E-E231-4258-A2A6-73E0AB730420}" srcOrd="1" destOrd="0" presId="urn:microsoft.com/office/officeart/2008/layout/LinedList"/>
    <dgm:cxn modelId="{160185FD-2849-468D-A5E5-8E1BF89CE00B}" type="presParOf" srcId="{8461BE16-DBF2-40F8-A8A8-C41BED37AB2A}" destId="{4C7D57C4-FB18-47A8-9AE3-C51EAA854BBF}" srcOrd="2" destOrd="0" presId="urn:microsoft.com/office/officeart/2008/layout/LinedList"/>
    <dgm:cxn modelId="{F1FA4E5A-01F8-45E1-B529-F6B69B186DAE}" type="presParOf" srcId="{759043B2-659E-453A-BCBF-041AA3E833AC}" destId="{0B19A22C-863E-4785-BFDC-691BDE36E917}" srcOrd="14" destOrd="0" presId="urn:microsoft.com/office/officeart/2008/layout/LinedList"/>
    <dgm:cxn modelId="{C79A1024-BCB1-4A65-B083-26942286C4D7}" type="presParOf" srcId="{759043B2-659E-453A-BCBF-041AA3E833AC}" destId="{B271A910-FEF6-407B-8829-DBF65E12FCD8}" srcOrd="15" destOrd="0" presId="urn:microsoft.com/office/officeart/2008/layout/LinedList"/>
    <dgm:cxn modelId="{35510698-86E8-431C-AB02-1344C2CC47AC}" type="presParOf" srcId="{759043B2-659E-453A-BCBF-041AA3E833AC}" destId="{6B51283E-B330-4026-B75C-DEDBEC894112}" srcOrd="16" destOrd="0" presId="urn:microsoft.com/office/officeart/2008/layout/LinedList"/>
    <dgm:cxn modelId="{FC4B3726-F6EA-44C6-948D-F7512696765A}" type="presParOf" srcId="{6B51283E-B330-4026-B75C-DEDBEC894112}" destId="{71F4C78E-EFC3-4F35-A7D7-CD083CA046BC}" srcOrd="0" destOrd="0" presId="urn:microsoft.com/office/officeart/2008/layout/LinedList"/>
    <dgm:cxn modelId="{9C0E6DF0-045D-40B9-B0C8-F975A5A25443}" type="presParOf" srcId="{6B51283E-B330-4026-B75C-DEDBEC894112}" destId="{D146DD1A-5F40-4386-B7F2-648BA5A0C160}" srcOrd="1" destOrd="0" presId="urn:microsoft.com/office/officeart/2008/layout/LinedList"/>
    <dgm:cxn modelId="{BFC21280-7311-48AD-871B-E5BC159027DE}" type="presParOf" srcId="{6B51283E-B330-4026-B75C-DEDBEC894112}" destId="{2300846D-A9A6-44E4-BA4B-E67EA107281F}" srcOrd="2" destOrd="0" presId="urn:microsoft.com/office/officeart/2008/layout/LinedList"/>
    <dgm:cxn modelId="{D13D53F5-1A47-4D2D-8CE5-683387EC6038}" type="presParOf" srcId="{759043B2-659E-453A-BCBF-041AA3E833AC}" destId="{64688610-0C10-49F8-BEF3-FC1A9D8DE643}" srcOrd="17" destOrd="0" presId="urn:microsoft.com/office/officeart/2008/layout/LinedList"/>
    <dgm:cxn modelId="{D3EB004D-9699-40B7-A79A-E44ACF418002}" type="presParOf" srcId="{759043B2-659E-453A-BCBF-041AA3E833AC}" destId="{46399FAA-AC30-4C87-9F1D-DC6B68E9D8E0}" srcOrd="18" destOrd="0" presId="urn:microsoft.com/office/officeart/2008/layout/LinedList"/>
    <dgm:cxn modelId="{18E3199C-5DF4-4EFE-A2E1-686D46989697}" type="presParOf" srcId="{759043B2-659E-453A-BCBF-041AA3E833AC}" destId="{D9652CE2-E48F-4862-B500-7B1ABD37FA61}" srcOrd="19" destOrd="0" presId="urn:microsoft.com/office/officeart/2008/layout/LinedList"/>
    <dgm:cxn modelId="{485C5517-0232-4C06-A644-5975B7CD76FF}" type="presParOf" srcId="{D9652CE2-E48F-4862-B500-7B1ABD37FA61}" destId="{A749680C-A656-4225-8D1E-DBD45CEDCFD9}" srcOrd="0" destOrd="0" presId="urn:microsoft.com/office/officeart/2008/layout/LinedList"/>
    <dgm:cxn modelId="{7867135B-1B2D-4BC6-BCB9-E91A1C311185}" type="presParOf" srcId="{D9652CE2-E48F-4862-B500-7B1ABD37FA61}" destId="{62585996-C974-4C75-AD43-B43C7E96622D}" srcOrd="1" destOrd="0" presId="urn:microsoft.com/office/officeart/2008/layout/LinedList"/>
    <dgm:cxn modelId="{0821696B-9698-4F5C-8B8F-7F46AEDB8F56}" type="presParOf" srcId="{D9652CE2-E48F-4862-B500-7B1ABD37FA61}" destId="{EF9F57D0-4E88-4B6D-B63A-7AD7FA4AEB33}" srcOrd="2" destOrd="0" presId="urn:microsoft.com/office/officeart/2008/layout/LinedList"/>
    <dgm:cxn modelId="{752F417E-394E-41E5-941C-240E61DE2541}" type="presParOf" srcId="{759043B2-659E-453A-BCBF-041AA3E833AC}" destId="{A203D1A8-0C7E-46F7-9FA7-522414ED5E1B}" srcOrd="20" destOrd="0" presId="urn:microsoft.com/office/officeart/2008/layout/LinedList"/>
    <dgm:cxn modelId="{E869B861-4289-4952-9053-AAB85E88BD81}" type="presParOf" srcId="{759043B2-659E-453A-BCBF-041AA3E833AC}" destId="{09F4C817-2885-4BB0-B1AC-877814F21C9B}" srcOrd="21" destOrd="0" presId="urn:microsoft.com/office/officeart/2008/layout/LinedList"/>
    <dgm:cxn modelId="{BA250C25-A78F-475F-A286-14C605BD6286}" type="presParOf" srcId="{759043B2-659E-453A-BCBF-041AA3E833AC}" destId="{25FD0A2A-76D2-4673-9227-3E90F5D17B05}" srcOrd="22" destOrd="0" presId="urn:microsoft.com/office/officeart/2008/layout/LinedList"/>
    <dgm:cxn modelId="{785A6094-DFBD-41BC-AE43-C716AC54B3BB}" type="presParOf" srcId="{25FD0A2A-76D2-4673-9227-3E90F5D17B05}" destId="{EB544F4A-8BE2-4D14-861B-7AD13C183917}" srcOrd="0" destOrd="0" presId="urn:microsoft.com/office/officeart/2008/layout/LinedList"/>
    <dgm:cxn modelId="{1FD76D0E-5A79-453A-BF65-8F5951E32113}" type="presParOf" srcId="{25FD0A2A-76D2-4673-9227-3E90F5D17B05}" destId="{64F229A2-F936-4807-ABA6-699ACDC90B2D}" srcOrd="1" destOrd="0" presId="urn:microsoft.com/office/officeart/2008/layout/LinedList"/>
    <dgm:cxn modelId="{D0E1EB29-16E5-4033-853B-931AEA007D85}" type="presParOf" srcId="{25FD0A2A-76D2-4673-9227-3E90F5D17B05}" destId="{A480D8D7-8F61-4BB0-8332-2AB078CEA90F}" srcOrd="2" destOrd="0" presId="urn:microsoft.com/office/officeart/2008/layout/LinedList"/>
    <dgm:cxn modelId="{6A8AEE24-9286-4699-9720-5AADBF6A2196}" type="presParOf" srcId="{759043B2-659E-453A-BCBF-041AA3E833AC}" destId="{FCB5604A-07E6-4BF8-A894-4C0EAEA9353F}" srcOrd="23" destOrd="0" presId="urn:microsoft.com/office/officeart/2008/layout/LinedList"/>
    <dgm:cxn modelId="{EAB6D0FC-BB7F-4BA9-9FF8-9EE08602CB24}" type="presParOf" srcId="{759043B2-659E-453A-BCBF-041AA3E833AC}" destId="{6E04EDCB-4B04-4094-B749-881D0FF1CB51}" srcOrd="24" destOrd="0" presId="urn:microsoft.com/office/officeart/2008/layout/LinedList"/>
    <dgm:cxn modelId="{04CDAD67-6255-4865-B5AD-232C17381ECC}" type="presParOf" srcId="{759043B2-659E-453A-BCBF-041AA3E833AC}" destId="{38BE639E-05D7-49DF-B170-3D7D49B0D68D}" srcOrd="25" destOrd="0" presId="urn:microsoft.com/office/officeart/2008/layout/LinedList"/>
    <dgm:cxn modelId="{C64C9977-648D-46A9-951C-5FA400C62B1C}" type="presParOf" srcId="{38BE639E-05D7-49DF-B170-3D7D49B0D68D}" destId="{2257E4D1-53CD-4AC0-83E5-910A61538929}" srcOrd="0" destOrd="0" presId="urn:microsoft.com/office/officeart/2008/layout/LinedList"/>
    <dgm:cxn modelId="{855C869D-84B6-4FB2-AF47-F1971B6B73F1}" type="presParOf" srcId="{38BE639E-05D7-49DF-B170-3D7D49B0D68D}" destId="{393F8F53-D3FF-4B3E-A8AF-4BCB3E248995}" srcOrd="1" destOrd="0" presId="urn:microsoft.com/office/officeart/2008/layout/LinedList"/>
    <dgm:cxn modelId="{EDE30742-3B7B-406B-8D15-E62B9260962B}" type="presParOf" srcId="{38BE639E-05D7-49DF-B170-3D7D49B0D68D}" destId="{55456ADF-4A58-4DD5-A567-98B444EE1640}" srcOrd="2" destOrd="0" presId="urn:microsoft.com/office/officeart/2008/layout/LinedList"/>
    <dgm:cxn modelId="{09B6B8DB-D84A-4ECC-B9AA-F7EB47C44C05}" type="presParOf" srcId="{759043B2-659E-453A-BCBF-041AA3E833AC}" destId="{77166248-A793-4930-BC5E-F58AAA188E81}" srcOrd="26" destOrd="0" presId="urn:microsoft.com/office/officeart/2008/layout/LinedList"/>
    <dgm:cxn modelId="{76C56369-FD04-4FE8-87A8-0956E136BFFF}" type="presParOf" srcId="{759043B2-659E-453A-BCBF-041AA3E833AC}" destId="{2C2A8CAE-1AD0-47F8-B1EC-71FDAC6578A8}" srcOrd="27"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B67CA-7EEC-4A89-9751-F78F23F152DF}">
      <dsp:nvSpPr>
        <dsp:cNvPr id="0" name=""/>
        <dsp:cNvSpPr/>
      </dsp:nvSpPr>
      <dsp:spPr>
        <a:xfrm>
          <a:off x="0" y="50562"/>
          <a:ext cx="6172199" cy="13513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1. </a:t>
          </a:r>
          <a:r>
            <a:rPr lang="en-US" sz="2000" kern="1200" dirty="0" err="1"/>
            <a:t>Comprendre</a:t>
          </a:r>
          <a:r>
            <a:rPr lang="en-US" sz="2000" kern="1200" dirty="0"/>
            <a:t> </a:t>
          </a:r>
          <a:r>
            <a:rPr lang="en-US" sz="2000" kern="1200" dirty="0" err="1"/>
            <a:t>ce</a:t>
          </a:r>
          <a:r>
            <a:rPr lang="en-US" sz="2000" kern="1200" dirty="0"/>
            <a:t> que </a:t>
          </a:r>
          <a:r>
            <a:rPr lang="en-US" sz="2000" kern="1200" dirty="0" err="1"/>
            <a:t>l’on</a:t>
          </a:r>
          <a:r>
            <a:rPr lang="en-US" sz="2000" kern="1200" dirty="0"/>
            <a:t> </a:t>
          </a:r>
          <a:r>
            <a:rPr lang="en-US" sz="2000" kern="1200" dirty="0" err="1"/>
            <a:t>entend</a:t>
          </a:r>
          <a:r>
            <a:rPr lang="en-US" sz="2000" kern="1200" dirty="0"/>
            <a:t> par “cadres institutionnels” pour la PSS/FS.</a:t>
          </a:r>
        </a:p>
      </dsp:txBody>
      <dsp:txXfrm>
        <a:off x="65967" y="116529"/>
        <a:ext cx="6040265" cy="1219416"/>
      </dsp:txXfrm>
    </dsp:sp>
    <dsp:sp modelId="{D6ED4FD6-F667-4ACB-BBAA-B6A2846542DD}">
      <dsp:nvSpPr>
        <dsp:cNvPr id="0" name=""/>
        <dsp:cNvSpPr/>
      </dsp:nvSpPr>
      <dsp:spPr>
        <a:xfrm>
          <a:off x="0" y="1459512"/>
          <a:ext cx="6172199" cy="13513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2. </a:t>
          </a:r>
          <a:r>
            <a:rPr lang="en-US" sz="2000" kern="1200" dirty="0" err="1"/>
            <a:t>Souligner</a:t>
          </a:r>
          <a:r>
            <a:rPr lang="en-US" sz="2000" kern="1200" dirty="0"/>
            <a:t> </a:t>
          </a:r>
          <a:r>
            <a:rPr lang="en-US" sz="2000" kern="1200" dirty="0" err="1"/>
            <a:t>pourquoi</a:t>
          </a:r>
          <a:r>
            <a:rPr lang="en-US" sz="2000" kern="1200" dirty="0"/>
            <a:t> </a:t>
          </a:r>
          <a:r>
            <a:rPr lang="en-US" sz="2000" kern="1200" dirty="0" err="1"/>
            <a:t>ils</a:t>
          </a:r>
          <a:r>
            <a:rPr lang="en-US" sz="2000" kern="1200" dirty="0"/>
            <a:t> </a:t>
          </a:r>
          <a:r>
            <a:rPr lang="en-US" sz="2000" kern="1200" dirty="0" err="1"/>
            <a:t>sont</a:t>
          </a:r>
          <a:r>
            <a:rPr lang="en-US" sz="2000" kern="1200" dirty="0"/>
            <a:t> au </a:t>
          </a:r>
          <a:r>
            <a:rPr lang="en-US" sz="2000" kern="1200" dirty="0" err="1"/>
            <a:t>coeur</a:t>
          </a:r>
          <a:r>
            <a:rPr lang="en-US" sz="2000" kern="1200" dirty="0"/>
            <a:t> de la PSS/FS et du </a:t>
          </a:r>
          <a:r>
            <a:rPr lang="en-US" sz="2000" kern="1200" dirty="0" err="1"/>
            <a:t>mandat</a:t>
          </a:r>
          <a:r>
            <a:rPr lang="en-US" sz="2000" kern="1200" dirty="0"/>
            <a:t> de P4H.</a:t>
          </a:r>
        </a:p>
      </dsp:txBody>
      <dsp:txXfrm>
        <a:off x="65967" y="1525479"/>
        <a:ext cx="6040265" cy="1219416"/>
      </dsp:txXfrm>
    </dsp:sp>
    <dsp:sp modelId="{5461124E-66CD-47B4-8D5A-2B74BC86A552}">
      <dsp:nvSpPr>
        <dsp:cNvPr id="0" name=""/>
        <dsp:cNvSpPr/>
      </dsp:nvSpPr>
      <dsp:spPr>
        <a:xfrm>
          <a:off x="0" y="2868462"/>
          <a:ext cx="6172199" cy="13513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3. </a:t>
          </a:r>
          <a:r>
            <a:rPr lang="en-US" sz="2000" kern="1200" dirty="0" err="1"/>
            <a:t>Montrer</a:t>
          </a:r>
          <a:r>
            <a:rPr lang="en-US" sz="2000" kern="1200" dirty="0"/>
            <a:t> </a:t>
          </a:r>
          <a:r>
            <a:rPr lang="en-US" sz="2000" kern="1200" dirty="0" err="1"/>
            <a:t>pourquoi</a:t>
          </a:r>
          <a:r>
            <a:rPr lang="en-US" sz="2000" kern="1200" dirty="0"/>
            <a:t> </a:t>
          </a:r>
          <a:r>
            <a:rPr lang="en-US" sz="2000" kern="1200" dirty="0" err="1"/>
            <a:t>ils</a:t>
          </a:r>
          <a:r>
            <a:rPr lang="en-US" sz="2000" kern="1200" dirty="0"/>
            <a:t> </a:t>
          </a:r>
          <a:r>
            <a:rPr lang="en-US" sz="2000" kern="1200" dirty="0" err="1"/>
            <a:t>sont</a:t>
          </a:r>
          <a:r>
            <a:rPr lang="en-US" sz="2000" kern="1200" dirty="0"/>
            <a:t> </a:t>
          </a:r>
          <a:r>
            <a:rPr lang="en-US" sz="2000" kern="1200" dirty="0" err="1"/>
            <a:t>importants</a:t>
          </a:r>
          <a:r>
            <a:rPr lang="en-US" sz="2000" kern="1200" dirty="0"/>
            <a:t> pour les </a:t>
          </a:r>
          <a:r>
            <a:rPr lang="en-US" sz="2000" kern="1200" dirty="0" err="1"/>
            <a:t>acteurs</a:t>
          </a:r>
          <a:r>
            <a:rPr lang="en-US" sz="2000" kern="1200" dirty="0"/>
            <a:t> </a:t>
          </a:r>
          <a:r>
            <a:rPr lang="en-US" sz="2000" kern="1200" dirty="0" err="1"/>
            <a:t>nationaux</a:t>
          </a:r>
          <a:r>
            <a:rPr lang="en-US" sz="2000" kern="1200" dirty="0"/>
            <a:t> et </a:t>
          </a:r>
          <a:r>
            <a:rPr lang="en-US" sz="2000" kern="1200" dirty="0" err="1"/>
            <a:t>internationaux</a:t>
          </a:r>
          <a:r>
            <a:rPr lang="en-US" sz="2000" kern="1200" dirty="0"/>
            <a:t> </a:t>
          </a:r>
          <a:r>
            <a:rPr lang="en-US" sz="2000" kern="1200" dirty="0" err="1"/>
            <a:t>impliqués</a:t>
          </a:r>
          <a:r>
            <a:rPr lang="en-US" sz="2000" kern="1200" dirty="0"/>
            <a:t> dans la mise en oeuvre progressive de la CMU en C</a:t>
          </a:r>
          <a:r>
            <a:rPr lang="fr-FR" sz="2000" kern="1200" dirty="0"/>
            <a:t>ô</a:t>
          </a:r>
          <a:r>
            <a:rPr lang="en-US" sz="2000" kern="1200" dirty="0" err="1"/>
            <a:t>te</a:t>
          </a:r>
          <a:r>
            <a:rPr lang="en-US" sz="2000" kern="1200" dirty="0"/>
            <a:t> d’Ivoire. </a:t>
          </a:r>
        </a:p>
      </dsp:txBody>
      <dsp:txXfrm>
        <a:off x="65967" y="2934429"/>
        <a:ext cx="6040265" cy="12194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74CE4-54A5-4765-A516-654C2ACD2368}">
      <dsp:nvSpPr>
        <dsp:cNvPr id="0" name=""/>
        <dsp:cNvSpPr/>
      </dsp:nvSpPr>
      <dsp:spPr>
        <a:xfrm>
          <a:off x="0" y="0"/>
          <a:ext cx="71628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7AB2693-B9FC-45E7-875E-C1290D13BC51}">
      <dsp:nvSpPr>
        <dsp:cNvPr id="0" name=""/>
        <dsp:cNvSpPr/>
      </dsp:nvSpPr>
      <dsp:spPr>
        <a:xfrm>
          <a:off x="0" y="0"/>
          <a:ext cx="268605" cy="55530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0"/>
        <a:ext cx="268605" cy="5553077"/>
      </dsp:txXfrm>
    </dsp:sp>
    <dsp:sp modelId="{A8ACB573-505E-4601-8B7A-2B20E8440B5E}">
      <dsp:nvSpPr>
        <dsp:cNvPr id="0" name=""/>
        <dsp:cNvSpPr/>
      </dsp:nvSpPr>
      <dsp:spPr>
        <a:xfrm>
          <a:off x="120561" y="31747"/>
          <a:ext cx="5694643"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a:t>
          </a:r>
          <a:r>
            <a:rPr lang="fr-FR" sz="1800" strike="sngStrike" kern="1200" dirty="0"/>
            <a:t>Politiques de </a:t>
          </a:r>
          <a:r>
            <a:rPr lang="fr-FR" sz="1800" kern="1200" dirty="0"/>
            <a:t>Soins de Santé Gratuits</a:t>
          </a:r>
          <a:endParaRPr lang="en-US" sz="1800" kern="1200" dirty="0"/>
        </a:p>
      </dsp:txBody>
      <dsp:txXfrm>
        <a:off x="120561" y="31747"/>
        <a:ext cx="5694643" cy="643972"/>
      </dsp:txXfrm>
    </dsp:sp>
    <dsp:sp modelId="{B46BBDDB-59EA-47F2-AAF5-5273951D388B}">
      <dsp:nvSpPr>
        <dsp:cNvPr id="0" name=""/>
        <dsp:cNvSpPr/>
      </dsp:nvSpPr>
      <dsp:spPr>
        <a:xfrm>
          <a:off x="268605" y="676171"/>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3DBE2570-14F1-41B0-97F2-D7A9A4DC4CEE}">
      <dsp:nvSpPr>
        <dsp:cNvPr id="0" name=""/>
        <dsp:cNvSpPr/>
      </dsp:nvSpPr>
      <dsp:spPr>
        <a:xfrm>
          <a:off x="107394" y="705001"/>
          <a:ext cx="5403758"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Politique Nationale de Protection Sociale</a:t>
          </a:r>
          <a:endParaRPr lang="en-US" sz="1800" kern="1200" dirty="0"/>
        </a:p>
      </dsp:txBody>
      <dsp:txXfrm>
        <a:off x="107394" y="705001"/>
        <a:ext cx="5403758" cy="643972"/>
      </dsp:txXfrm>
    </dsp:sp>
    <dsp:sp modelId="{B7D5A129-2AD2-45BE-8A02-F902F77818C4}">
      <dsp:nvSpPr>
        <dsp:cNvPr id="0" name=""/>
        <dsp:cNvSpPr/>
      </dsp:nvSpPr>
      <dsp:spPr>
        <a:xfrm>
          <a:off x="268605" y="1352342"/>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F5CC9CFA-9DB6-4B26-A3FE-B6F7FD21D1CE}">
      <dsp:nvSpPr>
        <dsp:cNvPr id="0" name=""/>
        <dsp:cNvSpPr/>
      </dsp:nvSpPr>
      <dsp:spPr>
        <a:xfrm>
          <a:off x="118042" y="1370225"/>
          <a:ext cx="5112483"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Politiques d'Assurance Maladie Universelle</a:t>
          </a:r>
          <a:endParaRPr lang="en-US" sz="1800" kern="1200" dirty="0"/>
        </a:p>
      </dsp:txBody>
      <dsp:txXfrm>
        <a:off x="118042" y="1370225"/>
        <a:ext cx="5112483" cy="643972"/>
      </dsp:txXfrm>
    </dsp:sp>
    <dsp:sp modelId="{DFECEF1B-FD03-417D-8F1F-67B0E7D7F028}">
      <dsp:nvSpPr>
        <dsp:cNvPr id="0" name=""/>
        <dsp:cNvSpPr/>
      </dsp:nvSpPr>
      <dsp:spPr>
        <a:xfrm>
          <a:off x="268605" y="2028513"/>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E082A4D4-AE33-47ED-8B10-2FFA4583403E}">
      <dsp:nvSpPr>
        <dsp:cNvPr id="0" name=""/>
        <dsp:cNvSpPr/>
      </dsp:nvSpPr>
      <dsp:spPr>
        <a:xfrm>
          <a:off x="144378" y="2056694"/>
          <a:ext cx="6572316"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fr-FR" sz="1400" kern="1200" dirty="0"/>
            <a:t>&gt; </a:t>
          </a:r>
          <a:r>
            <a:rPr lang="fr-FR" sz="1800" kern="1200" dirty="0"/>
            <a:t>Politiques d'Assurance Maladie basée sur les Communautés</a:t>
          </a:r>
          <a:endParaRPr lang="en-US" sz="1800" kern="1200" dirty="0"/>
        </a:p>
      </dsp:txBody>
      <dsp:txXfrm>
        <a:off x="144378" y="2056694"/>
        <a:ext cx="6572316" cy="643972"/>
      </dsp:txXfrm>
    </dsp:sp>
    <dsp:sp modelId="{3EFD65BE-5F0D-4318-9B96-EAE47B2DADCB}">
      <dsp:nvSpPr>
        <dsp:cNvPr id="0" name=""/>
        <dsp:cNvSpPr/>
      </dsp:nvSpPr>
      <dsp:spPr>
        <a:xfrm>
          <a:off x="268605" y="2704685"/>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4A06754E-E231-4258-A2A6-73E0AB730420}">
      <dsp:nvSpPr>
        <dsp:cNvPr id="0" name=""/>
        <dsp:cNvSpPr/>
      </dsp:nvSpPr>
      <dsp:spPr>
        <a:xfrm flipV="1">
          <a:off x="288750" y="2736883"/>
          <a:ext cx="1054274" cy="78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t" anchorCtr="0">
          <a:noAutofit/>
        </a:bodyPr>
        <a:lstStyle/>
        <a:p>
          <a:pPr marL="0" lvl="0" indent="0" algn="l" defTabSz="222250">
            <a:lnSpc>
              <a:spcPct val="90000"/>
            </a:lnSpc>
            <a:spcBef>
              <a:spcPct val="0"/>
            </a:spcBef>
            <a:spcAft>
              <a:spcPct val="35000"/>
            </a:spcAft>
            <a:buNone/>
          </a:pPr>
          <a:endParaRPr lang="en-US" sz="500" kern="1200" dirty="0"/>
        </a:p>
      </dsp:txBody>
      <dsp:txXfrm rot="10800000">
        <a:off x="288750" y="2736883"/>
        <a:ext cx="1054274" cy="78899"/>
      </dsp:txXfrm>
    </dsp:sp>
    <dsp:sp modelId="{0B19A22C-863E-4785-BFDC-691BDE36E917}">
      <dsp:nvSpPr>
        <dsp:cNvPr id="0" name=""/>
        <dsp:cNvSpPr/>
      </dsp:nvSpPr>
      <dsp:spPr>
        <a:xfrm>
          <a:off x="268605" y="2815783"/>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D146DD1A-5F40-4386-B7F2-648BA5A0C160}">
      <dsp:nvSpPr>
        <dsp:cNvPr id="0" name=""/>
        <dsp:cNvSpPr/>
      </dsp:nvSpPr>
      <dsp:spPr>
        <a:xfrm>
          <a:off x="164525" y="2780899"/>
          <a:ext cx="5985886"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Politiques de Financement Basé sur les Performances pour les Soins de Santé Gratuits (PBF-FHC) </a:t>
          </a:r>
          <a:endParaRPr lang="en-US" sz="1800" kern="1200" dirty="0"/>
        </a:p>
      </dsp:txBody>
      <dsp:txXfrm>
        <a:off x="164525" y="2780899"/>
        <a:ext cx="5985886" cy="643972"/>
      </dsp:txXfrm>
    </dsp:sp>
    <dsp:sp modelId="{64688610-0C10-49F8-BEF3-FC1A9D8DE643}">
      <dsp:nvSpPr>
        <dsp:cNvPr id="0" name=""/>
        <dsp:cNvSpPr/>
      </dsp:nvSpPr>
      <dsp:spPr>
        <a:xfrm>
          <a:off x="268605" y="3491954"/>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62585996-C974-4C75-AD43-B43C7E96622D}">
      <dsp:nvSpPr>
        <dsp:cNvPr id="0" name=""/>
        <dsp:cNvSpPr/>
      </dsp:nvSpPr>
      <dsp:spPr>
        <a:xfrm>
          <a:off x="149174" y="3505909"/>
          <a:ext cx="3940562"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Politiques fiscales </a:t>
          </a:r>
          <a:endParaRPr lang="en-US" sz="1800" kern="1200" dirty="0"/>
        </a:p>
      </dsp:txBody>
      <dsp:txXfrm>
        <a:off x="149174" y="3505909"/>
        <a:ext cx="3940562" cy="643972"/>
      </dsp:txXfrm>
    </dsp:sp>
    <dsp:sp modelId="{A203D1A8-0C7E-46F7-9FA7-522414ED5E1B}">
      <dsp:nvSpPr>
        <dsp:cNvPr id="0" name=""/>
        <dsp:cNvSpPr/>
      </dsp:nvSpPr>
      <dsp:spPr>
        <a:xfrm>
          <a:off x="268605" y="4168125"/>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64F229A2-F936-4807-ABA6-699ACDC90B2D}">
      <dsp:nvSpPr>
        <dsp:cNvPr id="0" name=""/>
        <dsp:cNvSpPr/>
      </dsp:nvSpPr>
      <dsp:spPr>
        <a:xfrm>
          <a:off x="139117" y="4190999"/>
          <a:ext cx="6279713"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Politiques de Ressources Humaines pour la Santé</a:t>
          </a:r>
          <a:endParaRPr lang="en-US" sz="1800" kern="1200" dirty="0"/>
        </a:p>
      </dsp:txBody>
      <dsp:txXfrm>
        <a:off x="139117" y="4190999"/>
        <a:ext cx="6279713" cy="643972"/>
      </dsp:txXfrm>
    </dsp:sp>
    <dsp:sp modelId="{FCB5604A-07E6-4BF8-A894-4C0EAEA9353F}">
      <dsp:nvSpPr>
        <dsp:cNvPr id="0" name=""/>
        <dsp:cNvSpPr/>
      </dsp:nvSpPr>
      <dsp:spPr>
        <a:xfrm>
          <a:off x="268605" y="4844297"/>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 modelId="{393F8F53-D3FF-4B3E-A8AF-4BCB3E248995}">
      <dsp:nvSpPr>
        <dsp:cNvPr id="0" name=""/>
        <dsp:cNvSpPr/>
      </dsp:nvSpPr>
      <dsp:spPr>
        <a:xfrm>
          <a:off x="163165" y="4909105"/>
          <a:ext cx="6867703" cy="6439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r-FR" sz="1800" kern="1200" dirty="0"/>
            <a:t>&gt; Politiques de contractualisation et d'accréditation </a:t>
          </a:r>
          <a:endParaRPr lang="en-US" sz="1800" kern="1200" dirty="0"/>
        </a:p>
      </dsp:txBody>
      <dsp:txXfrm>
        <a:off x="163165" y="4909105"/>
        <a:ext cx="6867703" cy="643972"/>
      </dsp:txXfrm>
    </dsp:sp>
    <dsp:sp modelId="{77166248-A793-4930-BC5E-F58AAA188E81}">
      <dsp:nvSpPr>
        <dsp:cNvPr id="0" name=""/>
        <dsp:cNvSpPr/>
      </dsp:nvSpPr>
      <dsp:spPr>
        <a:xfrm>
          <a:off x="268605" y="5520468"/>
          <a:ext cx="1074420" cy="0"/>
        </a:xfrm>
        <a:prstGeom prst="line">
          <a:avLst/>
        </a:prstGeom>
        <a:noFill/>
        <a:ln w="6350" cap="flat" cmpd="sng" algn="ctr">
          <a:solidFill>
            <a:schemeClr val="accent2">
              <a:tint val="50000"/>
              <a:hueOff val="0"/>
              <a:satOff val="0"/>
              <a:lumOff val="0"/>
              <a:alphaOff val="0"/>
            </a:schemeClr>
          </a:solidFill>
          <a:prstDash val="solid"/>
          <a:miter lim="800000"/>
        </a:ln>
        <a:effectLst/>
      </dsp:spPr>
      <dsp:style>
        <a:lnRef idx="1">
          <a:scrgbClr r="0" g="0" b="0"/>
        </a:lnRef>
        <a:fillRef idx="0">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FD4FFD-1CD3-4F3B-90EA-59FC3C7BA5AA}" type="datetimeFigureOut">
              <a:rPr lang="en-US" smtClean="0"/>
              <a:t>8/4/2023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A6273E-B3CC-4B2B-9876-0C2962FDB29F}" type="slidenum">
              <a:rPr lang="en-US" smtClean="0"/>
              <a:t>‹#›</a:t>
            </a:fld>
            <a:endParaRPr lang="en-US"/>
          </a:p>
        </p:txBody>
      </p:sp>
    </p:spTree>
    <p:extLst>
      <p:ext uri="{BB962C8B-B14F-4D97-AF65-F5344CB8AC3E}">
        <p14:creationId xmlns:p14="http://schemas.microsoft.com/office/powerpoint/2010/main" val="1706607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13</a:t>
            </a:fld>
            <a:endParaRPr lang="en-US"/>
          </a:p>
        </p:txBody>
      </p:sp>
    </p:spTree>
    <p:extLst>
      <p:ext uri="{BB962C8B-B14F-4D97-AF65-F5344CB8AC3E}">
        <p14:creationId xmlns:p14="http://schemas.microsoft.com/office/powerpoint/2010/main" val="286671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14</a:t>
            </a:fld>
            <a:endParaRPr lang="en-US"/>
          </a:p>
        </p:txBody>
      </p:sp>
    </p:spTree>
    <p:extLst>
      <p:ext uri="{BB962C8B-B14F-4D97-AF65-F5344CB8AC3E}">
        <p14:creationId xmlns:p14="http://schemas.microsoft.com/office/powerpoint/2010/main" val="2400105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15</a:t>
            </a:fld>
            <a:endParaRPr lang="en-US"/>
          </a:p>
        </p:txBody>
      </p:sp>
    </p:spTree>
    <p:extLst>
      <p:ext uri="{BB962C8B-B14F-4D97-AF65-F5344CB8AC3E}">
        <p14:creationId xmlns:p14="http://schemas.microsoft.com/office/powerpoint/2010/main" val="220111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16</a:t>
            </a:fld>
            <a:endParaRPr lang="en-US"/>
          </a:p>
        </p:txBody>
      </p:sp>
    </p:spTree>
    <p:extLst>
      <p:ext uri="{BB962C8B-B14F-4D97-AF65-F5344CB8AC3E}">
        <p14:creationId xmlns:p14="http://schemas.microsoft.com/office/powerpoint/2010/main" val="1002187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17</a:t>
            </a:fld>
            <a:endParaRPr lang="en-US"/>
          </a:p>
        </p:txBody>
      </p:sp>
    </p:spTree>
    <p:extLst>
      <p:ext uri="{BB962C8B-B14F-4D97-AF65-F5344CB8AC3E}">
        <p14:creationId xmlns:p14="http://schemas.microsoft.com/office/powerpoint/2010/main" val="2701988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18</a:t>
            </a:fld>
            <a:endParaRPr lang="en-US"/>
          </a:p>
        </p:txBody>
      </p:sp>
    </p:spTree>
    <p:extLst>
      <p:ext uri="{BB962C8B-B14F-4D97-AF65-F5344CB8AC3E}">
        <p14:creationId xmlns:p14="http://schemas.microsoft.com/office/powerpoint/2010/main" val="3850700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19</a:t>
            </a:fld>
            <a:endParaRPr lang="en-US"/>
          </a:p>
        </p:txBody>
      </p:sp>
    </p:spTree>
    <p:extLst>
      <p:ext uri="{BB962C8B-B14F-4D97-AF65-F5344CB8AC3E}">
        <p14:creationId xmlns:p14="http://schemas.microsoft.com/office/powerpoint/2010/main" val="442880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20</a:t>
            </a:fld>
            <a:endParaRPr lang="en-US"/>
          </a:p>
        </p:txBody>
      </p:sp>
    </p:spTree>
    <p:extLst>
      <p:ext uri="{BB962C8B-B14F-4D97-AF65-F5344CB8AC3E}">
        <p14:creationId xmlns:p14="http://schemas.microsoft.com/office/powerpoint/2010/main" val="2495275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FA6273E-B3CC-4B2B-9876-0C2962FDB29F}" type="slidenum">
              <a:rPr lang="en-US" smtClean="0"/>
              <a:t>21</a:t>
            </a:fld>
            <a:endParaRPr lang="en-US"/>
          </a:p>
        </p:txBody>
      </p:sp>
    </p:spTree>
    <p:extLst>
      <p:ext uri="{BB962C8B-B14F-4D97-AF65-F5344CB8AC3E}">
        <p14:creationId xmlns:p14="http://schemas.microsoft.com/office/powerpoint/2010/main" val="3435549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C843F9-9E03-428B-AE8E-961C0D77DD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6D9623A-2F06-47D1-A81E-8A2AEDC40181}"/>
              </a:ext>
            </a:extLst>
          </p:cNvPr>
          <p:cNvSpPr>
            <a:spLocks noGrp="1"/>
          </p:cNvSpPr>
          <p:nvPr>
            <p:ph type="ctrTitle"/>
          </p:nvPr>
        </p:nvSpPr>
        <p:spPr>
          <a:xfrm>
            <a:off x="1524000" y="1600200"/>
            <a:ext cx="5782574" cy="2387600"/>
          </a:xfrm>
        </p:spPr>
        <p:txBody>
          <a:bodyPr anchor="b">
            <a:normAutofit/>
          </a:bodyPr>
          <a:lstStyle>
            <a:lvl1pPr algn="l">
              <a:defRPr sz="4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3BB9402-2F17-44AA-AD05-5EC2CB22BD80}"/>
              </a:ext>
            </a:extLst>
          </p:cNvPr>
          <p:cNvSpPr>
            <a:spLocks noGrp="1"/>
          </p:cNvSpPr>
          <p:nvPr>
            <p:ph type="subTitle" idx="1"/>
          </p:nvPr>
        </p:nvSpPr>
        <p:spPr>
          <a:xfrm>
            <a:off x="1524000" y="4235570"/>
            <a:ext cx="8439509" cy="1022230"/>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7A8820C4-4A34-46AB-BADA-6DEA6FAA8345}"/>
              </a:ext>
            </a:extLst>
          </p:cNvPr>
          <p:cNvSpPr>
            <a:spLocks noGrp="1"/>
          </p:cNvSpPr>
          <p:nvPr>
            <p:ph type="sldNum" sz="quarter" idx="12"/>
          </p:nvPr>
        </p:nvSpPr>
        <p:spPr/>
        <p:txBody>
          <a:bodyPr/>
          <a:lstStyle/>
          <a:p>
            <a:fld id="{22BD4907-038B-4C7F-8200-EEA9663A5E25}" type="slidenum">
              <a:rPr lang="en-US" smtClean="0"/>
              <a:t>‹#›</a:t>
            </a:fld>
            <a:endParaRPr lang="en-US"/>
          </a:p>
        </p:txBody>
      </p:sp>
      <p:pic>
        <p:nvPicPr>
          <p:cNvPr id="8" name="Picture 7">
            <a:extLst>
              <a:ext uri="{FF2B5EF4-FFF2-40B4-BE49-F238E27FC236}">
                <a16:creationId xmlns:a16="http://schemas.microsoft.com/office/drawing/2014/main" id="{6E15E4AD-D011-4FFD-B297-DE9A09F6BE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63509" y="323461"/>
            <a:ext cx="2054016" cy="857306"/>
          </a:xfrm>
          <a:prstGeom prst="rect">
            <a:avLst/>
          </a:prstGeom>
        </p:spPr>
      </p:pic>
    </p:spTree>
    <p:extLst>
      <p:ext uri="{BB962C8B-B14F-4D97-AF65-F5344CB8AC3E}">
        <p14:creationId xmlns:p14="http://schemas.microsoft.com/office/powerpoint/2010/main" val="4017225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623A-2F06-47D1-A81E-8A2AEDC40181}"/>
              </a:ext>
            </a:extLst>
          </p:cNvPr>
          <p:cNvSpPr>
            <a:spLocks noGrp="1"/>
          </p:cNvSpPr>
          <p:nvPr>
            <p:ph type="ctrTitle"/>
          </p:nvPr>
        </p:nvSpPr>
        <p:spPr>
          <a:xfrm>
            <a:off x="1285874" y="2780580"/>
            <a:ext cx="4876801" cy="1729597"/>
          </a:xfrm>
        </p:spPr>
        <p:txBody>
          <a:bodyPr anchor="b">
            <a:normAutofit/>
          </a:bodyPr>
          <a:lstStyle>
            <a:lvl1pPr algn="r">
              <a:defRPr sz="4000">
                <a:solidFill>
                  <a:schemeClr val="accent4"/>
                </a:solidFill>
              </a:defRPr>
            </a:lvl1pPr>
          </a:lstStyle>
          <a:p>
            <a:r>
              <a:rPr lang="en-US" dirty="0"/>
              <a:t>Click to edit Master title style</a:t>
            </a:r>
          </a:p>
        </p:txBody>
      </p:sp>
      <p:sp>
        <p:nvSpPr>
          <p:cNvPr id="3" name="Subtitle 2">
            <a:extLst>
              <a:ext uri="{FF2B5EF4-FFF2-40B4-BE49-F238E27FC236}">
                <a16:creationId xmlns:a16="http://schemas.microsoft.com/office/drawing/2014/main" id="{03BB9402-2F17-44AA-AD05-5EC2CB22BD80}"/>
              </a:ext>
            </a:extLst>
          </p:cNvPr>
          <p:cNvSpPr>
            <a:spLocks noGrp="1"/>
          </p:cNvSpPr>
          <p:nvPr>
            <p:ph type="subTitle" idx="1"/>
          </p:nvPr>
        </p:nvSpPr>
        <p:spPr>
          <a:xfrm>
            <a:off x="1285876" y="4648200"/>
            <a:ext cx="4876800" cy="1022230"/>
          </a:xfrm>
        </p:spPr>
        <p:txBody>
          <a:bodyPr/>
          <a:lstStyle>
            <a:lvl1pPr marL="0" indent="0" algn="r">
              <a:buNone/>
              <a:defRPr sz="2400">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7A8820C4-4A34-46AB-BADA-6DEA6FAA8345}"/>
              </a:ext>
            </a:extLst>
          </p:cNvPr>
          <p:cNvSpPr>
            <a:spLocks noGrp="1"/>
          </p:cNvSpPr>
          <p:nvPr>
            <p:ph type="sldNum" sz="quarter" idx="12"/>
          </p:nvPr>
        </p:nvSpPr>
        <p:spPr/>
        <p:txBody>
          <a:bodyPr/>
          <a:lstStyle/>
          <a:p>
            <a:fld id="{22BD4907-038B-4C7F-8200-EEA9663A5E25}" type="slidenum">
              <a:rPr lang="en-US" smtClean="0"/>
              <a:t>‹#›</a:t>
            </a:fld>
            <a:endParaRPr lang="en-US"/>
          </a:p>
        </p:txBody>
      </p:sp>
      <p:pic>
        <p:nvPicPr>
          <p:cNvPr id="7" name="Picture 6">
            <a:extLst>
              <a:ext uri="{FF2B5EF4-FFF2-40B4-BE49-F238E27FC236}">
                <a16:creationId xmlns:a16="http://schemas.microsoft.com/office/drawing/2014/main" id="{F2545A1C-6F06-49F1-9B0F-E28549EA9D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7524" y="544845"/>
            <a:ext cx="2054016" cy="857306"/>
          </a:xfrm>
          <a:prstGeom prst="rect">
            <a:avLst/>
          </a:prstGeom>
        </p:spPr>
      </p:pic>
    </p:spTree>
    <p:extLst>
      <p:ext uri="{BB962C8B-B14F-4D97-AF65-F5344CB8AC3E}">
        <p14:creationId xmlns:p14="http://schemas.microsoft.com/office/powerpoint/2010/main" val="4141608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623A-2F06-47D1-A81E-8A2AEDC40181}"/>
              </a:ext>
            </a:extLst>
          </p:cNvPr>
          <p:cNvSpPr>
            <a:spLocks noGrp="1"/>
          </p:cNvSpPr>
          <p:nvPr>
            <p:ph type="ctrTitle"/>
          </p:nvPr>
        </p:nvSpPr>
        <p:spPr>
          <a:xfrm>
            <a:off x="1285874" y="2849951"/>
            <a:ext cx="4876801" cy="1729597"/>
          </a:xfrm>
        </p:spPr>
        <p:txBody>
          <a:bodyPr anchor="b">
            <a:normAutofit/>
          </a:bodyPr>
          <a:lstStyle>
            <a:lvl1pPr algn="r">
              <a:defRPr sz="4000">
                <a:solidFill>
                  <a:schemeClr val="accent4"/>
                </a:solidFill>
              </a:defRPr>
            </a:lvl1pPr>
          </a:lstStyle>
          <a:p>
            <a:r>
              <a:rPr lang="en-US" dirty="0"/>
              <a:t>Click to edit Master title style</a:t>
            </a:r>
          </a:p>
        </p:txBody>
      </p:sp>
      <p:sp>
        <p:nvSpPr>
          <p:cNvPr id="3" name="Subtitle 2">
            <a:extLst>
              <a:ext uri="{FF2B5EF4-FFF2-40B4-BE49-F238E27FC236}">
                <a16:creationId xmlns:a16="http://schemas.microsoft.com/office/drawing/2014/main" id="{03BB9402-2F17-44AA-AD05-5EC2CB22BD80}"/>
              </a:ext>
            </a:extLst>
          </p:cNvPr>
          <p:cNvSpPr>
            <a:spLocks noGrp="1"/>
          </p:cNvSpPr>
          <p:nvPr>
            <p:ph type="subTitle" idx="1"/>
          </p:nvPr>
        </p:nvSpPr>
        <p:spPr>
          <a:xfrm>
            <a:off x="1285876" y="4717571"/>
            <a:ext cx="4876800" cy="1022230"/>
          </a:xfrm>
        </p:spPr>
        <p:txBody>
          <a:bodyPr/>
          <a:lstStyle>
            <a:lvl1pPr marL="0" indent="0" algn="r">
              <a:buNone/>
              <a:defRPr sz="2400">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7A8820C4-4A34-46AB-BADA-6DEA6FAA8345}"/>
              </a:ext>
            </a:extLst>
          </p:cNvPr>
          <p:cNvSpPr>
            <a:spLocks noGrp="1"/>
          </p:cNvSpPr>
          <p:nvPr>
            <p:ph type="sldNum" sz="quarter" idx="12"/>
          </p:nvPr>
        </p:nvSpPr>
        <p:spPr/>
        <p:txBody>
          <a:bodyPr/>
          <a:lstStyle/>
          <a:p>
            <a:fld id="{22BD4907-038B-4C7F-8200-EEA9663A5E25}" type="slidenum">
              <a:rPr lang="en-US" smtClean="0"/>
              <a:t>‹#›</a:t>
            </a:fld>
            <a:endParaRPr lang="en-US"/>
          </a:p>
        </p:txBody>
      </p:sp>
      <p:pic>
        <p:nvPicPr>
          <p:cNvPr id="8" name="Picture 7">
            <a:extLst>
              <a:ext uri="{FF2B5EF4-FFF2-40B4-BE49-F238E27FC236}">
                <a16:creationId xmlns:a16="http://schemas.microsoft.com/office/drawing/2014/main" id="{6E15E4AD-D011-4FFD-B297-DE9A09F6BE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7524" y="544845"/>
            <a:ext cx="2054016" cy="857306"/>
          </a:xfrm>
          <a:prstGeom prst="rect">
            <a:avLst/>
          </a:prstGeom>
        </p:spPr>
      </p:pic>
    </p:spTree>
    <p:extLst>
      <p:ext uri="{BB962C8B-B14F-4D97-AF65-F5344CB8AC3E}">
        <p14:creationId xmlns:p14="http://schemas.microsoft.com/office/powerpoint/2010/main" val="621979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1B690D7F-761B-4EC7-BFF5-D7A393536BF6}"/>
              </a:ext>
            </a:extLst>
          </p:cNvPr>
          <p:cNvPicPr>
            <a:picLocks noChangeAspect="1"/>
          </p:cNvPicPr>
          <p:nvPr userDrawn="1"/>
        </p:nvPicPr>
        <p:blipFill>
          <a:blip r:embed="rId2">
            <a:alphaModFix amt="25000"/>
          </a:blip>
          <a:srcRect l="31190" t="8411" r="3790" b="43941"/>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noFill/>
          <a:ln>
            <a:noFill/>
          </a:ln>
        </p:spPr>
      </p:pic>
      <p:sp>
        <p:nvSpPr>
          <p:cNvPr id="2" name="Title 1">
            <a:extLst>
              <a:ext uri="{FF2B5EF4-FFF2-40B4-BE49-F238E27FC236}">
                <a16:creationId xmlns:a16="http://schemas.microsoft.com/office/drawing/2014/main" id="{56D9623A-2F06-47D1-A81E-8A2AEDC40181}"/>
              </a:ext>
            </a:extLst>
          </p:cNvPr>
          <p:cNvSpPr>
            <a:spLocks noGrp="1"/>
          </p:cNvSpPr>
          <p:nvPr>
            <p:ph type="ctrTitle"/>
          </p:nvPr>
        </p:nvSpPr>
        <p:spPr>
          <a:xfrm>
            <a:off x="1285874" y="2224476"/>
            <a:ext cx="7324726" cy="1729597"/>
          </a:xfrm>
        </p:spPr>
        <p:txBody>
          <a:bodyPr anchor="b">
            <a:normAutofit/>
          </a:bodyPr>
          <a:lstStyle>
            <a:lvl1pPr algn="l">
              <a:defRPr sz="4000">
                <a:solidFill>
                  <a:schemeClr val="accent4"/>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3BB9402-2F17-44AA-AD05-5EC2CB22BD80}"/>
              </a:ext>
            </a:extLst>
          </p:cNvPr>
          <p:cNvSpPr>
            <a:spLocks noGrp="1"/>
          </p:cNvSpPr>
          <p:nvPr>
            <p:ph type="subTitle" idx="1"/>
          </p:nvPr>
        </p:nvSpPr>
        <p:spPr>
          <a:xfrm>
            <a:off x="1285876" y="4092096"/>
            <a:ext cx="4876800" cy="1022230"/>
          </a:xfrm>
        </p:spPr>
        <p:txBody>
          <a:bodyPr/>
          <a:lstStyle>
            <a:lvl1pPr marL="0" indent="0" algn="l">
              <a:buNone/>
              <a:defRPr sz="2400">
                <a:solidFill>
                  <a:schemeClr val="accent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7A8820C4-4A34-46AB-BADA-6DEA6FAA8345}"/>
              </a:ext>
            </a:extLst>
          </p:cNvPr>
          <p:cNvSpPr>
            <a:spLocks noGrp="1"/>
          </p:cNvSpPr>
          <p:nvPr>
            <p:ph type="sldNum" sz="quarter" idx="12"/>
          </p:nvPr>
        </p:nvSpPr>
        <p:spPr/>
        <p:txBody>
          <a:bodyPr/>
          <a:lstStyle/>
          <a:p>
            <a:fld id="{22BD4907-038B-4C7F-8200-EEA9663A5E25}" type="slidenum">
              <a:rPr lang="en-US" smtClean="0"/>
              <a:t>‹#›</a:t>
            </a:fld>
            <a:endParaRPr lang="en-US"/>
          </a:p>
        </p:txBody>
      </p:sp>
      <p:pic>
        <p:nvPicPr>
          <p:cNvPr id="8" name="Picture 7">
            <a:extLst>
              <a:ext uri="{FF2B5EF4-FFF2-40B4-BE49-F238E27FC236}">
                <a16:creationId xmlns:a16="http://schemas.microsoft.com/office/drawing/2014/main" id="{6E15E4AD-D011-4FFD-B297-DE9A09F6BE6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63509" y="323461"/>
            <a:ext cx="2054016" cy="857306"/>
          </a:xfrm>
          <a:prstGeom prst="rect">
            <a:avLst/>
          </a:prstGeom>
        </p:spPr>
      </p:pic>
      <p:sp>
        <p:nvSpPr>
          <p:cNvPr id="66" name="Rectangle 65">
            <a:extLst>
              <a:ext uri="{FF2B5EF4-FFF2-40B4-BE49-F238E27FC236}">
                <a16:creationId xmlns:a16="http://schemas.microsoft.com/office/drawing/2014/main" id="{A43648E2-34C2-4B80-8CCD-965A5D5C0FBB}"/>
              </a:ext>
            </a:extLst>
          </p:cNvPr>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591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27DE-402E-45E9-8E6B-25A67EBB59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53BB85-F28A-4F87-B286-0794E582CE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0A9FD50-086A-41B3-A102-55163AB0FB9D}"/>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5" name="Footer Placeholder 7">
            <a:extLst>
              <a:ext uri="{FF2B5EF4-FFF2-40B4-BE49-F238E27FC236}">
                <a16:creationId xmlns:a16="http://schemas.microsoft.com/office/drawing/2014/main" id="{67922B6E-1792-4834-B81B-8F902A3E93B6}"/>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428950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Divider">
    <p:spTree>
      <p:nvGrpSpPr>
        <p:cNvPr id="1" name=""/>
        <p:cNvGrpSpPr/>
        <p:nvPr/>
      </p:nvGrpSpPr>
      <p:grpSpPr>
        <a:xfrm>
          <a:off x="0" y="0"/>
          <a:ext cx="0" cy="0"/>
          <a:chOff x="0" y="0"/>
          <a:chExt cx="0" cy="0"/>
        </a:xfrm>
      </p:grpSpPr>
      <p:sp>
        <p:nvSpPr>
          <p:cNvPr id="11" name="Rectangle: Single Corner Rounded 10">
            <a:extLst>
              <a:ext uri="{FF2B5EF4-FFF2-40B4-BE49-F238E27FC236}">
                <a16:creationId xmlns:a16="http://schemas.microsoft.com/office/drawing/2014/main" id="{F0393364-760A-422E-AF8E-48968905A86B}"/>
              </a:ext>
            </a:extLst>
          </p:cNvPr>
          <p:cNvSpPr/>
          <p:nvPr userDrawn="1"/>
        </p:nvSpPr>
        <p:spPr>
          <a:xfrm rot="5400000">
            <a:off x="3450605" y="-3450605"/>
            <a:ext cx="4267199" cy="11168410"/>
          </a:xfrm>
          <a:prstGeom prst="round1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7681BD-1979-40AC-A582-96C0CF2B8196}"/>
              </a:ext>
            </a:extLst>
          </p:cNvPr>
          <p:cNvSpPr>
            <a:spLocks noGrp="1"/>
          </p:cNvSpPr>
          <p:nvPr>
            <p:ph type="title"/>
          </p:nvPr>
        </p:nvSpPr>
        <p:spPr>
          <a:xfrm>
            <a:off x="831850" y="1347788"/>
            <a:ext cx="10150475" cy="2852737"/>
          </a:xfrm>
        </p:spPr>
        <p:txBody>
          <a:bodyPr anchor="b">
            <a:normAutofit/>
          </a:bodyPr>
          <a:lstStyle>
            <a:lvl1pPr>
              <a:defRPr sz="4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22C0A40-D439-4FAC-9DF9-606E3E9A38CA}"/>
              </a:ext>
            </a:extLst>
          </p:cNvPr>
          <p:cNvSpPr>
            <a:spLocks noGrp="1"/>
          </p:cNvSpPr>
          <p:nvPr>
            <p:ph type="body" idx="1"/>
          </p:nvPr>
        </p:nvSpPr>
        <p:spPr>
          <a:xfrm>
            <a:off x="831850" y="4437063"/>
            <a:ext cx="10150475"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Slide Number Placeholder 6">
            <a:extLst>
              <a:ext uri="{FF2B5EF4-FFF2-40B4-BE49-F238E27FC236}">
                <a16:creationId xmlns:a16="http://schemas.microsoft.com/office/drawing/2014/main" id="{BF73DD4B-E422-4D8C-A5C6-4AFCB683C596}"/>
              </a:ext>
            </a:extLst>
          </p:cNvPr>
          <p:cNvSpPr>
            <a:spLocks noGrp="1"/>
          </p:cNvSpPr>
          <p:nvPr>
            <p:ph type="sldNum" sz="quarter" idx="10"/>
          </p:nvPr>
        </p:nvSpPr>
        <p:spPr/>
        <p:txBody>
          <a:bodyPr/>
          <a:lstStyle/>
          <a:p>
            <a:fld id="{22BD4907-038B-4C7F-8200-EEA9663A5E25}" type="slidenum">
              <a:rPr lang="en-US" smtClean="0"/>
              <a:pPr/>
              <a:t>‹#›</a:t>
            </a:fld>
            <a:endParaRPr lang="en-US" dirty="0"/>
          </a:p>
        </p:txBody>
      </p:sp>
      <p:pic>
        <p:nvPicPr>
          <p:cNvPr id="6" name="Picture 5">
            <a:extLst>
              <a:ext uri="{FF2B5EF4-FFF2-40B4-BE49-F238E27FC236}">
                <a16:creationId xmlns:a16="http://schemas.microsoft.com/office/drawing/2014/main" id="{EFD52A5A-1673-4518-84E0-0399F8DA290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2041"/>
          <a:stretch/>
        </p:blipFill>
        <p:spPr>
          <a:xfrm>
            <a:off x="371272" y="6052442"/>
            <a:ext cx="698404" cy="607815"/>
          </a:xfrm>
          <a:prstGeom prst="rect">
            <a:avLst/>
          </a:prstGeom>
        </p:spPr>
      </p:pic>
      <p:sp>
        <p:nvSpPr>
          <p:cNvPr id="10" name="Footer Placeholder 7">
            <a:extLst>
              <a:ext uri="{FF2B5EF4-FFF2-40B4-BE49-F238E27FC236}">
                <a16:creationId xmlns:a16="http://schemas.microsoft.com/office/drawing/2014/main" id="{BC911455-9225-49E2-BC6F-D9101605E4F9}"/>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2867178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F7DD8B-A4AA-4929-A84D-5A05873473AE}"/>
              </a:ext>
            </a:extLst>
          </p:cNvPr>
          <p:cNvSpPr/>
          <p:nvPr userDrawn="1"/>
        </p:nvSpPr>
        <p:spPr>
          <a:xfrm>
            <a:off x="0" y="1825625"/>
            <a:ext cx="12192000" cy="3965575"/>
          </a:xfrm>
          <a:prstGeom prst="rect">
            <a:avLst/>
          </a:prstGeom>
          <a:solidFill>
            <a:srgbClr val="EA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1896C5-BEDE-4338-8A57-855B83F4F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2979A2-88D2-491C-96E0-3D6F7B46F23D}"/>
              </a:ext>
            </a:extLst>
          </p:cNvPr>
          <p:cNvSpPr>
            <a:spLocks noGrp="1"/>
          </p:cNvSpPr>
          <p:nvPr>
            <p:ph sz="half" idx="1"/>
          </p:nvPr>
        </p:nvSpPr>
        <p:spPr>
          <a:xfrm>
            <a:off x="838200" y="2057400"/>
            <a:ext cx="5067298" cy="353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8C6BBC9-8CB3-4B29-8F1C-B76299F1E735}"/>
              </a:ext>
            </a:extLst>
          </p:cNvPr>
          <p:cNvSpPr>
            <a:spLocks noGrp="1"/>
          </p:cNvSpPr>
          <p:nvPr>
            <p:ph sz="half" idx="2"/>
          </p:nvPr>
        </p:nvSpPr>
        <p:spPr>
          <a:xfrm>
            <a:off x="6286500" y="2057400"/>
            <a:ext cx="5067299" cy="353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a:extLst>
              <a:ext uri="{FF2B5EF4-FFF2-40B4-BE49-F238E27FC236}">
                <a16:creationId xmlns:a16="http://schemas.microsoft.com/office/drawing/2014/main" id="{E339D79A-F077-4B78-8214-B370C8A1EEA5}"/>
              </a:ext>
            </a:extLst>
          </p:cNvPr>
          <p:cNvSpPr>
            <a:spLocks noGrp="1"/>
          </p:cNvSpPr>
          <p:nvPr>
            <p:ph type="sldNum" sz="quarter" idx="10"/>
          </p:nvPr>
        </p:nvSpPr>
        <p:spPr/>
        <p:txBody>
          <a:bodyPr/>
          <a:lstStyle/>
          <a:p>
            <a:fld id="{22BD4907-038B-4C7F-8200-EEA9663A5E25}" type="slidenum">
              <a:rPr lang="en-US" smtClean="0"/>
              <a:pPr/>
              <a:t>‹#›</a:t>
            </a:fld>
            <a:endParaRPr lang="en-US" dirty="0"/>
          </a:p>
        </p:txBody>
      </p:sp>
      <p:cxnSp>
        <p:nvCxnSpPr>
          <p:cNvPr id="11" name="Straight Connector 10">
            <a:extLst>
              <a:ext uri="{FF2B5EF4-FFF2-40B4-BE49-F238E27FC236}">
                <a16:creationId xmlns:a16="http://schemas.microsoft.com/office/drawing/2014/main" id="{80F37CC8-D419-416F-A4F6-22B7E43491D0}"/>
              </a:ext>
            </a:extLst>
          </p:cNvPr>
          <p:cNvCxnSpPr>
            <a:cxnSpLocks/>
          </p:cNvCxnSpPr>
          <p:nvPr userDrawn="1"/>
        </p:nvCxnSpPr>
        <p:spPr>
          <a:xfrm>
            <a:off x="6096000" y="1962150"/>
            <a:ext cx="0" cy="3695700"/>
          </a:xfrm>
          <a:prstGeom prst="line">
            <a:avLst/>
          </a:prstGeom>
          <a:ln w="1905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7">
            <a:extLst>
              <a:ext uri="{FF2B5EF4-FFF2-40B4-BE49-F238E27FC236}">
                <a16:creationId xmlns:a16="http://schemas.microsoft.com/office/drawing/2014/main" id="{8FED455B-E86D-481D-BC8A-0E077B50E13C}"/>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3968708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D93FD-E16C-4871-8A2E-6530F0452D0A}"/>
              </a:ext>
            </a:extLst>
          </p:cNvPr>
          <p:cNvSpPr>
            <a:spLocks noGrp="1"/>
          </p:cNvSpPr>
          <p:nvPr>
            <p:ph type="title"/>
          </p:nvPr>
        </p:nvSpPr>
        <p:spPr>
          <a:xfrm>
            <a:off x="839788" y="365125"/>
            <a:ext cx="10515600" cy="10064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FFD6A31-3078-4D8E-96F0-A8B6DC7D8D0D}"/>
              </a:ext>
            </a:extLst>
          </p:cNvPr>
          <p:cNvSpPr>
            <a:spLocks noGrp="1"/>
          </p:cNvSpPr>
          <p:nvPr>
            <p:ph type="body" idx="1"/>
          </p:nvPr>
        </p:nvSpPr>
        <p:spPr>
          <a:xfrm>
            <a:off x="839788" y="1865313"/>
            <a:ext cx="5157787" cy="823912"/>
          </a:xfrm>
          <a:prstGeom prst="round2SameRect">
            <a:avLst/>
          </a:prstGeom>
          <a:solidFill>
            <a:schemeClr val="accent2"/>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A1F183B-4D9F-48FE-A0E5-AA41C6BB0521}"/>
              </a:ext>
            </a:extLst>
          </p:cNvPr>
          <p:cNvSpPr>
            <a:spLocks noGrp="1"/>
          </p:cNvSpPr>
          <p:nvPr>
            <p:ph sz="half" idx="2"/>
          </p:nvPr>
        </p:nvSpPr>
        <p:spPr>
          <a:xfrm>
            <a:off x="839788" y="2689225"/>
            <a:ext cx="5157787" cy="315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9087CA-3153-4978-8AD3-BC2E6EA38FAC}"/>
              </a:ext>
            </a:extLst>
          </p:cNvPr>
          <p:cNvSpPr>
            <a:spLocks noGrp="1"/>
          </p:cNvSpPr>
          <p:nvPr>
            <p:ph type="body" sz="quarter" idx="3"/>
          </p:nvPr>
        </p:nvSpPr>
        <p:spPr>
          <a:xfrm>
            <a:off x="6172200" y="1865313"/>
            <a:ext cx="5183188" cy="823912"/>
          </a:xfrm>
          <a:prstGeom prst="round2SameRect">
            <a:avLst/>
          </a:prstGeom>
          <a:solidFill>
            <a:schemeClr val="accent2"/>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D8CA5A-8FF9-4F90-A881-C825A2B1D471}"/>
              </a:ext>
            </a:extLst>
          </p:cNvPr>
          <p:cNvSpPr>
            <a:spLocks noGrp="1"/>
          </p:cNvSpPr>
          <p:nvPr>
            <p:ph sz="quarter" idx="4"/>
          </p:nvPr>
        </p:nvSpPr>
        <p:spPr>
          <a:xfrm>
            <a:off x="6172200" y="2689225"/>
            <a:ext cx="5183188" cy="3159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47CDCE1A-F684-4774-8178-8E4855ECF5A2}"/>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8" name="Footer Placeholder 7">
            <a:extLst>
              <a:ext uri="{FF2B5EF4-FFF2-40B4-BE49-F238E27FC236}">
                <a16:creationId xmlns:a16="http://schemas.microsoft.com/office/drawing/2014/main" id="{B9E022A5-C3DF-4BC9-816E-8A0517263B7F}"/>
              </a:ext>
            </a:extLst>
          </p:cNvPr>
          <p:cNvSpPr>
            <a:spLocks noGrp="1"/>
          </p:cNvSpPr>
          <p:nvPr>
            <p:ph type="ftr" sz="quarter" idx="11"/>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4180789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8EBF-8518-485A-A620-910A94BA9C0C}"/>
              </a:ext>
            </a:extLst>
          </p:cNvPr>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53B65E9-00BF-467F-A8CB-B84D4BF798E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4" name="Footer Placeholder 7">
            <a:extLst>
              <a:ext uri="{FF2B5EF4-FFF2-40B4-BE49-F238E27FC236}">
                <a16:creationId xmlns:a16="http://schemas.microsoft.com/office/drawing/2014/main" id="{C97FD75F-655E-43B2-82F7-7DBCA90FA597}"/>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endParaRPr lang="en-US" dirty="0"/>
          </a:p>
        </p:txBody>
      </p:sp>
    </p:spTree>
    <p:extLst>
      <p:ext uri="{BB962C8B-B14F-4D97-AF65-F5344CB8AC3E}">
        <p14:creationId xmlns:p14="http://schemas.microsoft.com/office/powerpoint/2010/main" val="602595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ith 3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8EBF-8518-485A-A620-910A94BA9C0C}"/>
              </a:ext>
            </a:extLst>
          </p:cNvPr>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53B65E9-00BF-467F-A8CB-B84D4BF798E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12" name="Text Placeholder 11">
            <a:extLst>
              <a:ext uri="{FF2B5EF4-FFF2-40B4-BE49-F238E27FC236}">
                <a16:creationId xmlns:a16="http://schemas.microsoft.com/office/drawing/2014/main" id="{8F893558-B58F-4436-9DCC-CD91C9A8FD5E}"/>
              </a:ext>
            </a:extLst>
          </p:cNvPr>
          <p:cNvSpPr>
            <a:spLocks noGrp="1"/>
          </p:cNvSpPr>
          <p:nvPr>
            <p:ph type="body" sz="quarter" idx="14" hasCustomPrompt="1"/>
          </p:nvPr>
        </p:nvSpPr>
        <p:spPr>
          <a:xfrm>
            <a:off x="2320430" y="3777127"/>
            <a:ext cx="1800000" cy="684000"/>
          </a:xfrm>
        </p:spPr>
        <p:txBody>
          <a:bodyPr/>
          <a:lstStyle>
            <a:lvl1pPr marL="0" indent="0" algn="ctr">
              <a:buFontTx/>
              <a:buNone/>
              <a:defRPr sz="4500" b="1">
                <a:solidFill>
                  <a:srgbClr val="4C7E96"/>
                </a:solidFill>
              </a:defRPr>
            </a:lvl1pPr>
            <a:lvl2pPr>
              <a:buFontTx/>
              <a:buNone/>
              <a:defRPr b="1">
                <a:solidFill>
                  <a:srgbClr val="4C7E96"/>
                </a:solidFill>
              </a:defRPr>
            </a:lvl2pPr>
            <a:lvl3pPr>
              <a:buFontTx/>
              <a:buNone/>
              <a:defRPr b="1">
                <a:solidFill>
                  <a:srgbClr val="4C7E96"/>
                </a:solidFill>
              </a:defRPr>
            </a:lvl3pPr>
            <a:lvl4pPr marL="0" indent="0">
              <a:buFontTx/>
              <a:buNone/>
              <a:defRPr b="1">
                <a:solidFill>
                  <a:srgbClr val="4C7E96"/>
                </a:solidFill>
              </a:defRPr>
            </a:lvl4pPr>
            <a:lvl5pPr marL="198000" indent="0">
              <a:buFontTx/>
              <a:buNone/>
              <a:defRPr b="1">
                <a:solidFill>
                  <a:srgbClr val="4C7E96"/>
                </a:solidFill>
              </a:defRPr>
            </a:lvl5pPr>
          </a:lstStyle>
          <a:p>
            <a:pPr lvl="0"/>
            <a:r>
              <a:rPr lang="en-GB" dirty="0"/>
              <a:t>X%</a:t>
            </a:r>
          </a:p>
        </p:txBody>
      </p:sp>
      <p:sp>
        <p:nvSpPr>
          <p:cNvPr id="13" name="Text Placeholder 13">
            <a:extLst>
              <a:ext uri="{FF2B5EF4-FFF2-40B4-BE49-F238E27FC236}">
                <a16:creationId xmlns:a16="http://schemas.microsoft.com/office/drawing/2014/main" id="{6033243B-10F6-401A-8D9C-846FDCD7B870}"/>
              </a:ext>
            </a:extLst>
          </p:cNvPr>
          <p:cNvSpPr>
            <a:spLocks noGrp="1"/>
          </p:cNvSpPr>
          <p:nvPr>
            <p:ph type="body" sz="quarter" idx="15" hasCustomPrompt="1"/>
          </p:nvPr>
        </p:nvSpPr>
        <p:spPr>
          <a:xfrm>
            <a:off x="2332153" y="4537425"/>
            <a:ext cx="1800000" cy="1064863"/>
          </a:xfrm>
        </p:spPr>
        <p:txBody>
          <a:bodyPr/>
          <a:lstStyle>
            <a:lvl1pPr marL="0" indent="0" algn="ctr">
              <a:buFontTx/>
              <a:buNone/>
              <a:defRPr sz="1800" b="1">
                <a:solidFill>
                  <a:srgbClr val="2D424C"/>
                </a:solidFill>
              </a:defRPr>
            </a:lvl1pPr>
            <a:lvl2pPr>
              <a:buFontTx/>
              <a:buNone/>
              <a:defRPr sz="1800" b="1">
                <a:solidFill>
                  <a:srgbClr val="2D424C"/>
                </a:solidFill>
              </a:defRPr>
            </a:lvl2pPr>
            <a:lvl3pPr>
              <a:buFontTx/>
              <a:buNone/>
              <a:defRPr sz="1800" b="1">
                <a:solidFill>
                  <a:srgbClr val="2D424C"/>
                </a:solidFill>
              </a:defRPr>
            </a:lvl3pPr>
            <a:lvl4pPr marL="0" indent="0">
              <a:buFontTx/>
              <a:buNone/>
              <a:defRPr sz="1800" b="1">
                <a:solidFill>
                  <a:srgbClr val="2D424C"/>
                </a:solidFill>
              </a:defRPr>
            </a:lvl4pPr>
            <a:lvl5pPr marL="198000" indent="0">
              <a:buFontTx/>
              <a:buNone/>
              <a:defRPr sz="1800" b="1">
                <a:solidFill>
                  <a:srgbClr val="2D424C"/>
                </a:solidFill>
              </a:defRPr>
            </a:lvl5pPr>
          </a:lstStyle>
          <a:p>
            <a:pPr lvl="0"/>
            <a:r>
              <a:rPr lang="en-GB" dirty="0"/>
              <a:t>Insert text</a:t>
            </a:r>
          </a:p>
        </p:txBody>
      </p:sp>
      <p:sp>
        <p:nvSpPr>
          <p:cNvPr id="14" name="Text Placeholder 20">
            <a:extLst>
              <a:ext uri="{FF2B5EF4-FFF2-40B4-BE49-F238E27FC236}">
                <a16:creationId xmlns:a16="http://schemas.microsoft.com/office/drawing/2014/main" id="{9DC8D013-B596-47B7-BA88-77DD706EB68F}"/>
              </a:ext>
            </a:extLst>
          </p:cNvPr>
          <p:cNvSpPr>
            <a:spLocks noGrp="1"/>
          </p:cNvSpPr>
          <p:nvPr>
            <p:ph type="body" sz="quarter" idx="17" hasCustomPrompt="1"/>
          </p:nvPr>
        </p:nvSpPr>
        <p:spPr>
          <a:xfrm>
            <a:off x="4929025" y="3777879"/>
            <a:ext cx="1800000" cy="684000"/>
          </a:xfrm>
        </p:spPr>
        <p:txBody>
          <a:bodyPr/>
          <a:lstStyle>
            <a:lvl1pPr marL="0" indent="0" algn="ctr">
              <a:buNone/>
              <a:defRPr sz="4500" b="1">
                <a:solidFill>
                  <a:srgbClr val="4C7E96"/>
                </a:solidFill>
              </a:defRPr>
            </a:lvl1pPr>
            <a:lvl2pPr>
              <a:buNone/>
              <a:defRPr b="1"/>
            </a:lvl2pPr>
            <a:lvl3pPr>
              <a:buNone/>
              <a:defRPr b="1"/>
            </a:lvl3pPr>
            <a:lvl4pPr marL="0" indent="0">
              <a:buNone/>
              <a:defRPr b="1"/>
            </a:lvl4pPr>
            <a:lvl5pPr marL="198000" indent="0">
              <a:buNone/>
              <a:defRPr b="1"/>
            </a:lvl5pPr>
          </a:lstStyle>
          <a:p>
            <a:pPr lvl="0"/>
            <a:r>
              <a:rPr lang="en-GB" dirty="0"/>
              <a:t>X%</a:t>
            </a:r>
          </a:p>
        </p:txBody>
      </p:sp>
      <p:sp>
        <p:nvSpPr>
          <p:cNvPr id="15" name="Text Placeholder 22">
            <a:extLst>
              <a:ext uri="{FF2B5EF4-FFF2-40B4-BE49-F238E27FC236}">
                <a16:creationId xmlns:a16="http://schemas.microsoft.com/office/drawing/2014/main" id="{669649B2-CDBB-48F6-B888-C62A04D06148}"/>
              </a:ext>
            </a:extLst>
          </p:cNvPr>
          <p:cNvSpPr>
            <a:spLocks noGrp="1"/>
          </p:cNvSpPr>
          <p:nvPr>
            <p:ph type="body" sz="quarter" idx="18" hasCustomPrompt="1"/>
          </p:nvPr>
        </p:nvSpPr>
        <p:spPr>
          <a:xfrm>
            <a:off x="4929025" y="4537425"/>
            <a:ext cx="1800000" cy="1064863"/>
          </a:xfrm>
        </p:spPr>
        <p:txBody>
          <a:bodyPr/>
          <a:lstStyle>
            <a:lvl1pPr marL="0" indent="0" algn="ctr">
              <a:buNone/>
              <a:defRPr sz="1800" b="1">
                <a:solidFill>
                  <a:srgbClr val="2D424C"/>
                </a:solidFill>
              </a:defRPr>
            </a:lvl1pPr>
            <a:lvl2pPr>
              <a:buNone/>
              <a:defRPr sz="1800" b="1"/>
            </a:lvl2pPr>
            <a:lvl3pPr>
              <a:buNone/>
              <a:defRPr sz="1800" b="1"/>
            </a:lvl3pPr>
            <a:lvl4pPr marL="0" indent="0">
              <a:buNone/>
              <a:defRPr sz="1800" b="1"/>
            </a:lvl4pPr>
            <a:lvl5pPr marL="198000" indent="0">
              <a:buNone/>
              <a:defRPr sz="1800" b="1"/>
            </a:lvl5pPr>
          </a:lstStyle>
          <a:p>
            <a:pPr lvl="0"/>
            <a:r>
              <a:rPr lang="en-GB" dirty="0"/>
              <a:t>Insert text</a:t>
            </a:r>
          </a:p>
        </p:txBody>
      </p:sp>
      <p:sp>
        <p:nvSpPr>
          <p:cNvPr id="16" name="Text Placeholder 28">
            <a:extLst>
              <a:ext uri="{FF2B5EF4-FFF2-40B4-BE49-F238E27FC236}">
                <a16:creationId xmlns:a16="http://schemas.microsoft.com/office/drawing/2014/main" id="{7BA010B8-0111-430C-85AF-E585B99D3859}"/>
              </a:ext>
            </a:extLst>
          </p:cNvPr>
          <p:cNvSpPr>
            <a:spLocks noGrp="1"/>
          </p:cNvSpPr>
          <p:nvPr>
            <p:ph type="body" sz="quarter" idx="20" hasCustomPrompt="1"/>
          </p:nvPr>
        </p:nvSpPr>
        <p:spPr>
          <a:xfrm>
            <a:off x="7525897" y="3777127"/>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17" name="Text Placeholder 30">
            <a:extLst>
              <a:ext uri="{FF2B5EF4-FFF2-40B4-BE49-F238E27FC236}">
                <a16:creationId xmlns:a16="http://schemas.microsoft.com/office/drawing/2014/main" id="{F1AD3EC6-4ECC-48BB-9C78-4CDE746E2B6E}"/>
              </a:ext>
            </a:extLst>
          </p:cNvPr>
          <p:cNvSpPr>
            <a:spLocks noGrp="1"/>
          </p:cNvSpPr>
          <p:nvPr>
            <p:ph type="body" sz="quarter" idx="21" hasCustomPrompt="1"/>
          </p:nvPr>
        </p:nvSpPr>
        <p:spPr>
          <a:xfrm>
            <a:off x="7525897" y="4537425"/>
            <a:ext cx="1800000" cy="1064863"/>
          </a:xfrm>
        </p:spPr>
        <p:txBody>
          <a:bodyPr/>
          <a:lstStyle>
            <a:lvl1pPr marL="0" indent="0" algn="ctr">
              <a:buNone/>
              <a:defRPr sz="1800" b="1">
                <a:solidFill>
                  <a:srgbClr val="2D424C"/>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Insert text</a:t>
            </a:r>
          </a:p>
        </p:txBody>
      </p:sp>
      <p:sp>
        <p:nvSpPr>
          <p:cNvPr id="10" name="Footer Placeholder 7">
            <a:extLst>
              <a:ext uri="{FF2B5EF4-FFF2-40B4-BE49-F238E27FC236}">
                <a16:creationId xmlns:a16="http://schemas.microsoft.com/office/drawing/2014/main" id="{30435DF9-5279-4AD1-A294-0420001A836D}"/>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126393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4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8EBF-8518-485A-A620-910A94BA9C0C}"/>
              </a:ext>
            </a:extLst>
          </p:cNvPr>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53B65E9-00BF-467F-A8CB-B84D4BF798E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12" name="Text Placeholder 11">
            <a:extLst>
              <a:ext uri="{FF2B5EF4-FFF2-40B4-BE49-F238E27FC236}">
                <a16:creationId xmlns:a16="http://schemas.microsoft.com/office/drawing/2014/main" id="{8F893558-B58F-4436-9DCC-CD91C9A8FD5E}"/>
              </a:ext>
            </a:extLst>
          </p:cNvPr>
          <p:cNvSpPr>
            <a:spLocks noGrp="1"/>
          </p:cNvSpPr>
          <p:nvPr>
            <p:ph type="body" sz="quarter" idx="14" hasCustomPrompt="1"/>
          </p:nvPr>
        </p:nvSpPr>
        <p:spPr>
          <a:xfrm>
            <a:off x="1226717" y="3777127"/>
            <a:ext cx="1800000" cy="684000"/>
          </a:xfrm>
        </p:spPr>
        <p:txBody>
          <a:bodyPr/>
          <a:lstStyle>
            <a:lvl1pPr marL="0" indent="0" algn="ctr">
              <a:buFontTx/>
              <a:buNone/>
              <a:defRPr sz="4500" b="1">
                <a:solidFill>
                  <a:srgbClr val="4C7E96"/>
                </a:solidFill>
              </a:defRPr>
            </a:lvl1pPr>
            <a:lvl2pPr>
              <a:buFontTx/>
              <a:buNone/>
              <a:defRPr b="1">
                <a:solidFill>
                  <a:srgbClr val="4C7E96"/>
                </a:solidFill>
              </a:defRPr>
            </a:lvl2pPr>
            <a:lvl3pPr>
              <a:buFontTx/>
              <a:buNone/>
              <a:defRPr b="1">
                <a:solidFill>
                  <a:srgbClr val="4C7E96"/>
                </a:solidFill>
              </a:defRPr>
            </a:lvl3pPr>
            <a:lvl4pPr marL="0" indent="0">
              <a:buFontTx/>
              <a:buNone/>
              <a:defRPr b="1">
                <a:solidFill>
                  <a:srgbClr val="4C7E96"/>
                </a:solidFill>
              </a:defRPr>
            </a:lvl4pPr>
            <a:lvl5pPr marL="198000" indent="0">
              <a:buFontTx/>
              <a:buNone/>
              <a:defRPr b="1">
                <a:solidFill>
                  <a:srgbClr val="4C7E96"/>
                </a:solidFill>
              </a:defRPr>
            </a:lvl5pPr>
          </a:lstStyle>
          <a:p>
            <a:pPr lvl="0"/>
            <a:r>
              <a:rPr lang="en-GB" dirty="0"/>
              <a:t>X%</a:t>
            </a:r>
          </a:p>
        </p:txBody>
      </p:sp>
      <p:sp>
        <p:nvSpPr>
          <p:cNvPr id="13" name="Text Placeholder 13">
            <a:extLst>
              <a:ext uri="{FF2B5EF4-FFF2-40B4-BE49-F238E27FC236}">
                <a16:creationId xmlns:a16="http://schemas.microsoft.com/office/drawing/2014/main" id="{6033243B-10F6-401A-8D9C-846FDCD7B870}"/>
              </a:ext>
            </a:extLst>
          </p:cNvPr>
          <p:cNvSpPr>
            <a:spLocks noGrp="1"/>
          </p:cNvSpPr>
          <p:nvPr>
            <p:ph type="body" sz="quarter" idx="15" hasCustomPrompt="1"/>
          </p:nvPr>
        </p:nvSpPr>
        <p:spPr>
          <a:xfrm>
            <a:off x="1238440" y="4537425"/>
            <a:ext cx="1800000" cy="1064863"/>
          </a:xfrm>
        </p:spPr>
        <p:txBody>
          <a:bodyPr/>
          <a:lstStyle>
            <a:lvl1pPr marL="0" indent="0" algn="ctr">
              <a:buFontTx/>
              <a:buNone/>
              <a:defRPr sz="1800" b="1">
                <a:solidFill>
                  <a:srgbClr val="2D424C"/>
                </a:solidFill>
              </a:defRPr>
            </a:lvl1pPr>
            <a:lvl2pPr>
              <a:buFontTx/>
              <a:buNone/>
              <a:defRPr sz="1800" b="1">
                <a:solidFill>
                  <a:srgbClr val="2D424C"/>
                </a:solidFill>
              </a:defRPr>
            </a:lvl2pPr>
            <a:lvl3pPr>
              <a:buFontTx/>
              <a:buNone/>
              <a:defRPr sz="1800" b="1">
                <a:solidFill>
                  <a:srgbClr val="2D424C"/>
                </a:solidFill>
              </a:defRPr>
            </a:lvl3pPr>
            <a:lvl4pPr marL="0" indent="0">
              <a:buFontTx/>
              <a:buNone/>
              <a:defRPr sz="1800" b="1">
                <a:solidFill>
                  <a:srgbClr val="2D424C"/>
                </a:solidFill>
              </a:defRPr>
            </a:lvl4pPr>
            <a:lvl5pPr marL="198000" indent="0">
              <a:buFontTx/>
              <a:buNone/>
              <a:defRPr sz="1800" b="1">
                <a:solidFill>
                  <a:srgbClr val="2D424C"/>
                </a:solidFill>
              </a:defRPr>
            </a:lvl5pPr>
          </a:lstStyle>
          <a:p>
            <a:pPr lvl="0"/>
            <a:r>
              <a:rPr lang="en-GB" dirty="0"/>
              <a:t>Insert text</a:t>
            </a:r>
          </a:p>
        </p:txBody>
      </p:sp>
      <p:sp>
        <p:nvSpPr>
          <p:cNvPr id="14" name="Text Placeholder 20">
            <a:extLst>
              <a:ext uri="{FF2B5EF4-FFF2-40B4-BE49-F238E27FC236}">
                <a16:creationId xmlns:a16="http://schemas.microsoft.com/office/drawing/2014/main" id="{9DC8D013-B596-47B7-BA88-77DD706EB68F}"/>
              </a:ext>
            </a:extLst>
          </p:cNvPr>
          <p:cNvSpPr>
            <a:spLocks noGrp="1"/>
          </p:cNvSpPr>
          <p:nvPr>
            <p:ph type="body" sz="quarter" idx="17" hasCustomPrompt="1"/>
          </p:nvPr>
        </p:nvSpPr>
        <p:spPr>
          <a:xfrm>
            <a:off x="3690775" y="3777879"/>
            <a:ext cx="1800000" cy="684000"/>
          </a:xfrm>
        </p:spPr>
        <p:txBody>
          <a:bodyPr/>
          <a:lstStyle>
            <a:lvl1pPr marL="0" indent="0" algn="ctr">
              <a:buNone/>
              <a:defRPr sz="4500" b="1">
                <a:solidFill>
                  <a:srgbClr val="4C7E96"/>
                </a:solidFill>
              </a:defRPr>
            </a:lvl1pPr>
            <a:lvl2pPr>
              <a:buNone/>
              <a:defRPr b="1"/>
            </a:lvl2pPr>
            <a:lvl3pPr>
              <a:buNone/>
              <a:defRPr b="1"/>
            </a:lvl3pPr>
            <a:lvl4pPr marL="0" indent="0">
              <a:buNone/>
              <a:defRPr b="1"/>
            </a:lvl4pPr>
            <a:lvl5pPr marL="198000" indent="0">
              <a:buNone/>
              <a:defRPr b="1"/>
            </a:lvl5pPr>
          </a:lstStyle>
          <a:p>
            <a:pPr lvl="0"/>
            <a:r>
              <a:rPr lang="en-GB" dirty="0"/>
              <a:t>X%</a:t>
            </a:r>
          </a:p>
        </p:txBody>
      </p:sp>
      <p:sp>
        <p:nvSpPr>
          <p:cNvPr id="15" name="Text Placeholder 22">
            <a:extLst>
              <a:ext uri="{FF2B5EF4-FFF2-40B4-BE49-F238E27FC236}">
                <a16:creationId xmlns:a16="http://schemas.microsoft.com/office/drawing/2014/main" id="{669649B2-CDBB-48F6-B888-C62A04D06148}"/>
              </a:ext>
            </a:extLst>
          </p:cNvPr>
          <p:cNvSpPr>
            <a:spLocks noGrp="1"/>
          </p:cNvSpPr>
          <p:nvPr>
            <p:ph type="body" sz="quarter" idx="18" hasCustomPrompt="1"/>
          </p:nvPr>
        </p:nvSpPr>
        <p:spPr>
          <a:xfrm>
            <a:off x="3690775" y="4537425"/>
            <a:ext cx="1800000" cy="1064863"/>
          </a:xfrm>
        </p:spPr>
        <p:txBody>
          <a:bodyPr/>
          <a:lstStyle>
            <a:lvl1pPr marL="0" indent="0" algn="ctr">
              <a:buNone/>
              <a:defRPr sz="1800" b="1">
                <a:solidFill>
                  <a:srgbClr val="2D424C"/>
                </a:solidFill>
              </a:defRPr>
            </a:lvl1pPr>
            <a:lvl2pPr>
              <a:buNone/>
              <a:defRPr sz="1800" b="1"/>
            </a:lvl2pPr>
            <a:lvl3pPr>
              <a:buNone/>
              <a:defRPr sz="1800" b="1"/>
            </a:lvl3pPr>
            <a:lvl4pPr marL="0" indent="0">
              <a:buNone/>
              <a:defRPr sz="1800" b="1"/>
            </a:lvl4pPr>
            <a:lvl5pPr marL="198000" indent="0">
              <a:buNone/>
              <a:defRPr sz="1800" b="1"/>
            </a:lvl5pPr>
          </a:lstStyle>
          <a:p>
            <a:pPr lvl="0"/>
            <a:r>
              <a:rPr lang="en-GB" dirty="0"/>
              <a:t>Insert text</a:t>
            </a:r>
          </a:p>
        </p:txBody>
      </p:sp>
      <p:sp>
        <p:nvSpPr>
          <p:cNvPr id="16" name="Text Placeholder 28">
            <a:extLst>
              <a:ext uri="{FF2B5EF4-FFF2-40B4-BE49-F238E27FC236}">
                <a16:creationId xmlns:a16="http://schemas.microsoft.com/office/drawing/2014/main" id="{7BA010B8-0111-430C-85AF-E585B99D3859}"/>
              </a:ext>
            </a:extLst>
          </p:cNvPr>
          <p:cNvSpPr>
            <a:spLocks noGrp="1"/>
          </p:cNvSpPr>
          <p:nvPr>
            <p:ph type="body" sz="quarter" idx="20" hasCustomPrompt="1"/>
          </p:nvPr>
        </p:nvSpPr>
        <p:spPr>
          <a:xfrm>
            <a:off x="6182140" y="3777127"/>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17" name="Text Placeholder 30">
            <a:extLst>
              <a:ext uri="{FF2B5EF4-FFF2-40B4-BE49-F238E27FC236}">
                <a16:creationId xmlns:a16="http://schemas.microsoft.com/office/drawing/2014/main" id="{F1AD3EC6-4ECC-48BB-9C78-4CDE746E2B6E}"/>
              </a:ext>
            </a:extLst>
          </p:cNvPr>
          <p:cNvSpPr>
            <a:spLocks noGrp="1"/>
          </p:cNvSpPr>
          <p:nvPr>
            <p:ph type="body" sz="quarter" idx="21" hasCustomPrompt="1"/>
          </p:nvPr>
        </p:nvSpPr>
        <p:spPr>
          <a:xfrm>
            <a:off x="6182140" y="4537425"/>
            <a:ext cx="1800000" cy="1064863"/>
          </a:xfrm>
        </p:spPr>
        <p:txBody>
          <a:bodyPr/>
          <a:lstStyle>
            <a:lvl1pPr marL="0" indent="0" algn="ctr">
              <a:buNone/>
              <a:defRPr sz="1800" b="1">
                <a:solidFill>
                  <a:srgbClr val="2D424C"/>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Insert text</a:t>
            </a:r>
          </a:p>
        </p:txBody>
      </p:sp>
      <p:sp>
        <p:nvSpPr>
          <p:cNvPr id="20" name="Text Placeholder 28">
            <a:extLst>
              <a:ext uri="{FF2B5EF4-FFF2-40B4-BE49-F238E27FC236}">
                <a16:creationId xmlns:a16="http://schemas.microsoft.com/office/drawing/2014/main" id="{F99721C2-87C3-415B-876A-9CEED48516E5}"/>
              </a:ext>
            </a:extLst>
          </p:cNvPr>
          <p:cNvSpPr>
            <a:spLocks noGrp="1"/>
          </p:cNvSpPr>
          <p:nvPr>
            <p:ph type="body" sz="quarter" idx="22" hasCustomPrompt="1"/>
          </p:nvPr>
        </p:nvSpPr>
        <p:spPr>
          <a:xfrm>
            <a:off x="8646198" y="3777127"/>
            <a:ext cx="1800000" cy="684000"/>
          </a:xfrm>
        </p:spPr>
        <p:txBody>
          <a:bodyPr/>
          <a:lstStyle>
            <a:lvl1pPr marL="0" indent="0" algn="ctr">
              <a:buNone/>
              <a:defRPr sz="4500" b="1">
                <a:solidFill>
                  <a:srgbClr val="4C7E96"/>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X%</a:t>
            </a:r>
          </a:p>
        </p:txBody>
      </p:sp>
      <p:sp>
        <p:nvSpPr>
          <p:cNvPr id="21" name="Text Placeholder 30">
            <a:extLst>
              <a:ext uri="{FF2B5EF4-FFF2-40B4-BE49-F238E27FC236}">
                <a16:creationId xmlns:a16="http://schemas.microsoft.com/office/drawing/2014/main" id="{D78DDC8F-5F53-4417-9755-01635D5FFE72}"/>
              </a:ext>
            </a:extLst>
          </p:cNvPr>
          <p:cNvSpPr>
            <a:spLocks noGrp="1"/>
          </p:cNvSpPr>
          <p:nvPr>
            <p:ph type="body" sz="quarter" idx="23" hasCustomPrompt="1"/>
          </p:nvPr>
        </p:nvSpPr>
        <p:spPr>
          <a:xfrm>
            <a:off x="8646198" y="4537425"/>
            <a:ext cx="1800000" cy="1064863"/>
          </a:xfrm>
        </p:spPr>
        <p:txBody>
          <a:bodyPr/>
          <a:lstStyle>
            <a:lvl1pPr marL="0" indent="0" algn="ctr">
              <a:buNone/>
              <a:defRPr sz="1800" b="1">
                <a:solidFill>
                  <a:srgbClr val="2D424C"/>
                </a:solidFill>
              </a:defRPr>
            </a:lvl1pPr>
            <a:lvl2pPr algn="ctr">
              <a:buNone/>
              <a:defRPr b="1"/>
            </a:lvl2pPr>
            <a:lvl3pPr algn="ctr">
              <a:buNone/>
              <a:defRPr b="1"/>
            </a:lvl3pPr>
            <a:lvl4pPr marL="0" indent="0" algn="ctr">
              <a:buNone/>
              <a:defRPr b="1"/>
            </a:lvl4pPr>
            <a:lvl5pPr marL="198000" indent="0" algn="ctr">
              <a:buNone/>
              <a:defRPr b="1"/>
            </a:lvl5pPr>
          </a:lstStyle>
          <a:p>
            <a:pPr lvl="0"/>
            <a:r>
              <a:rPr lang="en-GB" dirty="0"/>
              <a:t>Insert text</a:t>
            </a:r>
          </a:p>
        </p:txBody>
      </p:sp>
      <p:sp>
        <p:nvSpPr>
          <p:cNvPr id="18" name="Footer Placeholder 7">
            <a:extLst>
              <a:ext uri="{FF2B5EF4-FFF2-40B4-BE49-F238E27FC236}">
                <a16:creationId xmlns:a16="http://schemas.microsoft.com/office/drawing/2014/main" id="{4EFA2810-0FD0-4328-BA53-F9C5AAEF4801}"/>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3622322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8EBF-8518-485A-A620-910A94BA9C0C}"/>
              </a:ext>
            </a:extLst>
          </p:cNvPr>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53B65E9-00BF-467F-A8CB-B84D4BF798E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5" name="Table Placeholder 4">
            <a:extLst>
              <a:ext uri="{FF2B5EF4-FFF2-40B4-BE49-F238E27FC236}">
                <a16:creationId xmlns:a16="http://schemas.microsoft.com/office/drawing/2014/main" id="{DF2296E5-47BF-4763-8A1C-8B8A8DC36F53}"/>
              </a:ext>
            </a:extLst>
          </p:cNvPr>
          <p:cNvSpPr>
            <a:spLocks noGrp="1"/>
          </p:cNvSpPr>
          <p:nvPr>
            <p:ph type="tbl" sz="quarter" idx="11"/>
          </p:nvPr>
        </p:nvSpPr>
        <p:spPr>
          <a:xfrm>
            <a:off x="838200" y="1803400"/>
            <a:ext cx="10515600" cy="3911600"/>
          </a:xfrm>
        </p:spPr>
        <p:txBody>
          <a:bodyPr/>
          <a:lstStyle/>
          <a:p>
            <a:r>
              <a:rPr lang="en-US"/>
              <a:t>Click icon to add table</a:t>
            </a:r>
          </a:p>
        </p:txBody>
      </p:sp>
      <p:sp>
        <p:nvSpPr>
          <p:cNvPr id="7" name="Footer Placeholder 7">
            <a:extLst>
              <a:ext uri="{FF2B5EF4-FFF2-40B4-BE49-F238E27FC236}">
                <a16:creationId xmlns:a16="http://schemas.microsoft.com/office/drawing/2014/main" id="{C5E79FA6-FCDE-4419-9DF1-85A56F373ECB}"/>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1048905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8EBF-8518-485A-A620-910A94BA9C0C}"/>
              </a:ext>
            </a:extLst>
          </p:cNvPr>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53B65E9-00BF-467F-A8CB-B84D4BF798E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8" name="Chart Placeholder 7">
            <a:extLst>
              <a:ext uri="{FF2B5EF4-FFF2-40B4-BE49-F238E27FC236}">
                <a16:creationId xmlns:a16="http://schemas.microsoft.com/office/drawing/2014/main" id="{CF312125-C4F3-47FC-B36B-B3041F1DCCA2}"/>
              </a:ext>
            </a:extLst>
          </p:cNvPr>
          <p:cNvSpPr>
            <a:spLocks noGrp="1"/>
          </p:cNvSpPr>
          <p:nvPr>
            <p:ph type="chart" sz="quarter" idx="11"/>
          </p:nvPr>
        </p:nvSpPr>
        <p:spPr>
          <a:xfrm>
            <a:off x="838200" y="1816099"/>
            <a:ext cx="10515600" cy="3889375"/>
          </a:xfrm>
        </p:spPr>
        <p:txBody>
          <a:bodyPr/>
          <a:lstStyle/>
          <a:p>
            <a:r>
              <a:rPr lang="en-US"/>
              <a:t>Click icon to add chart</a:t>
            </a:r>
          </a:p>
        </p:txBody>
      </p:sp>
      <p:sp>
        <p:nvSpPr>
          <p:cNvPr id="5" name="Footer Placeholder 7">
            <a:extLst>
              <a:ext uri="{FF2B5EF4-FFF2-40B4-BE49-F238E27FC236}">
                <a16:creationId xmlns:a16="http://schemas.microsoft.com/office/drawing/2014/main" id="{AB3D8835-0572-42DD-8BC6-5325F621AE63}"/>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541402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Featured Content">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83C3F0D-EB04-48CE-8CBD-D508DF1EBEB6}"/>
              </a:ext>
            </a:extLst>
          </p:cNvPr>
          <p:cNvSpPr/>
          <p:nvPr userDrawn="1"/>
        </p:nvSpPr>
        <p:spPr>
          <a:xfrm>
            <a:off x="749300" y="1871208"/>
            <a:ext cx="10820400" cy="4148592"/>
          </a:xfrm>
          <a:prstGeom prst="roundRect">
            <a:avLst>
              <a:gd name="adj" fmla="val 2803"/>
            </a:avLst>
          </a:prstGeom>
          <a:solidFill>
            <a:srgbClr val="EA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288EBF-8518-485A-A620-910A94BA9C0C}"/>
              </a:ext>
            </a:extLst>
          </p:cNvPr>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53B65E9-00BF-467F-A8CB-B84D4BF798E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7" name="Footer Placeholder 7">
            <a:extLst>
              <a:ext uri="{FF2B5EF4-FFF2-40B4-BE49-F238E27FC236}">
                <a16:creationId xmlns:a16="http://schemas.microsoft.com/office/drawing/2014/main" id="{C5E79FA6-FCDE-4419-9DF1-85A56F373ECB}"/>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
        <p:nvSpPr>
          <p:cNvPr id="8" name="Content Placeholder 7">
            <a:extLst>
              <a:ext uri="{FF2B5EF4-FFF2-40B4-BE49-F238E27FC236}">
                <a16:creationId xmlns:a16="http://schemas.microsoft.com/office/drawing/2014/main" id="{C1358F41-0718-43CB-A754-58B91ED83829}"/>
              </a:ext>
            </a:extLst>
          </p:cNvPr>
          <p:cNvSpPr>
            <a:spLocks noGrp="1"/>
          </p:cNvSpPr>
          <p:nvPr>
            <p:ph sz="quarter" idx="12"/>
          </p:nvPr>
        </p:nvSpPr>
        <p:spPr>
          <a:xfrm>
            <a:off x="901700" y="1989704"/>
            <a:ext cx="10515600" cy="391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3374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7EBBF97-3A43-483C-B34A-395495CE29E2}"/>
              </a:ext>
            </a:extLst>
          </p:cNvPr>
          <p:cNvSpPr>
            <a:spLocks noGrp="1"/>
          </p:cNvSpPr>
          <p:nvPr>
            <p:ph type="sldNum" sz="quarter" idx="10"/>
          </p:nvPr>
        </p:nvSpPr>
        <p:spPr/>
        <p:txBody>
          <a:bodyPr/>
          <a:lstStyle/>
          <a:p>
            <a:fld id="{22BD4907-038B-4C7F-8200-EEA9663A5E25}" type="slidenum">
              <a:rPr lang="en-US" smtClean="0"/>
              <a:pPr/>
              <a:t>‹#›</a:t>
            </a:fld>
            <a:endParaRPr lang="en-US" dirty="0"/>
          </a:p>
        </p:txBody>
      </p:sp>
      <p:pic>
        <p:nvPicPr>
          <p:cNvPr id="4" name="Picture 3">
            <a:extLst>
              <a:ext uri="{FF2B5EF4-FFF2-40B4-BE49-F238E27FC236}">
                <a16:creationId xmlns:a16="http://schemas.microsoft.com/office/drawing/2014/main" id="{D600FF26-D296-4D53-91E8-42DB2249702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2041"/>
          <a:stretch/>
        </p:blipFill>
        <p:spPr>
          <a:xfrm>
            <a:off x="371272" y="6052442"/>
            <a:ext cx="698404" cy="607815"/>
          </a:xfrm>
          <a:prstGeom prst="rect">
            <a:avLst/>
          </a:prstGeom>
        </p:spPr>
      </p:pic>
      <p:sp>
        <p:nvSpPr>
          <p:cNvPr id="6" name="Footer Placeholder 7">
            <a:extLst>
              <a:ext uri="{FF2B5EF4-FFF2-40B4-BE49-F238E27FC236}">
                <a16:creationId xmlns:a16="http://schemas.microsoft.com/office/drawing/2014/main" id="{17C7A605-5BF6-4ACD-8F11-1EDD3BDABAA8}"/>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3804719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Light Blue">
    <p:spTree>
      <p:nvGrpSpPr>
        <p:cNvPr id="1" name=""/>
        <p:cNvGrpSpPr/>
        <p:nvPr/>
      </p:nvGrpSpPr>
      <p:grpSpPr>
        <a:xfrm>
          <a:off x="0" y="0"/>
          <a:ext cx="0" cy="0"/>
          <a:chOff x="0" y="0"/>
          <a:chExt cx="0" cy="0"/>
        </a:xfrm>
      </p:grpSpPr>
      <p:sp>
        <p:nvSpPr>
          <p:cNvPr id="9" name="Rectangle: Single Corner Rounded 8">
            <a:extLst>
              <a:ext uri="{FF2B5EF4-FFF2-40B4-BE49-F238E27FC236}">
                <a16:creationId xmlns:a16="http://schemas.microsoft.com/office/drawing/2014/main" id="{8FB34E57-088A-4DB8-8563-125933352B5A}"/>
              </a:ext>
            </a:extLst>
          </p:cNvPr>
          <p:cNvSpPr/>
          <p:nvPr userDrawn="1"/>
        </p:nvSpPr>
        <p:spPr>
          <a:xfrm rot="5400000">
            <a:off x="-366713" y="366713"/>
            <a:ext cx="5781677" cy="5048253"/>
          </a:xfrm>
          <a:prstGeom prst="round1Rect">
            <a:avLst/>
          </a:prstGeom>
          <a:solidFill>
            <a:srgbClr val="EA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79A569-0728-4E2E-B6E8-112FA295D0CD}"/>
              </a:ext>
            </a:extLst>
          </p:cNvPr>
          <p:cNvSpPr>
            <a:spLocks noGrp="1"/>
          </p:cNvSpPr>
          <p:nvPr>
            <p:ph type="title"/>
          </p:nvPr>
        </p:nvSpPr>
        <p:spPr>
          <a:xfrm>
            <a:off x="839788" y="457200"/>
            <a:ext cx="3932237" cy="1600200"/>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174937-B3A3-4FAC-B8B0-875F14515052}"/>
              </a:ext>
            </a:extLst>
          </p:cNvPr>
          <p:cNvSpPr>
            <a:spLocks noGrp="1"/>
          </p:cNvSpPr>
          <p:nvPr>
            <p:ph idx="1"/>
          </p:nvPr>
        </p:nvSpPr>
        <p:spPr>
          <a:xfrm>
            <a:off x="5183188" y="987425"/>
            <a:ext cx="6172200" cy="479425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5EC20FA-18BB-4FBD-BDA7-453D212E5CD7}"/>
              </a:ext>
            </a:extLst>
          </p:cNvPr>
          <p:cNvSpPr>
            <a:spLocks noGrp="1"/>
          </p:cNvSpPr>
          <p:nvPr>
            <p:ph type="body" sz="half" idx="2"/>
          </p:nvPr>
        </p:nvSpPr>
        <p:spPr>
          <a:xfrm>
            <a:off x="839788" y="2057400"/>
            <a:ext cx="3932237" cy="31908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ABAE61B1-BF37-48C8-81F3-10F32FA78DD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7" name="Footer Placeholder 7">
            <a:extLst>
              <a:ext uri="{FF2B5EF4-FFF2-40B4-BE49-F238E27FC236}">
                <a16:creationId xmlns:a16="http://schemas.microsoft.com/office/drawing/2014/main" id="{0B9BDFF6-554F-43AD-8D12-5DE26AB5CCDF}"/>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2254798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Dark Blue">
    <p:spTree>
      <p:nvGrpSpPr>
        <p:cNvPr id="1" name=""/>
        <p:cNvGrpSpPr/>
        <p:nvPr/>
      </p:nvGrpSpPr>
      <p:grpSpPr>
        <a:xfrm>
          <a:off x="0" y="0"/>
          <a:ext cx="0" cy="0"/>
          <a:chOff x="0" y="0"/>
          <a:chExt cx="0" cy="0"/>
        </a:xfrm>
      </p:grpSpPr>
      <p:sp>
        <p:nvSpPr>
          <p:cNvPr id="9" name="Rectangle: Single Corner Rounded 8">
            <a:extLst>
              <a:ext uri="{FF2B5EF4-FFF2-40B4-BE49-F238E27FC236}">
                <a16:creationId xmlns:a16="http://schemas.microsoft.com/office/drawing/2014/main" id="{8FB34E57-088A-4DB8-8563-125933352B5A}"/>
              </a:ext>
            </a:extLst>
          </p:cNvPr>
          <p:cNvSpPr/>
          <p:nvPr userDrawn="1"/>
        </p:nvSpPr>
        <p:spPr>
          <a:xfrm rot="5400000">
            <a:off x="-366713" y="366713"/>
            <a:ext cx="5781677" cy="5048253"/>
          </a:xfrm>
          <a:prstGeom prst="round1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79A569-0728-4E2E-B6E8-112FA295D0CD}"/>
              </a:ext>
            </a:extLst>
          </p:cNvPr>
          <p:cNvSpPr>
            <a:spLocks noGrp="1"/>
          </p:cNvSpPr>
          <p:nvPr>
            <p:ph type="title"/>
          </p:nvPr>
        </p:nvSpPr>
        <p:spPr>
          <a:xfrm>
            <a:off x="5183188" y="457200"/>
            <a:ext cx="6170612" cy="923925"/>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174937-B3A3-4FAC-B8B0-875F14515052}"/>
              </a:ext>
            </a:extLst>
          </p:cNvPr>
          <p:cNvSpPr>
            <a:spLocks noGrp="1"/>
          </p:cNvSpPr>
          <p:nvPr>
            <p:ph idx="1"/>
          </p:nvPr>
        </p:nvSpPr>
        <p:spPr>
          <a:xfrm>
            <a:off x="5183188" y="1590675"/>
            <a:ext cx="6172200" cy="4270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a:extLst>
              <a:ext uri="{FF2B5EF4-FFF2-40B4-BE49-F238E27FC236}">
                <a16:creationId xmlns:a16="http://schemas.microsoft.com/office/drawing/2014/main" id="{ABAE61B1-BF37-48C8-81F3-10F32FA78DD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6" name="Text Placeholder 5">
            <a:extLst>
              <a:ext uri="{FF2B5EF4-FFF2-40B4-BE49-F238E27FC236}">
                <a16:creationId xmlns:a16="http://schemas.microsoft.com/office/drawing/2014/main" id="{6FC65D2A-195F-43DA-A588-A6A811781F4A}"/>
              </a:ext>
            </a:extLst>
          </p:cNvPr>
          <p:cNvSpPr>
            <a:spLocks noGrp="1"/>
          </p:cNvSpPr>
          <p:nvPr>
            <p:ph type="body" sz="quarter" idx="11" hasCustomPrompt="1"/>
          </p:nvPr>
        </p:nvSpPr>
        <p:spPr>
          <a:xfrm>
            <a:off x="909637" y="1685925"/>
            <a:ext cx="3228975" cy="1743075"/>
          </a:xfrm>
        </p:spPr>
        <p:txBody>
          <a:bodyPr>
            <a:noAutofit/>
          </a:bodyPr>
          <a:lstStyle>
            <a:lvl1pPr marL="0" indent="0">
              <a:lnSpc>
                <a:spcPct val="130000"/>
              </a:lnSpc>
              <a:buNone/>
              <a:defRPr sz="2800">
                <a:solidFill>
                  <a:schemeClr val="bg1"/>
                </a:solidFill>
              </a:defRPr>
            </a:lvl1pPr>
          </a:lstStyle>
          <a:p>
            <a:pPr lvl="0"/>
            <a:r>
              <a:rPr lang="en-US" dirty="0"/>
              <a:t>Quote or fact, a small piece of text to be highlighted.</a:t>
            </a:r>
          </a:p>
        </p:txBody>
      </p:sp>
      <p:sp>
        <p:nvSpPr>
          <p:cNvPr id="7" name="Footer Placeholder 7">
            <a:extLst>
              <a:ext uri="{FF2B5EF4-FFF2-40B4-BE49-F238E27FC236}">
                <a16:creationId xmlns:a16="http://schemas.microsoft.com/office/drawing/2014/main" id="{09A9E39C-CF36-484D-B405-12C764253CFD}"/>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27899855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Red Left">
    <p:spTree>
      <p:nvGrpSpPr>
        <p:cNvPr id="1" name=""/>
        <p:cNvGrpSpPr/>
        <p:nvPr/>
      </p:nvGrpSpPr>
      <p:grpSpPr>
        <a:xfrm>
          <a:off x="0" y="0"/>
          <a:ext cx="0" cy="0"/>
          <a:chOff x="0" y="0"/>
          <a:chExt cx="0" cy="0"/>
        </a:xfrm>
      </p:grpSpPr>
      <p:sp>
        <p:nvSpPr>
          <p:cNvPr id="9" name="Rectangle: Single Corner Rounded 8">
            <a:extLst>
              <a:ext uri="{FF2B5EF4-FFF2-40B4-BE49-F238E27FC236}">
                <a16:creationId xmlns:a16="http://schemas.microsoft.com/office/drawing/2014/main" id="{8FB34E57-088A-4DB8-8563-125933352B5A}"/>
              </a:ext>
            </a:extLst>
          </p:cNvPr>
          <p:cNvSpPr/>
          <p:nvPr userDrawn="1"/>
        </p:nvSpPr>
        <p:spPr>
          <a:xfrm rot="5400000">
            <a:off x="-366713" y="366713"/>
            <a:ext cx="5781677" cy="5048253"/>
          </a:xfrm>
          <a:prstGeom prst="round1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79A569-0728-4E2E-B6E8-112FA295D0CD}"/>
              </a:ext>
            </a:extLst>
          </p:cNvPr>
          <p:cNvSpPr>
            <a:spLocks noGrp="1"/>
          </p:cNvSpPr>
          <p:nvPr>
            <p:ph type="title"/>
          </p:nvPr>
        </p:nvSpPr>
        <p:spPr>
          <a:xfrm>
            <a:off x="5183188" y="457200"/>
            <a:ext cx="6170612" cy="923925"/>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8174937-B3A3-4FAC-B8B0-875F14515052}"/>
              </a:ext>
            </a:extLst>
          </p:cNvPr>
          <p:cNvSpPr>
            <a:spLocks noGrp="1"/>
          </p:cNvSpPr>
          <p:nvPr>
            <p:ph idx="1"/>
          </p:nvPr>
        </p:nvSpPr>
        <p:spPr>
          <a:xfrm>
            <a:off x="5183188" y="1590675"/>
            <a:ext cx="6172200" cy="4270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a:extLst>
              <a:ext uri="{FF2B5EF4-FFF2-40B4-BE49-F238E27FC236}">
                <a16:creationId xmlns:a16="http://schemas.microsoft.com/office/drawing/2014/main" id="{ABAE61B1-BF37-48C8-81F3-10F32FA78DD1}"/>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6" name="Text Placeholder 5">
            <a:extLst>
              <a:ext uri="{FF2B5EF4-FFF2-40B4-BE49-F238E27FC236}">
                <a16:creationId xmlns:a16="http://schemas.microsoft.com/office/drawing/2014/main" id="{6FC65D2A-195F-43DA-A588-A6A811781F4A}"/>
              </a:ext>
            </a:extLst>
          </p:cNvPr>
          <p:cNvSpPr>
            <a:spLocks noGrp="1"/>
          </p:cNvSpPr>
          <p:nvPr>
            <p:ph type="body" sz="quarter" idx="11" hasCustomPrompt="1"/>
          </p:nvPr>
        </p:nvSpPr>
        <p:spPr>
          <a:xfrm>
            <a:off x="909637" y="1685925"/>
            <a:ext cx="3228975" cy="1743075"/>
          </a:xfrm>
        </p:spPr>
        <p:txBody>
          <a:bodyPr>
            <a:noAutofit/>
          </a:bodyPr>
          <a:lstStyle>
            <a:lvl1pPr marL="0" indent="0">
              <a:lnSpc>
                <a:spcPct val="130000"/>
              </a:lnSpc>
              <a:buNone/>
              <a:defRPr sz="2800">
                <a:solidFill>
                  <a:schemeClr val="bg1"/>
                </a:solidFill>
              </a:defRPr>
            </a:lvl1pPr>
          </a:lstStyle>
          <a:p>
            <a:pPr lvl="0"/>
            <a:r>
              <a:rPr lang="en-US" dirty="0"/>
              <a:t>Quote or fact, a small piece of text to be highlighted.</a:t>
            </a:r>
          </a:p>
        </p:txBody>
      </p:sp>
      <p:sp>
        <p:nvSpPr>
          <p:cNvPr id="7" name="Footer Placeholder 7">
            <a:extLst>
              <a:ext uri="{FF2B5EF4-FFF2-40B4-BE49-F238E27FC236}">
                <a16:creationId xmlns:a16="http://schemas.microsoft.com/office/drawing/2014/main" id="{DD0233FC-E8A1-4B8D-B4F8-E6D64FF92A4E}"/>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852822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Red Righ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1BD777A-E092-4E88-9C5E-753B72BE2907}"/>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7" name="Rectangle: Single Corner Rounded 6">
            <a:extLst>
              <a:ext uri="{FF2B5EF4-FFF2-40B4-BE49-F238E27FC236}">
                <a16:creationId xmlns:a16="http://schemas.microsoft.com/office/drawing/2014/main" id="{AE1DFA27-828A-4069-88E7-35638072CE01}"/>
              </a:ext>
            </a:extLst>
          </p:cNvPr>
          <p:cNvSpPr/>
          <p:nvPr userDrawn="1"/>
        </p:nvSpPr>
        <p:spPr>
          <a:xfrm rot="5400000" flipV="1">
            <a:off x="6777035" y="366712"/>
            <a:ext cx="5781677" cy="5048253"/>
          </a:xfrm>
          <a:prstGeom prst="round1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5">
            <a:extLst>
              <a:ext uri="{FF2B5EF4-FFF2-40B4-BE49-F238E27FC236}">
                <a16:creationId xmlns:a16="http://schemas.microsoft.com/office/drawing/2014/main" id="{2F3F414B-FBE9-4D7E-9C6C-443C13729043}"/>
              </a:ext>
            </a:extLst>
          </p:cNvPr>
          <p:cNvSpPr>
            <a:spLocks noGrp="1"/>
          </p:cNvSpPr>
          <p:nvPr>
            <p:ph type="body" sz="quarter" idx="11" hasCustomPrompt="1"/>
          </p:nvPr>
        </p:nvSpPr>
        <p:spPr>
          <a:xfrm>
            <a:off x="8123237" y="1476375"/>
            <a:ext cx="3228975" cy="1743075"/>
          </a:xfrm>
        </p:spPr>
        <p:txBody>
          <a:bodyPr>
            <a:noAutofit/>
          </a:bodyPr>
          <a:lstStyle>
            <a:lvl1pPr marL="0" indent="0" algn="r">
              <a:lnSpc>
                <a:spcPct val="130000"/>
              </a:lnSpc>
              <a:buNone/>
              <a:defRPr sz="2800">
                <a:solidFill>
                  <a:schemeClr val="bg1"/>
                </a:solidFill>
              </a:defRPr>
            </a:lvl1pPr>
          </a:lstStyle>
          <a:p>
            <a:pPr lvl="0"/>
            <a:r>
              <a:rPr lang="en-US" dirty="0"/>
              <a:t>Quote or fact, a small piece of text to be highlighted.</a:t>
            </a:r>
          </a:p>
        </p:txBody>
      </p:sp>
      <p:sp>
        <p:nvSpPr>
          <p:cNvPr id="6" name="Footer Placeholder 7">
            <a:extLst>
              <a:ext uri="{FF2B5EF4-FFF2-40B4-BE49-F238E27FC236}">
                <a16:creationId xmlns:a16="http://schemas.microsoft.com/office/drawing/2014/main" id="{0179DDAD-3810-40B8-A240-88C22ECB6B33}"/>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
        <p:nvSpPr>
          <p:cNvPr id="12" name="Title 1">
            <a:extLst>
              <a:ext uri="{FF2B5EF4-FFF2-40B4-BE49-F238E27FC236}">
                <a16:creationId xmlns:a16="http://schemas.microsoft.com/office/drawing/2014/main" id="{AE9BA84C-C99F-4970-8310-D76849898E8A}"/>
              </a:ext>
            </a:extLst>
          </p:cNvPr>
          <p:cNvSpPr>
            <a:spLocks noGrp="1"/>
          </p:cNvSpPr>
          <p:nvPr>
            <p:ph type="title"/>
          </p:nvPr>
        </p:nvSpPr>
        <p:spPr>
          <a:xfrm>
            <a:off x="731838" y="457200"/>
            <a:ext cx="6170612" cy="923925"/>
          </a:xfrm>
        </p:spPr>
        <p:txBody>
          <a:bodyPr anchor="b">
            <a:noAutofit/>
          </a:bodyPr>
          <a:lstStyle>
            <a:lvl1pPr>
              <a:defRPr sz="3600"/>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0ABB5C66-0013-41FD-9E8F-BF0227982CB2}"/>
              </a:ext>
            </a:extLst>
          </p:cNvPr>
          <p:cNvSpPr>
            <a:spLocks noGrp="1"/>
          </p:cNvSpPr>
          <p:nvPr>
            <p:ph idx="1"/>
          </p:nvPr>
        </p:nvSpPr>
        <p:spPr>
          <a:xfrm>
            <a:off x="731838" y="1797053"/>
            <a:ext cx="6172200" cy="40639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8900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Light Blue">
    <p:spTree>
      <p:nvGrpSpPr>
        <p:cNvPr id="1" name=""/>
        <p:cNvGrpSpPr/>
        <p:nvPr/>
      </p:nvGrpSpPr>
      <p:grpSpPr>
        <a:xfrm>
          <a:off x="0" y="0"/>
          <a:ext cx="0" cy="0"/>
          <a:chOff x="0" y="0"/>
          <a:chExt cx="0" cy="0"/>
        </a:xfrm>
      </p:grpSpPr>
      <p:sp>
        <p:nvSpPr>
          <p:cNvPr id="9" name="Rectangle: Single Corner Rounded 8">
            <a:extLst>
              <a:ext uri="{FF2B5EF4-FFF2-40B4-BE49-F238E27FC236}">
                <a16:creationId xmlns:a16="http://schemas.microsoft.com/office/drawing/2014/main" id="{39DF6016-E449-4383-A578-76542113E8ED}"/>
              </a:ext>
            </a:extLst>
          </p:cNvPr>
          <p:cNvSpPr/>
          <p:nvPr userDrawn="1"/>
        </p:nvSpPr>
        <p:spPr>
          <a:xfrm rot="5400000">
            <a:off x="-366713" y="366713"/>
            <a:ext cx="5781677" cy="5048253"/>
          </a:xfrm>
          <a:prstGeom prst="round1Rect">
            <a:avLst/>
          </a:prstGeom>
          <a:solidFill>
            <a:srgbClr val="EAF0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2726C-6106-4A49-A12D-A74C86CFD59B}"/>
              </a:ext>
            </a:extLst>
          </p:cNvPr>
          <p:cNvSpPr>
            <a:spLocks noGrp="1"/>
          </p:cNvSpPr>
          <p:nvPr>
            <p:ph type="title"/>
          </p:nvPr>
        </p:nvSpPr>
        <p:spPr>
          <a:xfrm>
            <a:off x="839788" y="457200"/>
            <a:ext cx="3932237" cy="1600200"/>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920735D-1253-4D16-8040-4A5D415A1791}"/>
              </a:ext>
            </a:extLst>
          </p:cNvPr>
          <p:cNvSpPr>
            <a:spLocks noGrp="1"/>
          </p:cNvSpPr>
          <p:nvPr>
            <p:ph type="pic" idx="1"/>
          </p:nvPr>
        </p:nvSpPr>
        <p:spPr>
          <a:xfrm>
            <a:off x="5183188" y="987425"/>
            <a:ext cx="6172200" cy="4794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431F59E-9097-4049-8949-3144B4E47D23}"/>
              </a:ext>
            </a:extLst>
          </p:cNvPr>
          <p:cNvSpPr>
            <a:spLocks noGrp="1"/>
          </p:cNvSpPr>
          <p:nvPr>
            <p:ph type="body" sz="half" idx="2"/>
          </p:nvPr>
        </p:nvSpPr>
        <p:spPr>
          <a:xfrm>
            <a:off x="839788" y="2057400"/>
            <a:ext cx="3932237" cy="3200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a:extLst>
              <a:ext uri="{FF2B5EF4-FFF2-40B4-BE49-F238E27FC236}">
                <a16:creationId xmlns:a16="http://schemas.microsoft.com/office/drawing/2014/main" id="{E1BD777A-E092-4E88-9C5E-753B72BE2907}"/>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7" name="Footer Placeholder 7">
            <a:extLst>
              <a:ext uri="{FF2B5EF4-FFF2-40B4-BE49-F238E27FC236}">
                <a16:creationId xmlns:a16="http://schemas.microsoft.com/office/drawing/2014/main" id="{8601A5C3-D92F-4FA3-83CD-1126CD7CDD10}"/>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4046504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Medium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920735D-1253-4D16-8040-4A5D415A1791}"/>
              </a:ext>
            </a:extLst>
          </p:cNvPr>
          <p:cNvSpPr>
            <a:spLocks noGrp="1"/>
          </p:cNvSpPr>
          <p:nvPr>
            <p:ph type="pic" idx="1"/>
          </p:nvPr>
        </p:nvSpPr>
        <p:spPr>
          <a:xfrm>
            <a:off x="839788" y="1076322"/>
            <a:ext cx="6172200" cy="47053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Slide Number Placeholder 7">
            <a:extLst>
              <a:ext uri="{FF2B5EF4-FFF2-40B4-BE49-F238E27FC236}">
                <a16:creationId xmlns:a16="http://schemas.microsoft.com/office/drawing/2014/main" id="{E1BD777A-E092-4E88-9C5E-753B72BE2907}"/>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7" name="Rectangle: Single Corner Rounded 6">
            <a:extLst>
              <a:ext uri="{FF2B5EF4-FFF2-40B4-BE49-F238E27FC236}">
                <a16:creationId xmlns:a16="http://schemas.microsoft.com/office/drawing/2014/main" id="{AE1DFA27-828A-4069-88E7-35638072CE01}"/>
              </a:ext>
            </a:extLst>
          </p:cNvPr>
          <p:cNvSpPr/>
          <p:nvPr userDrawn="1"/>
        </p:nvSpPr>
        <p:spPr>
          <a:xfrm rot="5400000" flipV="1">
            <a:off x="6777035" y="366712"/>
            <a:ext cx="5781677" cy="5048253"/>
          </a:xfrm>
          <a:prstGeom prst="round1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5">
            <a:extLst>
              <a:ext uri="{FF2B5EF4-FFF2-40B4-BE49-F238E27FC236}">
                <a16:creationId xmlns:a16="http://schemas.microsoft.com/office/drawing/2014/main" id="{2F3F414B-FBE9-4D7E-9C6C-443C13729043}"/>
              </a:ext>
            </a:extLst>
          </p:cNvPr>
          <p:cNvSpPr>
            <a:spLocks noGrp="1"/>
          </p:cNvSpPr>
          <p:nvPr>
            <p:ph type="body" sz="quarter" idx="11" hasCustomPrompt="1"/>
          </p:nvPr>
        </p:nvSpPr>
        <p:spPr>
          <a:xfrm>
            <a:off x="8123237" y="1476375"/>
            <a:ext cx="3228975" cy="1743075"/>
          </a:xfrm>
        </p:spPr>
        <p:txBody>
          <a:bodyPr>
            <a:noAutofit/>
          </a:bodyPr>
          <a:lstStyle>
            <a:lvl1pPr marL="0" indent="0" algn="r">
              <a:lnSpc>
                <a:spcPct val="130000"/>
              </a:lnSpc>
              <a:buNone/>
              <a:defRPr sz="2800">
                <a:solidFill>
                  <a:schemeClr val="bg1"/>
                </a:solidFill>
              </a:defRPr>
            </a:lvl1pPr>
          </a:lstStyle>
          <a:p>
            <a:pPr lvl="0"/>
            <a:r>
              <a:rPr lang="en-US" dirty="0"/>
              <a:t>Quote or fact, a small piece of text to be highlighted.</a:t>
            </a:r>
          </a:p>
        </p:txBody>
      </p:sp>
      <p:sp>
        <p:nvSpPr>
          <p:cNvPr id="6" name="Footer Placeholder 7">
            <a:extLst>
              <a:ext uri="{FF2B5EF4-FFF2-40B4-BE49-F238E27FC236}">
                <a16:creationId xmlns:a16="http://schemas.microsoft.com/office/drawing/2014/main" id="{0179DDAD-3810-40B8-A240-88C22ECB6B33}"/>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pic>
        <p:nvPicPr>
          <p:cNvPr id="9" name="Picture 8">
            <a:extLst>
              <a:ext uri="{FF2B5EF4-FFF2-40B4-BE49-F238E27FC236}">
                <a16:creationId xmlns:a16="http://schemas.microsoft.com/office/drawing/2014/main" id="{1D3049CA-BC74-4C4B-8CAB-3B5CDCDA8DD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2041"/>
          <a:stretch/>
        </p:blipFill>
        <p:spPr>
          <a:xfrm>
            <a:off x="371272" y="6052442"/>
            <a:ext cx="698404" cy="607815"/>
          </a:xfrm>
          <a:prstGeom prst="rect">
            <a:avLst/>
          </a:prstGeom>
        </p:spPr>
      </p:pic>
    </p:spTree>
    <p:extLst>
      <p:ext uri="{BB962C8B-B14F-4D97-AF65-F5344CB8AC3E}">
        <p14:creationId xmlns:p14="http://schemas.microsoft.com/office/powerpoint/2010/main" val="3871620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C5CC6-5B0D-479F-9DDB-CA744798C4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A9AEBE-E153-4792-812E-65234B8942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09C2DEF-3C3C-42D2-95CF-F86856BE5ECA}"/>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5" name="Footer Placeholder 7">
            <a:extLst>
              <a:ext uri="{FF2B5EF4-FFF2-40B4-BE49-F238E27FC236}">
                <a16:creationId xmlns:a16="http://schemas.microsoft.com/office/drawing/2014/main" id="{C7441154-AA65-405A-8DDB-B90399E6F2B7}"/>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13765369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4F037B-06F4-4438-BBF4-4BC1509229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2CB780-8D5D-47E6-8363-020882900D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F24203B-A638-4A34-9083-3CF0748B78A2}"/>
              </a:ext>
            </a:extLst>
          </p:cNvPr>
          <p:cNvSpPr>
            <a:spLocks noGrp="1"/>
          </p:cNvSpPr>
          <p:nvPr>
            <p:ph type="sldNum" sz="quarter" idx="10"/>
          </p:nvPr>
        </p:nvSpPr>
        <p:spPr/>
        <p:txBody>
          <a:bodyPr/>
          <a:lstStyle/>
          <a:p>
            <a:fld id="{22BD4907-038B-4C7F-8200-EEA9663A5E25}" type="slidenum">
              <a:rPr lang="en-US" smtClean="0"/>
              <a:pPr/>
              <a:t>‹#›</a:t>
            </a:fld>
            <a:endParaRPr lang="en-US" dirty="0"/>
          </a:p>
        </p:txBody>
      </p:sp>
      <p:sp>
        <p:nvSpPr>
          <p:cNvPr id="5" name="Footer Placeholder 7">
            <a:extLst>
              <a:ext uri="{FF2B5EF4-FFF2-40B4-BE49-F238E27FC236}">
                <a16:creationId xmlns:a16="http://schemas.microsoft.com/office/drawing/2014/main" id="{0590755D-F430-4DD3-B120-CE724CA66A3C}"/>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pic>
        <p:nvPicPr>
          <p:cNvPr id="8" name="Picture 7">
            <a:extLst>
              <a:ext uri="{FF2B5EF4-FFF2-40B4-BE49-F238E27FC236}">
                <a16:creationId xmlns:a16="http://schemas.microsoft.com/office/drawing/2014/main" id="{7F72F1BB-2882-4E09-B4FA-76B7AEF643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2041"/>
          <a:stretch/>
        </p:blipFill>
        <p:spPr>
          <a:xfrm>
            <a:off x="371272" y="6052442"/>
            <a:ext cx="698404" cy="607815"/>
          </a:xfrm>
          <a:prstGeom prst="rect">
            <a:avLst/>
          </a:prstGeom>
        </p:spPr>
      </p:pic>
      <p:cxnSp>
        <p:nvCxnSpPr>
          <p:cNvPr id="9" name="Straight Connector 8">
            <a:extLst>
              <a:ext uri="{FF2B5EF4-FFF2-40B4-BE49-F238E27FC236}">
                <a16:creationId xmlns:a16="http://schemas.microsoft.com/office/drawing/2014/main" id="{A04F43D7-51E2-4FC1-AEA4-CDFFD0A38734}"/>
              </a:ext>
            </a:extLst>
          </p:cNvPr>
          <p:cNvCxnSpPr>
            <a:cxnSpLocks/>
          </p:cNvCxnSpPr>
          <p:nvPr userDrawn="1"/>
        </p:nvCxnSpPr>
        <p:spPr>
          <a:xfrm>
            <a:off x="8661400" y="0"/>
            <a:ext cx="0" cy="234315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993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7EBBF97-3A43-483C-B34A-395495CE29E2}"/>
              </a:ext>
            </a:extLst>
          </p:cNvPr>
          <p:cNvSpPr>
            <a:spLocks noGrp="1"/>
          </p:cNvSpPr>
          <p:nvPr>
            <p:ph type="sldNum" sz="quarter" idx="10"/>
          </p:nvPr>
        </p:nvSpPr>
        <p:spPr/>
        <p:txBody>
          <a:bodyPr/>
          <a:lstStyle/>
          <a:p>
            <a:fld id="{22BD4907-038B-4C7F-8200-EEA9663A5E25}" type="slidenum">
              <a:rPr lang="en-US" smtClean="0"/>
              <a:pPr/>
              <a:t>‹#›</a:t>
            </a:fld>
            <a:endParaRPr lang="en-US" dirty="0"/>
          </a:p>
        </p:txBody>
      </p:sp>
      <p:pic>
        <p:nvPicPr>
          <p:cNvPr id="4" name="Picture 3">
            <a:extLst>
              <a:ext uri="{FF2B5EF4-FFF2-40B4-BE49-F238E27FC236}">
                <a16:creationId xmlns:a16="http://schemas.microsoft.com/office/drawing/2014/main" id="{D600FF26-D296-4D53-91E8-42DB2249702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2041"/>
          <a:stretch/>
        </p:blipFill>
        <p:spPr>
          <a:xfrm>
            <a:off x="371272" y="6052442"/>
            <a:ext cx="698404" cy="607815"/>
          </a:xfrm>
          <a:prstGeom prst="rect">
            <a:avLst/>
          </a:prstGeom>
        </p:spPr>
      </p:pic>
      <p:sp>
        <p:nvSpPr>
          <p:cNvPr id="6" name="Footer Placeholder 7">
            <a:extLst>
              <a:ext uri="{FF2B5EF4-FFF2-40B4-BE49-F238E27FC236}">
                <a16:creationId xmlns:a16="http://schemas.microsoft.com/office/drawing/2014/main" id="{17C7A605-5BF6-4ACD-8F11-1EDD3BDABAA8}"/>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r>
              <a:rPr lang="en-US"/>
              <a:t>Footer</a:t>
            </a:r>
            <a:endParaRPr lang="en-US" dirty="0"/>
          </a:p>
        </p:txBody>
      </p:sp>
      <p:sp>
        <p:nvSpPr>
          <p:cNvPr id="23" name="Header">
            <a:extLst>
              <a:ext uri="{FF2B5EF4-FFF2-40B4-BE49-F238E27FC236}">
                <a16:creationId xmlns:a16="http://schemas.microsoft.com/office/drawing/2014/main" id="{9A7134AE-F635-418B-86F5-BB7A743AB5DD}"/>
              </a:ext>
            </a:extLst>
          </p:cNvPr>
          <p:cNvSpPr txBox="1"/>
          <p:nvPr userDrawn="1"/>
        </p:nvSpPr>
        <p:spPr>
          <a:xfrm>
            <a:off x="1019175" y="569303"/>
            <a:ext cx="10629898" cy="591065"/>
          </a:xfrm>
          <a:prstGeom prst="rect">
            <a:avLst/>
          </a:prstGeom>
          <a:noFill/>
        </p:spPr>
        <p:txBody>
          <a:bodyPr wrap="square" lIns="0" tIns="0" rIns="0" bIns="0" rtlCol="0" anchor="b" anchorCtr="0">
            <a:noAutofit/>
          </a:bodyPr>
          <a:lstStyle/>
          <a:p>
            <a:r>
              <a:rPr lang="en-GB" sz="3600" b="1" dirty="0">
                <a:solidFill>
                  <a:schemeClr val="tx2"/>
                </a:solidFill>
                <a:latin typeface="Oswald" panose="02000303000000000000" pitchFamily="2" charset="0"/>
                <a:cs typeface="Arial" panose="020B0604020202020204" pitchFamily="34" charset="0"/>
              </a:rPr>
              <a:t>User guide </a:t>
            </a:r>
            <a:r>
              <a:rPr lang="en-GB" sz="3600" b="1" dirty="0">
                <a:solidFill>
                  <a:schemeClr val="tx2"/>
                </a:solidFill>
                <a:highlight>
                  <a:srgbClr val="FFFF00"/>
                </a:highlight>
                <a:latin typeface="Oswald" panose="02000303000000000000" pitchFamily="2" charset="0"/>
                <a:cs typeface="Arial" panose="020B0604020202020204" pitchFamily="34" charset="0"/>
              </a:rPr>
              <a:t>– delete this slide before presenting</a:t>
            </a:r>
          </a:p>
        </p:txBody>
      </p:sp>
      <p:sp>
        <p:nvSpPr>
          <p:cNvPr id="24" name="Text Box 3">
            <a:extLst>
              <a:ext uri="{FF2B5EF4-FFF2-40B4-BE49-F238E27FC236}">
                <a16:creationId xmlns:a16="http://schemas.microsoft.com/office/drawing/2014/main" id="{0ABFF8AA-6F0E-48C5-9AFA-7C56C58978BA}"/>
              </a:ext>
            </a:extLst>
          </p:cNvPr>
          <p:cNvSpPr txBox="1">
            <a:spLocks noChangeArrowheads="1"/>
          </p:cNvSpPr>
          <p:nvPr userDrawn="1"/>
        </p:nvSpPr>
        <p:spPr bwMode="auto">
          <a:xfrm>
            <a:off x="4953000" y="3962400"/>
            <a:ext cx="2160798"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On slides with picture placeholder,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click on the icon and choose </a:t>
            </a:r>
            <a:r>
              <a:rPr lang="en-GB" altLang="da-DK" sz="900" b="1" noProof="1">
                <a:solidFill>
                  <a:schemeClr val="tx1"/>
                </a:solidFill>
                <a:latin typeface="Arial" panose="020B0604020202020204" pitchFamily="34" charset="0"/>
                <a:cs typeface="Arial" panose="020B0604020202020204" pitchFamily="34" charset="0"/>
              </a:rPr>
              <a:t>Insert</a:t>
            </a:r>
          </a:p>
          <a:p>
            <a:pPr eaLnBrk="1" hangingPunct="1">
              <a:spcBef>
                <a:spcPts val="1200"/>
              </a:spcBef>
              <a:spcAft>
                <a:spcPts val="600"/>
              </a:spcAft>
              <a:defRPr/>
            </a:pPr>
            <a:r>
              <a:rPr lang="en-GB" sz="900" b="1" noProof="1">
                <a:solidFill>
                  <a:schemeClr val="tx1"/>
                </a:solidFill>
                <a:latin typeface="Arial" panose="020B0604020202020204" pitchFamily="34" charset="0"/>
                <a:cs typeface="Arial" panose="020B0604020202020204" pitchFamily="34" charset="0"/>
              </a:rPr>
              <a:t>Change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a:t>
            </a:r>
            <a:r>
              <a:rPr lang="en-GB" altLang="da-DK" sz="900" b="1" noProof="1">
                <a:solidFill>
                  <a:schemeClr val="tx1"/>
                </a:solidFill>
                <a:latin typeface="Arial" panose="020B0604020202020204" pitchFamily="34" charset="0"/>
                <a:cs typeface="Arial" panose="020B0604020202020204" pitchFamily="34" charset="0"/>
              </a:rPr>
              <a:t>Crop</a:t>
            </a:r>
            <a:r>
              <a:rPr lang="en-GB" altLang="da-DK" sz="900" b="0" noProof="1">
                <a:solidFill>
                  <a:schemeClr val="tx1"/>
                </a:solidFill>
                <a:latin typeface="Arial" panose="020B0604020202020204" pitchFamily="34" charset="0"/>
                <a:cs typeface="Arial" panose="020B0604020202020204" pitchFamily="34" charset="0"/>
              </a:rPr>
              <a:t> to change size or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b="0" noProof="1">
                <a:solidFill>
                  <a:schemeClr val="tx1"/>
                </a:solidFill>
                <a:latin typeface="Arial" panose="020B0604020202020204" pitchFamily="34" charset="0"/>
                <a:cs typeface="Arial" panose="020B0604020202020204" pitchFamily="34" charset="0"/>
              </a:rPr>
              <a:t>If you want to scale the picture,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hold </a:t>
            </a:r>
            <a:r>
              <a:rPr lang="en-GB" altLang="da-DK" sz="900" b="1" noProof="1">
                <a:solidFill>
                  <a:schemeClr val="tx1"/>
                </a:solidFill>
                <a:latin typeface="Arial" panose="020B0604020202020204" pitchFamily="34" charset="0"/>
                <a:cs typeface="Arial" panose="020B0604020202020204" pitchFamily="34" charset="0"/>
              </a:rPr>
              <a:t>SHIFT</a:t>
            </a:r>
            <a:r>
              <a:rPr lang="en-GB" altLang="da-DK" sz="900" b="0" noProof="1">
                <a:solidFill>
                  <a:schemeClr val="tx1"/>
                </a:solidFill>
                <a:latin typeface="Arial" panose="020B0604020202020204" pitchFamily="34" charset="0"/>
                <a:cs typeface="Arial" panose="020B0604020202020204" pitchFamily="34" charset="0"/>
              </a:rPr>
              <a:t>-key down while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dragging the corners of the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t>
            </a:r>
            <a:r>
              <a:rPr lang="en-GB" altLang="da-DK" sz="900" b="0" noProof="1">
                <a:solidFill>
                  <a:schemeClr val="tx1"/>
                </a:solidFill>
                <a:latin typeface="Arial" panose="020B0604020202020204" pitchFamily="34" charset="0"/>
                <a:cs typeface="Arial" panose="020B0604020202020204" pitchFamily="34" charset="0"/>
              </a:rPr>
              <a:t>If you delete the picture and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insert a new one, the picture may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lie in front of the text or graphic.</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If this happens, select the picture,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right-click (</a:t>
            </a:r>
            <a:r>
              <a:rPr lang="en-GB" altLang="da-DK" sz="900" b="0" baseline="0" noProof="1">
                <a:solidFill>
                  <a:schemeClr val="tx1"/>
                </a:solidFill>
                <a:latin typeface="Arial" panose="020B0604020202020204" pitchFamily="34" charset="0"/>
                <a:cs typeface="Arial" panose="020B0604020202020204" pitchFamily="34" charset="0"/>
              </a:rPr>
              <a:t>CTRL+-click on Macs) </a:t>
            </a:r>
            <a:r>
              <a:rPr lang="en-GB" altLang="da-DK" sz="900" b="0" noProof="1">
                <a:solidFill>
                  <a:schemeClr val="tx1"/>
                </a:solidFill>
                <a:latin typeface="Arial" panose="020B0604020202020204" pitchFamily="34" charset="0"/>
                <a:cs typeface="Arial" panose="020B0604020202020204" pitchFamily="34" charset="0"/>
              </a:rPr>
              <a:t>and choose </a:t>
            </a:r>
            <a:r>
              <a:rPr lang="en-GB" altLang="da-DK" sz="900" b="1" noProof="1">
                <a:solidFill>
                  <a:schemeClr val="tx1"/>
                </a:solidFill>
                <a:latin typeface="Arial" panose="020B0604020202020204" pitchFamily="34" charset="0"/>
                <a:cs typeface="Arial" panose="020B0604020202020204" pitchFamily="34" charset="0"/>
              </a:rPr>
              <a:t>Send to Back</a:t>
            </a:r>
          </a:p>
        </p:txBody>
      </p:sp>
      <p:sp>
        <p:nvSpPr>
          <p:cNvPr id="25" name="Text Box 4">
            <a:extLst>
              <a:ext uri="{FF2B5EF4-FFF2-40B4-BE49-F238E27FC236}">
                <a16:creationId xmlns:a16="http://schemas.microsoft.com/office/drawing/2014/main" id="{672D0306-6C6B-42A0-8E77-88720425C221}"/>
              </a:ext>
            </a:extLst>
          </p:cNvPr>
          <p:cNvSpPr txBox="1">
            <a:spLocks noChangeArrowheads="1"/>
          </p:cNvSpPr>
          <p:nvPr userDrawn="1"/>
        </p:nvSpPr>
        <p:spPr bwMode="auto">
          <a:xfrm>
            <a:off x="9607383" y="1567395"/>
            <a:ext cx="2160798" cy="28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Arial" panose="020B0604020202020204" pitchFamily="34" charset="0"/>
                <a:cs typeface="Arial" panose="020B0604020202020204" pitchFamily="34" charset="0"/>
              </a:rPr>
              <a:t>Change slide number, </a:t>
            </a:r>
            <a:br>
              <a:rPr lang="en-GB" sz="900" b="1" noProof="1">
                <a:solidFill>
                  <a:schemeClr val="tx1"/>
                </a:solidFill>
                <a:latin typeface="Arial" panose="020B0604020202020204" pitchFamily="34" charset="0"/>
                <a:cs typeface="Arial" panose="020B0604020202020204" pitchFamily="34" charset="0"/>
              </a:rPr>
            </a:br>
            <a:r>
              <a:rPr lang="en-GB" sz="900" b="1" noProof="1">
                <a:solidFill>
                  <a:schemeClr val="tx1"/>
                </a:solidFill>
                <a:latin typeface="Arial" panose="020B0604020202020204" pitchFamily="34" charset="0"/>
                <a:cs typeface="Arial" panose="020B0604020202020204" pitchFamily="34" charset="0"/>
              </a:rPr>
              <a:t>date and footer</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Do this at the very end, so you get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all the corrections on all slides</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Insert </a:t>
            </a:r>
            <a:r>
              <a:rPr lang="en-GB" altLang="da-DK" sz="900" b="0" noProof="1">
                <a:solidFill>
                  <a:schemeClr val="tx1"/>
                </a:solidFill>
                <a:latin typeface="Arial" panose="020B0604020202020204" pitchFamily="34" charset="0"/>
                <a:cs typeface="Arial" panose="020B0604020202020204" pitchFamily="34" charset="0"/>
              </a:rPr>
              <a:t>tab</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b="0" noProof="1">
                <a:solidFill>
                  <a:schemeClr val="tx1"/>
                </a:solidFill>
                <a:latin typeface="Arial" panose="020B0604020202020204" pitchFamily="34" charset="0"/>
                <a:cs typeface="Arial" panose="020B0604020202020204" pitchFamily="34" charset="0"/>
              </a:rPr>
              <a:t>Click on </a:t>
            </a:r>
            <a:r>
              <a:rPr lang="en-GB" altLang="da-DK" sz="900" b="1" noProof="1">
                <a:solidFill>
                  <a:schemeClr val="tx1"/>
                </a:solidFill>
                <a:latin typeface="Arial" panose="020B0604020202020204" pitchFamily="34" charset="0"/>
                <a:cs typeface="Arial" panose="020B0604020202020204" pitchFamily="34" charset="0"/>
              </a:rPr>
              <a:t>Header and Footer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3. </a:t>
            </a:r>
            <a:r>
              <a:rPr lang="en-GB" altLang="da-DK" sz="900" b="0" noProof="1">
                <a:solidFill>
                  <a:schemeClr val="tx1"/>
                </a:solidFill>
                <a:latin typeface="Arial" panose="020B0604020202020204" pitchFamily="34" charset="0"/>
                <a:cs typeface="Arial" panose="020B0604020202020204" pitchFamily="34" charset="0"/>
              </a:rPr>
              <a:t>Click </a:t>
            </a:r>
            <a:r>
              <a:rPr lang="en-GB" altLang="da-DK" sz="900" b="1" noProof="1">
                <a:solidFill>
                  <a:schemeClr val="tx1"/>
                </a:solidFill>
                <a:latin typeface="Arial" panose="020B0604020202020204" pitchFamily="34" charset="0"/>
                <a:cs typeface="Arial" panose="020B0604020202020204" pitchFamily="34" charset="0"/>
              </a:rPr>
              <a:t>Apply to All </a:t>
            </a:r>
            <a:r>
              <a:rPr lang="en-GB" altLang="da-DK" sz="900" b="0" noProof="1">
                <a:solidFill>
                  <a:schemeClr val="tx1"/>
                </a:solidFill>
                <a:latin typeface="Arial" panose="020B0604020202020204" pitchFamily="34" charset="0"/>
                <a:cs typeface="Arial" panose="020B0604020202020204" pitchFamily="34" charset="0"/>
              </a:rPr>
              <a:t>or </a:t>
            </a:r>
            <a:r>
              <a:rPr lang="en-GB" altLang="da-DK" sz="900" b="1" noProof="1">
                <a:solidFill>
                  <a:schemeClr val="tx1"/>
                </a:solidFill>
                <a:latin typeface="Arial" panose="020B0604020202020204" pitchFamily="34" charset="0"/>
                <a:cs typeface="Arial" panose="020B0604020202020204" pitchFamily="34" charset="0"/>
              </a:rPr>
              <a:t>Apply</a:t>
            </a:r>
            <a:r>
              <a:rPr lang="en-GB" altLang="da-DK" sz="900" b="0" noProof="1">
                <a:solidFill>
                  <a:schemeClr val="tx1"/>
                </a:solidFill>
                <a:latin typeface="Arial" panose="020B0604020202020204" pitchFamily="34" charset="0"/>
                <a:cs typeface="Arial" panose="020B0604020202020204" pitchFamily="34" charset="0"/>
              </a:rPr>
              <a:t> if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only used on one slide</a:t>
            </a:r>
          </a:p>
          <a:p>
            <a:pPr eaLnBrk="1" hangingPunct="1">
              <a:spcBef>
                <a:spcPts val="1200"/>
              </a:spcBef>
              <a:spcAft>
                <a:spcPts val="600"/>
              </a:spcAft>
              <a:defRPr/>
            </a:pPr>
            <a:r>
              <a:rPr lang="en-GB" sz="900" b="1" noProof="1">
                <a:solidFill>
                  <a:schemeClr val="tx1"/>
                </a:solidFill>
                <a:latin typeface="Arial" panose="020B0604020202020204" pitchFamily="34" charset="0"/>
                <a:cs typeface="Arial" panose="020B0604020202020204" pitchFamily="34" charset="0"/>
              </a:rPr>
              <a:t>Drawing guides</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View</a:t>
            </a:r>
            <a:r>
              <a:rPr lang="en-GB" altLang="da-DK" sz="900" b="0" noProof="1">
                <a:solidFill>
                  <a:schemeClr val="tx1"/>
                </a:solidFill>
                <a:latin typeface="Arial" panose="020B0604020202020204" pitchFamily="34" charset="0"/>
                <a:cs typeface="Arial" panose="020B0604020202020204" pitchFamily="34" charset="0"/>
              </a:rPr>
              <a:t> tab, set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tick mark next to </a:t>
            </a:r>
            <a:r>
              <a:rPr lang="en-GB" altLang="da-DK" sz="900" b="1" noProof="1">
                <a:solidFill>
                  <a:schemeClr val="tx1"/>
                </a:solidFill>
                <a:latin typeface="Arial" panose="020B0604020202020204" pitchFamily="34" charset="0"/>
                <a:cs typeface="Arial" panose="020B0604020202020204" pitchFamily="34" charset="0"/>
              </a:rPr>
              <a:t>Guides</a:t>
            </a:r>
            <a:endParaRPr lang="en-GB"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Alt + F9 </a:t>
            </a:r>
            <a:r>
              <a:rPr lang="en-GB" altLang="da-DK" sz="900" b="0" noProof="1">
                <a:solidFill>
                  <a:schemeClr val="tx1"/>
                </a:solidFill>
                <a:latin typeface="Arial" panose="020B0604020202020204" pitchFamily="34" charset="0"/>
                <a:cs typeface="Arial" panose="020B0604020202020204" pitchFamily="34" charset="0"/>
              </a:rPr>
              <a:t>for quick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viewing of guides</a:t>
            </a:r>
          </a:p>
        </p:txBody>
      </p:sp>
      <p:pic>
        <p:nvPicPr>
          <p:cNvPr id="26" name="1 Increase decrease">
            <a:extLst>
              <a:ext uri="{FF2B5EF4-FFF2-40B4-BE49-F238E27FC236}">
                <a16:creationId xmlns:a16="http://schemas.microsoft.com/office/drawing/2014/main" id="{5AC5A90E-5457-4BE4-A811-E52FC64270AA}"/>
              </a:ext>
            </a:extLst>
          </p:cNvPr>
          <p:cNvPicPr>
            <a:picLocks noChangeAspect="1"/>
          </p:cNvPicPr>
          <p:nvPr userDrawn="1"/>
        </p:nvPicPr>
        <p:blipFill>
          <a:blip r:embed="rId3"/>
          <a:stretch>
            <a:fillRect/>
          </a:stretch>
        </p:blipFill>
        <p:spPr>
          <a:xfrm>
            <a:off x="3265695" y="2343779"/>
            <a:ext cx="549328" cy="285228"/>
          </a:xfrm>
          <a:prstGeom prst="rect">
            <a:avLst/>
          </a:prstGeom>
        </p:spPr>
      </p:pic>
      <p:pic>
        <p:nvPicPr>
          <p:cNvPr id="27" name="2 New picture">
            <a:extLst>
              <a:ext uri="{FF2B5EF4-FFF2-40B4-BE49-F238E27FC236}">
                <a16:creationId xmlns:a16="http://schemas.microsoft.com/office/drawing/2014/main" id="{BB7D22D7-4FCE-4475-8E5B-6F5E2FF1C562}"/>
              </a:ext>
            </a:extLst>
          </p:cNvPr>
          <p:cNvPicPr>
            <a:picLocks noChangeAspect="1"/>
          </p:cNvPicPr>
          <p:nvPr userDrawn="1"/>
        </p:nvPicPr>
        <p:blipFill>
          <a:blip r:embed="rId4"/>
          <a:stretch>
            <a:fillRect/>
          </a:stretch>
        </p:blipFill>
        <p:spPr>
          <a:xfrm>
            <a:off x="7739368" y="1567395"/>
            <a:ext cx="324764" cy="578237"/>
          </a:xfrm>
          <a:prstGeom prst="rect">
            <a:avLst/>
          </a:prstGeom>
        </p:spPr>
      </p:pic>
      <p:pic>
        <p:nvPicPr>
          <p:cNvPr id="28" name="3 Layout">
            <a:extLst>
              <a:ext uri="{FF2B5EF4-FFF2-40B4-BE49-F238E27FC236}">
                <a16:creationId xmlns:a16="http://schemas.microsoft.com/office/drawing/2014/main" id="{942A5E72-AC3F-4EE7-BD75-F913169C036D}"/>
              </a:ext>
            </a:extLst>
          </p:cNvPr>
          <p:cNvPicPr>
            <a:picLocks noChangeAspect="1"/>
          </p:cNvPicPr>
          <p:nvPr userDrawn="1"/>
        </p:nvPicPr>
        <p:blipFill rotWithShape="1">
          <a:blip r:embed="rId5"/>
          <a:srcRect l="36944" r="2272" b="69429"/>
          <a:stretch/>
        </p:blipFill>
        <p:spPr>
          <a:xfrm>
            <a:off x="7739368" y="2247673"/>
            <a:ext cx="593368" cy="192211"/>
          </a:xfrm>
          <a:prstGeom prst="rect">
            <a:avLst/>
          </a:prstGeom>
        </p:spPr>
      </p:pic>
      <p:pic>
        <p:nvPicPr>
          <p:cNvPr id="29" name="4 Reset">
            <a:extLst>
              <a:ext uri="{FF2B5EF4-FFF2-40B4-BE49-F238E27FC236}">
                <a16:creationId xmlns:a16="http://schemas.microsoft.com/office/drawing/2014/main" id="{3055B345-F1B1-408A-904D-134F14ADBBB2}"/>
              </a:ext>
            </a:extLst>
          </p:cNvPr>
          <p:cNvPicPr>
            <a:picLocks noChangeAspect="1"/>
          </p:cNvPicPr>
          <p:nvPr userDrawn="1"/>
        </p:nvPicPr>
        <p:blipFill>
          <a:blip r:embed="rId6"/>
          <a:stretch>
            <a:fillRect/>
          </a:stretch>
        </p:blipFill>
        <p:spPr>
          <a:xfrm>
            <a:off x="3366607" y="5216589"/>
            <a:ext cx="492452" cy="200416"/>
          </a:xfrm>
          <a:prstGeom prst="rect">
            <a:avLst/>
          </a:prstGeom>
        </p:spPr>
      </p:pic>
      <p:pic>
        <p:nvPicPr>
          <p:cNvPr id="30" name="5 Insert picture">
            <a:extLst>
              <a:ext uri="{FF2B5EF4-FFF2-40B4-BE49-F238E27FC236}">
                <a16:creationId xmlns:a16="http://schemas.microsoft.com/office/drawing/2014/main" id="{A6010C57-E276-4CF5-9C48-0DC3E940F190}"/>
              </a:ext>
            </a:extLst>
          </p:cNvPr>
          <p:cNvPicPr>
            <a:picLocks noChangeAspect="1"/>
          </p:cNvPicPr>
          <p:nvPr userDrawn="1"/>
        </p:nvPicPr>
        <p:blipFill>
          <a:blip r:embed="rId7"/>
          <a:stretch>
            <a:fillRect/>
          </a:stretch>
        </p:blipFill>
        <p:spPr>
          <a:xfrm>
            <a:off x="7830752" y="4203698"/>
            <a:ext cx="262151" cy="256054"/>
          </a:xfrm>
          <a:prstGeom prst="rect">
            <a:avLst/>
          </a:prstGeom>
        </p:spPr>
      </p:pic>
      <p:pic>
        <p:nvPicPr>
          <p:cNvPr id="31" name="6 Crop">
            <a:extLst>
              <a:ext uri="{FF2B5EF4-FFF2-40B4-BE49-F238E27FC236}">
                <a16:creationId xmlns:a16="http://schemas.microsoft.com/office/drawing/2014/main" id="{3C8DED88-AE29-474E-BE61-026B06655D1B}"/>
              </a:ext>
            </a:extLst>
          </p:cNvPr>
          <p:cNvPicPr>
            <a:picLocks noChangeAspect="1"/>
          </p:cNvPicPr>
          <p:nvPr userDrawn="1"/>
        </p:nvPicPr>
        <p:blipFill>
          <a:blip r:embed="rId8"/>
          <a:stretch>
            <a:fillRect/>
          </a:stretch>
        </p:blipFill>
        <p:spPr>
          <a:xfrm>
            <a:off x="7818636" y="4899028"/>
            <a:ext cx="337400" cy="321707"/>
          </a:xfrm>
          <a:prstGeom prst="rect">
            <a:avLst/>
          </a:prstGeom>
        </p:spPr>
      </p:pic>
      <p:pic>
        <p:nvPicPr>
          <p:cNvPr id="32" name="7 Scale picture">
            <a:extLst>
              <a:ext uri="{FF2B5EF4-FFF2-40B4-BE49-F238E27FC236}">
                <a16:creationId xmlns:a16="http://schemas.microsoft.com/office/drawing/2014/main" id="{EE5CC9A4-8FBE-4E3E-932E-230F4E626C23}"/>
              </a:ext>
            </a:extLst>
          </p:cNvPr>
          <p:cNvPicPr>
            <a:picLocks noChangeAspect="1"/>
          </p:cNvPicPr>
          <p:nvPr userDrawn="1"/>
        </p:nvPicPr>
        <p:blipFill>
          <a:blip r:embed="rId9"/>
          <a:stretch>
            <a:fillRect/>
          </a:stretch>
        </p:blipFill>
        <p:spPr>
          <a:xfrm>
            <a:off x="7789089" y="5371010"/>
            <a:ext cx="359695" cy="335309"/>
          </a:xfrm>
          <a:prstGeom prst="rect">
            <a:avLst/>
          </a:prstGeom>
        </p:spPr>
      </p:pic>
      <p:sp>
        <p:nvSpPr>
          <p:cNvPr id="33" name="Text Box 2">
            <a:extLst>
              <a:ext uri="{FF2B5EF4-FFF2-40B4-BE49-F238E27FC236}">
                <a16:creationId xmlns:a16="http://schemas.microsoft.com/office/drawing/2014/main" id="{DEF0D99F-8432-4C0C-AAE5-99E036DF97ED}"/>
              </a:ext>
            </a:extLst>
          </p:cNvPr>
          <p:cNvSpPr txBox="1">
            <a:spLocks noChangeArrowheads="1"/>
          </p:cNvSpPr>
          <p:nvPr userDrawn="1"/>
        </p:nvSpPr>
        <p:spPr bwMode="auto">
          <a:xfrm>
            <a:off x="1066800" y="1295400"/>
            <a:ext cx="2576095"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Arial" panose="020B0604020202020204" pitchFamily="34" charset="0"/>
                <a:cs typeface="Arial" panose="020B0604020202020204" pitchFamily="34" charset="0"/>
              </a:rPr>
              <a:t>Use text</a:t>
            </a:r>
            <a:r>
              <a:rPr lang="en-GB" sz="900" b="1" baseline="0" noProof="1">
                <a:solidFill>
                  <a:schemeClr val="tx1"/>
                </a:solidFill>
                <a:latin typeface="Arial" panose="020B0604020202020204" pitchFamily="34" charset="0"/>
                <a:cs typeface="Arial" panose="020B0604020202020204" pitchFamily="34" charset="0"/>
              </a:rPr>
              <a:t> styles</a:t>
            </a:r>
            <a:endParaRPr lang="en-GB"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Use the </a:t>
            </a:r>
            <a:r>
              <a:rPr lang="en-GB" altLang="da-DK" sz="900" b="1" noProof="1">
                <a:solidFill>
                  <a:schemeClr val="tx1"/>
                </a:solidFill>
                <a:latin typeface="Arial" panose="020B0604020202020204" pitchFamily="34" charset="0"/>
                <a:cs typeface="Arial" panose="020B0604020202020204" pitchFamily="34" charset="0"/>
              </a:rPr>
              <a:t>TAB</a:t>
            </a:r>
            <a:r>
              <a:rPr lang="en-GB" altLang="da-DK" sz="900" b="0" noProof="1">
                <a:solidFill>
                  <a:schemeClr val="tx1"/>
                </a:solidFill>
                <a:latin typeface="Arial" panose="020B0604020202020204" pitchFamily="34" charset="0"/>
                <a:cs typeface="Arial" panose="020B0604020202020204" pitchFamily="34" charset="0"/>
              </a:rPr>
              <a:t>-key</a:t>
            </a:r>
            <a:r>
              <a:rPr lang="en-GB" altLang="da-DK" sz="900" b="0" baseline="0" noProof="1">
                <a:solidFill>
                  <a:schemeClr val="tx1"/>
                </a:solidFill>
                <a:latin typeface="Arial" panose="020B0604020202020204" pitchFamily="34" charset="0"/>
                <a:cs typeface="Arial" panose="020B0604020202020204" pitchFamily="34" charset="0"/>
              </a:rPr>
              <a:t> to jump through </a:t>
            </a:r>
            <a:br>
              <a:rPr lang="en-GB" altLang="da-DK" sz="900" b="0" baseline="0" noProof="1">
                <a:solidFill>
                  <a:schemeClr val="tx1"/>
                </a:solidFill>
                <a:latin typeface="Arial" panose="020B0604020202020204" pitchFamily="34" charset="0"/>
                <a:cs typeface="Arial" panose="020B0604020202020204" pitchFamily="34" charset="0"/>
              </a:rPr>
            </a:br>
            <a:r>
              <a:rPr lang="en-GB" altLang="da-DK" sz="900" b="0" baseline="0" noProof="1">
                <a:solidFill>
                  <a:schemeClr val="tx1"/>
                </a:solidFill>
                <a:latin typeface="Arial" panose="020B0604020202020204" pitchFamily="34" charset="0"/>
                <a:cs typeface="Arial" panose="020B0604020202020204" pitchFamily="34" charset="0"/>
              </a:rPr>
              <a:t>levels. Click </a:t>
            </a:r>
            <a:r>
              <a:rPr lang="en-GB" altLang="da-DK" sz="900" b="1" baseline="0" noProof="1">
                <a:solidFill>
                  <a:schemeClr val="tx1"/>
                </a:solidFill>
                <a:latin typeface="Arial" panose="020B0604020202020204" pitchFamily="34" charset="0"/>
                <a:cs typeface="Arial" panose="020B0604020202020204" pitchFamily="34" charset="0"/>
              </a:rPr>
              <a:t>ENTER</a:t>
            </a:r>
            <a:r>
              <a:rPr lang="en-GB" altLang="da-DK" sz="900" b="0" baseline="0" noProof="1">
                <a:solidFill>
                  <a:schemeClr val="tx1"/>
                </a:solidFill>
                <a:latin typeface="Arial" panose="020B0604020202020204" pitchFamily="34" charset="0"/>
                <a:cs typeface="Arial" panose="020B0604020202020204" pitchFamily="34" charset="0"/>
              </a:rPr>
              <a:t>, then </a:t>
            </a:r>
            <a:r>
              <a:rPr lang="en-GB" altLang="da-DK" sz="900" b="1" baseline="0" noProof="1">
                <a:solidFill>
                  <a:schemeClr val="tx1"/>
                </a:solidFill>
                <a:latin typeface="Arial" panose="020B0604020202020204" pitchFamily="34" charset="0"/>
                <a:cs typeface="Arial" panose="020B0604020202020204" pitchFamily="34" charset="0"/>
              </a:rPr>
              <a:t>TAB</a:t>
            </a:r>
            <a:r>
              <a:rPr lang="en-GB" altLang="da-DK" sz="900" b="0" baseline="0" noProof="1">
                <a:solidFill>
                  <a:schemeClr val="tx1"/>
                </a:solidFill>
                <a:latin typeface="Arial" panose="020B0604020202020204" pitchFamily="34" charset="0"/>
                <a:cs typeface="Arial" panose="020B0604020202020204" pitchFamily="34" charset="0"/>
              </a:rPr>
              <a:t> to switch from one level to the next level</a:t>
            </a:r>
          </a:p>
          <a:p>
            <a:pPr eaLnBrk="1" hangingPunct="1">
              <a:spcAft>
                <a:spcPts val="1200"/>
              </a:spcAft>
              <a:defRPr/>
            </a:pPr>
            <a:r>
              <a:rPr lang="en-GB" altLang="da-DK" sz="900" b="0" baseline="0" noProof="1">
                <a:solidFill>
                  <a:schemeClr val="tx1"/>
                </a:solidFill>
                <a:latin typeface="Arial" panose="020B0604020202020204" pitchFamily="34" charset="0"/>
                <a:cs typeface="Arial" panose="020B0604020202020204" pitchFamily="34" charset="0"/>
              </a:rPr>
              <a:t>To go back in levels use </a:t>
            </a:r>
            <a:r>
              <a:rPr lang="en-GB" altLang="da-DK" sz="900" b="1" baseline="0" noProof="1">
                <a:solidFill>
                  <a:schemeClr val="tx1"/>
                </a:solidFill>
                <a:latin typeface="Arial" panose="020B0604020202020204" pitchFamily="34" charset="0"/>
                <a:cs typeface="Arial" panose="020B0604020202020204" pitchFamily="34" charset="0"/>
              </a:rPr>
              <a:t>SHIFT-TAB</a:t>
            </a:r>
            <a:endParaRPr lang="en-GB"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sz="900" noProof="1">
                <a:solidFill>
                  <a:schemeClr val="tx1"/>
                </a:solidFill>
                <a:latin typeface="Arial" panose="020B0604020202020204" pitchFamily="34" charset="0"/>
                <a:cs typeface="Arial" panose="020B0604020202020204" pitchFamily="34" charset="0"/>
              </a:rPr>
              <a:t>Alternatively, </a:t>
            </a:r>
            <a:r>
              <a:rPr lang="en-GB" sz="900" b="1" noProof="1">
                <a:solidFill>
                  <a:schemeClr val="tx1"/>
                </a:solidFill>
                <a:latin typeface="Arial" panose="020B0604020202020204" pitchFamily="34" charset="0"/>
                <a:cs typeface="Arial" panose="020B0604020202020204" pitchFamily="34" charset="0"/>
              </a:rPr>
              <a:t>Increase</a:t>
            </a:r>
            <a:r>
              <a:rPr lang="en-GB" sz="900" baseline="0" noProof="1">
                <a:solidFill>
                  <a:schemeClr val="tx1"/>
                </a:solidFill>
                <a:latin typeface="Arial" panose="020B0604020202020204" pitchFamily="34" charset="0"/>
                <a:cs typeface="Arial" panose="020B0604020202020204" pitchFamily="34" charset="0"/>
              </a:rPr>
              <a:t> and</a:t>
            </a:r>
            <a:br>
              <a:rPr lang="en-GB" sz="900" baseline="0" noProof="1">
                <a:solidFill>
                  <a:schemeClr val="tx1"/>
                </a:solidFill>
                <a:latin typeface="Arial" panose="020B0604020202020204" pitchFamily="34" charset="0"/>
                <a:cs typeface="Arial" panose="020B0604020202020204" pitchFamily="34" charset="0"/>
              </a:rPr>
            </a:br>
            <a:r>
              <a:rPr lang="en-GB" sz="900" b="1" baseline="0" noProof="1">
                <a:solidFill>
                  <a:schemeClr val="tx1"/>
                </a:solidFill>
                <a:latin typeface="Arial" panose="020B0604020202020204" pitchFamily="34" charset="0"/>
                <a:cs typeface="Arial" panose="020B0604020202020204" pitchFamily="34" charset="0"/>
              </a:rPr>
              <a:t>Decrease </a:t>
            </a:r>
            <a:r>
              <a:rPr lang="en-GB" sz="900" baseline="0" noProof="1">
                <a:solidFill>
                  <a:schemeClr val="tx1"/>
                </a:solidFill>
                <a:latin typeface="Arial" panose="020B0604020202020204" pitchFamily="34" charset="0"/>
                <a:cs typeface="Arial" panose="020B0604020202020204" pitchFamily="34" charset="0"/>
              </a:rPr>
              <a:t>list level can be used</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900" b="1" kern="1200" dirty="0">
                <a:solidFill>
                  <a:schemeClr val="tx1"/>
                </a:solidFill>
                <a:effectLst/>
              </a:rPr>
              <a:t>Font sizes for most slides</a:t>
            </a:r>
            <a:r>
              <a:rPr lang="en-US" sz="900" kern="1200" dirty="0">
                <a:solidFill>
                  <a:schemeClr val="tx1"/>
                </a:solidFill>
                <a:effectLst/>
              </a:rPr>
              <a:t>. Avoid changing the font size. Font sizes are set for industry standard guidelines for readability. Except for graphics, avoid fonts smaller than 20. Always keep readability in mind.</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900" kern="1200" dirty="0">
                <a:solidFill>
                  <a:schemeClr val="tx1"/>
                </a:solidFill>
                <a:effectLst/>
              </a:rPr>
              <a:t>Title of presentation and section dividers, 40</a:t>
            </a:r>
          </a:p>
          <a:p>
            <a:pPr marL="171450" lvl="0" indent="-171450" eaLnBrk="1" hangingPunct="1">
              <a:spcAft>
                <a:spcPts val="600"/>
              </a:spcAft>
              <a:buFont typeface="Arial" panose="020B0604020202020204" pitchFamily="34" charset="0"/>
              <a:buChar char="•"/>
              <a:defRPr/>
            </a:pPr>
            <a:r>
              <a:rPr lang="en-US" sz="900" dirty="0"/>
              <a:t>Subtitle of presentation and section dividers, 24</a:t>
            </a:r>
            <a:endParaRPr lang="en-US" sz="900" kern="1200" dirty="0">
              <a:solidFill>
                <a:schemeClr val="tx1"/>
              </a:solidFill>
              <a:effectLst/>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900" kern="1200" dirty="0">
                <a:solidFill>
                  <a:schemeClr val="tx1"/>
                </a:solidFill>
                <a:effectLst/>
              </a:rPr>
              <a:t>Slide titles. 36</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900" kern="1200" dirty="0">
                <a:solidFill>
                  <a:schemeClr val="tx1"/>
                </a:solidFill>
                <a:effectLst/>
              </a:rPr>
              <a:t>1st bullet, 28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900" kern="1200" baseline="0" noProof="1">
                <a:solidFill>
                  <a:schemeClr val="tx1"/>
                </a:solidFill>
                <a:effectLst/>
              </a:rPr>
              <a:t>2nd bullet, 24</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900" kern="1200" baseline="0" noProof="1">
                <a:solidFill>
                  <a:schemeClr val="tx1"/>
                </a:solidFill>
                <a:effectLst/>
              </a:rPr>
              <a:t>3rd bullet, 20</a:t>
            </a:r>
            <a:endParaRPr lang="en-GB" sz="900" baseline="0" noProof="1">
              <a:solidFill>
                <a:schemeClr val="tx1"/>
              </a:solidFill>
              <a:latin typeface="Arial" panose="020B0604020202020204" pitchFamily="34" charset="0"/>
              <a:cs typeface="Arial" panose="020B0604020202020204" pitchFamily="34" charset="0"/>
            </a:endParaRPr>
          </a:p>
        </p:txBody>
      </p:sp>
      <p:pic>
        <p:nvPicPr>
          <p:cNvPr id="34" name="Picture 33">
            <a:extLst>
              <a:ext uri="{FF2B5EF4-FFF2-40B4-BE49-F238E27FC236}">
                <a16:creationId xmlns:a16="http://schemas.microsoft.com/office/drawing/2014/main" id="{9234C77E-6A38-4826-AD40-62091683F63C}"/>
              </a:ext>
            </a:extLst>
          </p:cNvPr>
          <p:cNvPicPr>
            <a:picLocks noChangeAspect="1"/>
          </p:cNvPicPr>
          <p:nvPr userDrawn="1"/>
        </p:nvPicPr>
        <p:blipFill rotWithShape="1">
          <a:blip r:embed="rId10"/>
          <a:srcRect r="1318"/>
          <a:stretch/>
        </p:blipFill>
        <p:spPr>
          <a:xfrm>
            <a:off x="7716238" y="3289941"/>
            <a:ext cx="1314560" cy="247861"/>
          </a:xfrm>
          <a:prstGeom prst="rect">
            <a:avLst/>
          </a:prstGeom>
        </p:spPr>
      </p:pic>
      <p:sp>
        <p:nvSpPr>
          <p:cNvPr id="35" name="TextBox 34">
            <a:extLst>
              <a:ext uri="{FF2B5EF4-FFF2-40B4-BE49-F238E27FC236}">
                <a16:creationId xmlns:a16="http://schemas.microsoft.com/office/drawing/2014/main" id="{3AAB2D0A-904F-4820-9ED9-87E583B5DC29}"/>
              </a:ext>
            </a:extLst>
          </p:cNvPr>
          <p:cNvSpPr txBox="1"/>
          <p:nvPr userDrawn="1"/>
        </p:nvSpPr>
        <p:spPr>
          <a:xfrm>
            <a:off x="8324850" y="5667375"/>
            <a:ext cx="2590800" cy="369332"/>
          </a:xfrm>
          <a:prstGeom prst="rect">
            <a:avLst/>
          </a:prstGeom>
          <a:noFill/>
        </p:spPr>
        <p:txBody>
          <a:bodyPr wrap="square" rtlCol="0">
            <a:spAutoFit/>
          </a:bodyPr>
          <a:lstStyle/>
          <a:p>
            <a:r>
              <a:rPr lang="en-US" sz="1800" b="0" i="0" dirty="0">
                <a:solidFill>
                  <a:schemeClr val="bg1"/>
                </a:solidFill>
                <a:latin typeface="Fira Sans" panose="020B0503050000020004" pitchFamily="34" charset="0"/>
                <a:ea typeface="Fira Sans" panose="020B0503050000020004" pitchFamily="34" charset="0"/>
                <a:cs typeface="Calibri" panose="020F0502020204030204" pitchFamily="34" charset="0"/>
              </a:rPr>
              <a:t>font for embedding</a:t>
            </a:r>
            <a:endParaRPr lang="en-US" b="0" i="0" dirty="0">
              <a:solidFill>
                <a:schemeClr val="bg1"/>
              </a:solidFill>
              <a:latin typeface="Fira Sans" panose="020B0503050000020004" pitchFamily="34" charset="0"/>
              <a:ea typeface="Fira Sans" panose="020B0503050000020004" pitchFamily="34" charset="0"/>
            </a:endParaRPr>
          </a:p>
        </p:txBody>
      </p:sp>
      <p:sp>
        <p:nvSpPr>
          <p:cNvPr id="36" name="TextBox 35">
            <a:extLst>
              <a:ext uri="{FF2B5EF4-FFF2-40B4-BE49-F238E27FC236}">
                <a16:creationId xmlns:a16="http://schemas.microsoft.com/office/drawing/2014/main" id="{FB55D92A-8A1F-4AB1-BB41-7ECE17A66719}"/>
              </a:ext>
            </a:extLst>
          </p:cNvPr>
          <p:cNvSpPr txBox="1"/>
          <p:nvPr userDrawn="1"/>
        </p:nvSpPr>
        <p:spPr>
          <a:xfrm>
            <a:off x="4813033" y="1482540"/>
            <a:ext cx="2745532" cy="2292935"/>
          </a:xfrm>
          <a:prstGeom prst="rect">
            <a:avLst/>
          </a:prstGeom>
          <a:noFill/>
        </p:spPr>
        <p:txBody>
          <a:bodyPr wrap="square">
            <a:spAutoFit/>
          </a:bodyPr>
          <a:lstStyle/>
          <a:p>
            <a:pPr eaLnBrk="1" hangingPunct="1">
              <a:spcBef>
                <a:spcPts val="1200"/>
              </a:spcBef>
              <a:spcAft>
                <a:spcPts val="600"/>
              </a:spcAft>
              <a:defRPr/>
            </a:pPr>
            <a:r>
              <a:rPr lang="en-GB" sz="900" b="1" noProof="1">
                <a:solidFill>
                  <a:schemeClr val="tx1"/>
                </a:solidFill>
                <a:latin typeface="Arial" panose="020B0604020202020204" pitchFamily="34" charset="0"/>
                <a:cs typeface="Arial" panose="020B0604020202020204" pitchFamily="34" charset="0"/>
              </a:rPr>
              <a:t>Use layouts</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Home tab</a:t>
            </a:r>
            <a:endParaRPr lang="en-GB" altLang="da-DK" sz="900" b="0" strike="sngStrike"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noProof="1">
                <a:solidFill>
                  <a:schemeClr val="tx1"/>
                </a:solidFill>
                <a:latin typeface="Arial" panose="020B0604020202020204" pitchFamily="34" charset="0"/>
                <a:cs typeface="Arial" panose="020B0604020202020204" pitchFamily="34" charset="0"/>
              </a:rPr>
              <a:t>Click the </a:t>
            </a:r>
            <a:r>
              <a:rPr lang="en-GB" altLang="da-DK" sz="900" b="1" baseline="0" noProof="1">
                <a:solidFill>
                  <a:schemeClr val="tx1"/>
                </a:solidFill>
                <a:latin typeface="Arial" panose="020B0604020202020204" pitchFamily="34" charset="0"/>
                <a:cs typeface="Arial" panose="020B0604020202020204" pitchFamily="34" charset="0"/>
              </a:rPr>
              <a:t>New Slide </a:t>
            </a:r>
            <a:r>
              <a:rPr lang="en-GB" altLang="da-DK" sz="900" noProof="1">
                <a:solidFill>
                  <a:schemeClr val="tx1"/>
                </a:solidFill>
                <a:latin typeface="Arial" panose="020B0604020202020204" pitchFamily="34" charset="0"/>
                <a:cs typeface="Arial" panose="020B0604020202020204" pitchFamily="34" charset="0"/>
              </a:rPr>
              <a:t>menu to insert new slide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3. </a:t>
            </a:r>
            <a:r>
              <a:rPr lang="en-GB" altLang="da-DK" sz="900" noProof="1">
                <a:solidFill>
                  <a:schemeClr val="tx1"/>
                </a:solidFill>
                <a:latin typeface="Arial" panose="020B0604020202020204" pitchFamily="34" charset="0"/>
                <a:cs typeface="Arial" panose="020B0604020202020204" pitchFamily="34" charset="0"/>
              </a:rPr>
              <a:t>Choose </a:t>
            </a:r>
            <a:r>
              <a:rPr lang="en-GB" altLang="da-DK" sz="900" b="1" noProof="1">
                <a:solidFill>
                  <a:schemeClr val="tx1"/>
                </a:solidFill>
                <a:latin typeface="Arial" panose="020B0604020202020204" pitchFamily="34" charset="0"/>
                <a:cs typeface="Arial" panose="020B0604020202020204" pitchFamily="34" charset="0"/>
              </a:rPr>
              <a:t>Layout</a:t>
            </a:r>
            <a:r>
              <a:rPr lang="en-GB" altLang="da-DK" sz="900" baseline="0" noProof="1">
                <a:solidFill>
                  <a:schemeClr val="tx1"/>
                </a:solidFill>
                <a:latin typeface="Arial" panose="020B0604020202020204" pitchFamily="34" charset="0"/>
                <a:cs typeface="Arial" panose="020B0604020202020204" pitchFamily="34" charset="0"/>
              </a:rPr>
              <a:t> to change an appropriate layout from the </a:t>
            </a:r>
            <a:br>
              <a:rPr lang="en-GB" altLang="da-DK" sz="900" baseline="0" noProof="1">
                <a:solidFill>
                  <a:schemeClr val="tx1"/>
                </a:solidFill>
                <a:latin typeface="Arial" panose="020B0604020202020204" pitchFamily="34" charset="0"/>
                <a:cs typeface="Arial" panose="020B0604020202020204" pitchFamily="34" charset="0"/>
              </a:rPr>
            </a:br>
            <a:r>
              <a:rPr lang="en-GB" altLang="da-DK" sz="900" strike="noStrike" baseline="0" noProof="1">
                <a:solidFill>
                  <a:schemeClr val="tx1"/>
                </a:solidFill>
                <a:latin typeface="Arial" panose="020B0604020202020204" pitchFamily="34" charset="0"/>
                <a:cs typeface="Arial" panose="020B0604020202020204" pitchFamily="34" charset="0"/>
              </a:rPr>
              <a:t>"</a:t>
            </a:r>
            <a:r>
              <a:rPr lang="en-GB" altLang="da-DK" sz="900" baseline="0" noProof="1">
                <a:solidFill>
                  <a:schemeClr val="tx1"/>
                </a:solidFill>
                <a:latin typeface="Arial" panose="020B0604020202020204" pitchFamily="34" charset="0"/>
                <a:cs typeface="Arial" panose="020B0604020202020204" pitchFamily="34" charset="0"/>
              </a:rPr>
              <a:t>drop down</a:t>
            </a:r>
            <a:r>
              <a:rPr lang="en-GB" altLang="da-DK" sz="900" strike="noStrike" baseline="0" noProof="1">
                <a:solidFill>
                  <a:schemeClr val="tx1"/>
                </a:solidFill>
                <a:latin typeface="Arial" panose="020B0604020202020204" pitchFamily="34" charset="0"/>
                <a:cs typeface="Arial" panose="020B0604020202020204" pitchFamily="34" charset="0"/>
              </a:rPr>
              <a:t>"</a:t>
            </a:r>
            <a:r>
              <a:rPr lang="en-GB" altLang="da-DK" sz="900" baseline="0" noProof="1">
                <a:solidFill>
                  <a:schemeClr val="tx1"/>
                </a:solidFill>
                <a:latin typeface="Arial" panose="020B0604020202020204" pitchFamily="34" charset="0"/>
                <a:cs typeface="Arial" panose="020B0604020202020204" pitchFamily="34" charset="0"/>
              </a:rPr>
              <a:t> menu </a:t>
            </a:r>
          </a:p>
          <a:p>
            <a:pPr eaLnBrk="1" hangingPunct="1">
              <a:spcAft>
                <a:spcPts val="600"/>
              </a:spcAft>
              <a:defRPr/>
            </a:pPr>
            <a:endParaRPr lang="en-GB" altLang="da-DK" sz="900" baseline="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baseline="0" noProof="1">
                <a:solidFill>
                  <a:schemeClr val="tx1"/>
                </a:solidFill>
                <a:latin typeface="Arial" panose="020B0604020202020204" pitchFamily="34" charset="0"/>
                <a:cs typeface="Arial" panose="020B0604020202020204" pitchFamily="34" charset="0"/>
              </a:rPr>
              <a:t>Change the layout of an existing slide</a:t>
            </a:r>
          </a:p>
          <a:p>
            <a:pPr marL="0" indent="0" eaLnBrk="1" hangingPunct="1">
              <a:spcAft>
                <a:spcPts val="600"/>
              </a:spcAft>
              <a:buNone/>
              <a:defRPr/>
            </a:pPr>
            <a:r>
              <a:rPr lang="en-GB" altLang="da-DK" sz="900" b="1" baseline="0" noProof="1">
                <a:solidFill>
                  <a:schemeClr val="tx1"/>
                </a:solidFill>
                <a:latin typeface="Arial" panose="020B0604020202020204" pitchFamily="34" charset="0"/>
                <a:cs typeface="Arial" panose="020B0604020202020204" pitchFamily="34" charset="0"/>
              </a:rPr>
              <a:t>1. </a:t>
            </a:r>
            <a:r>
              <a:rPr lang="en-GB" altLang="da-DK" sz="900" b="0" baseline="0" noProof="1">
                <a:solidFill>
                  <a:schemeClr val="tx1"/>
                </a:solidFill>
                <a:latin typeface="Arial" panose="020B0604020202020204" pitchFamily="34" charset="0"/>
                <a:cs typeface="Arial" panose="020B0604020202020204" pitchFamily="34" charset="0"/>
              </a:rPr>
              <a:t>Right click (CTRL+-click on Macs) the slide on the left side preview pane </a:t>
            </a:r>
          </a:p>
          <a:p>
            <a:pPr marL="0" indent="0" eaLnBrk="1" hangingPunct="1">
              <a:spcAft>
                <a:spcPts val="600"/>
              </a:spcAft>
              <a:buNone/>
              <a:defRPr/>
            </a:pPr>
            <a:r>
              <a:rPr lang="en-GB" altLang="da-DK" sz="900" b="1" baseline="0" noProof="1">
                <a:solidFill>
                  <a:schemeClr val="tx1"/>
                </a:solidFill>
                <a:latin typeface="Arial" panose="020B0604020202020204" pitchFamily="34" charset="0"/>
                <a:cs typeface="Arial" panose="020B0604020202020204" pitchFamily="34" charset="0"/>
              </a:rPr>
              <a:t>2. </a:t>
            </a:r>
            <a:r>
              <a:rPr lang="en-GB" altLang="da-DK" sz="900" b="0" baseline="0" noProof="1">
                <a:solidFill>
                  <a:schemeClr val="tx1"/>
                </a:solidFill>
                <a:latin typeface="Arial" panose="020B0604020202020204" pitchFamily="34" charset="0"/>
                <a:cs typeface="Arial" panose="020B0604020202020204" pitchFamily="34" charset="0"/>
              </a:rPr>
              <a:t>Hover over </a:t>
            </a:r>
            <a:r>
              <a:rPr lang="en-GB" altLang="da-DK" sz="900" b="1" baseline="0" noProof="1">
                <a:solidFill>
                  <a:schemeClr val="tx1"/>
                </a:solidFill>
                <a:latin typeface="Arial" panose="020B0604020202020204" pitchFamily="34" charset="0"/>
                <a:cs typeface="Arial" panose="020B0604020202020204" pitchFamily="34" charset="0"/>
              </a:rPr>
              <a:t>Layout</a:t>
            </a:r>
            <a:r>
              <a:rPr lang="en-GB" altLang="da-DK" sz="900" b="0" baseline="0" noProof="1">
                <a:solidFill>
                  <a:schemeClr val="tx1"/>
                </a:solidFill>
                <a:latin typeface="Arial" panose="020B0604020202020204" pitchFamily="34" charset="0"/>
                <a:cs typeface="Arial" panose="020B0604020202020204" pitchFamily="34" charset="0"/>
              </a:rPr>
              <a:t> to see all slide design options</a:t>
            </a:r>
          </a:p>
        </p:txBody>
      </p:sp>
      <p:sp>
        <p:nvSpPr>
          <p:cNvPr id="37" name="TextBox 36">
            <a:extLst>
              <a:ext uri="{FF2B5EF4-FFF2-40B4-BE49-F238E27FC236}">
                <a16:creationId xmlns:a16="http://schemas.microsoft.com/office/drawing/2014/main" id="{3429C3C4-E0D7-4C54-93A2-4907BDA124D1}"/>
              </a:ext>
            </a:extLst>
          </p:cNvPr>
          <p:cNvSpPr txBox="1"/>
          <p:nvPr userDrawn="1"/>
        </p:nvSpPr>
        <p:spPr>
          <a:xfrm>
            <a:off x="990600" y="4724400"/>
            <a:ext cx="1691488" cy="507831"/>
          </a:xfrm>
          <a:prstGeom prst="rect">
            <a:avLst/>
          </a:prstGeom>
          <a:noFill/>
        </p:spPr>
        <p:txBody>
          <a:bodyPr wrap="square" rtlCol="0">
            <a:spAutoFit/>
          </a:bodyPr>
          <a:lstStyle/>
          <a:p>
            <a:r>
              <a:rPr lang="en-US" sz="900" b="1" dirty="0">
                <a:latin typeface="+mj-lt"/>
                <a:cs typeface="Calibri" panose="020F0502020204030204" pitchFamily="34" charset="0"/>
              </a:rPr>
              <a:t>Fonts</a:t>
            </a:r>
          </a:p>
          <a:p>
            <a:r>
              <a:rPr lang="en-US" sz="900" b="1" dirty="0">
                <a:latin typeface="Oswald" panose="02000303000000000000" pitchFamily="2" charset="0"/>
                <a:cs typeface="Calibri" panose="020F0502020204030204" pitchFamily="34" charset="0"/>
              </a:rPr>
              <a:t>Oswald</a:t>
            </a:r>
            <a:r>
              <a:rPr lang="en-US" sz="900" dirty="0">
                <a:latin typeface="+mj-lt"/>
                <a:cs typeface="Calibri" panose="020F0502020204030204" pitchFamily="34" charset="0"/>
              </a:rPr>
              <a:t> is used for titles and </a:t>
            </a:r>
            <a:r>
              <a:rPr lang="en-US" sz="900" b="1" dirty="0">
                <a:latin typeface="+mj-lt"/>
                <a:cs typeface="Calibri" panose="020F0502020204030204" pitchFamily="34" charset="0"/>
              </a:rPr>
              <a:t>Arial</a:t>
            </a:r>
            <a:r>
              <a:rPr lang="en-US" sz="900" dirty="0">
                <a:latin typeface="+mj-lt"/>
                <a:cs typeface="Calibri" panose="020F0502020204030204" pitchFamily="34" charset="0"/>
              </a:rPr>
              <a:t> is used for body text. </a:t>
            </a:r>
          </a:p>
        </p:txBody>
      </p:sp>
      <p:sp>
        <p:nvSpPr>
          <p:cNvPr id="38" name="TextBox 37">
            <a:extLst>
              <a:ext uri="{FF2B5EF4-FFF2-40B4-BE49-F238E27FC236}">
                <a16:creationId xmlns:a16="http://schemas.microsoft.com/office/drawing/2014/main" id="{020DDE34-7851-4027-972C-F5C31DF48A5B}"/>
              </a:ext>
            </a:extLst>
          </p:cNvPr>
          <p:cNvSpPr txBox="1"/>
          <p:nvPr userDrawn="1"/>
        </p:nvSpPr>
        <p:spPr>
          <a:xfrm>
            <a:off x="990600" y="5181600"/>
            <a:ext cx="2366383" cy="938719"/>
          </a:xfrm>
          <a:prstGeom prst="rect">
            <a:avLst/>
          </a:prstGeom>
          <a:noFill/>
        </p:spPr>
        <p:txBody>
          <a:bodyPr wrap="square">
            <a:spAutoFit/>
          </a:bodyPr>
          <a:lstStyle/>
          <a:p>
            <a:pPr fontAlgn="auto">
              <a:spcBef>
                <a:spcPts val="1200"/>
              </a:spcBef>
              <a:spcAft>
                <a:spcPts val="600"/>
              </a:spcAft>
              <a:buFont typeface="+mj-lt"/>
              <a:buNone/>
              <a:defRPr/>
            </a:pPr>
            <a:r>
              <a:rPr lang="en-GB" sz="900" b="1" noProof="1">
                <a:solidFill>
                  <a:schemeClr val="tx1"/>
                </a:solidFill>
                <a:latin typeface="Arial" panose="020B0604020202020204" pitchFamily="34" charset="0"/>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Arial" panose="020B0604020202020204" pitchFamily="34" charset="0"/>
                <a:cs typeface="Arial" panose="020B0604020202020204" pitchFamily="34" charset="0"/>
              </a:rPr>
              <a:t>1.</a:t>
            </a:r>
            <a:r>
              <a:rPr lang="en-GB" altLang="da-DK" sz="900" noProof="1">
                <a:solidFill>
                  <a:schemeClr val="tx1"/>
                </a:solidFill>
                <a:latin typeface="Arial" panose="020B0604020202020204" pitchFamily="34" charset="0"/>
                <a:cs typeface="Arial" panose="020B0604020202020204" pitchFamily="34" charset="0"/>
              </a:rPr>
              <a:t> Click the </a:t>
            </a:r>
            <a:r>
              <a:rPr lang="en-GB" altLang="da-DK" sz="900" b="1" noProof="1">
                <a:solidFill>
                  <a:schemeClr val="tx1"/>
                </a:solidFill>
                <a:latin typeface="Arial" panose="020B0604020202020204" pitchFamily="34" charset="0"/>
                <a:cs typeface="Arial" panose="020B0604020202020204" pitchFamily="34" charset="0"/>
              </a:rPr>
              <a:t>Home tab</a:t>
            </a:r>
            <a:endParaRPr lang="en-GB" altLang="da-DK" sz="900" strike="sngStrike" noProof="1">
              <a:solidFill>
                <a:schemeClr val="tx1"/>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Arial" panose="020B0604020202020204" pitchFamily="34" charset="0"/>
                <a:cs typeface="Arial" panose="020B0604020202020204" pitchFamily="34" charset="0"/>
              </a:rPr>
              <a:t>2.</a:t>
            </a:r>
            <a:r>
              <a:rPr lang="en-GB" altLang="da-DK" sz="900" noProof="1">
                <a:solidFill>
                  <a:schemeClr val="tx1"/>
                </a:solidFill>
                <a:latin typeface="Arial" panose="020B0604020202020204" pitchFamily="34" charset="0"/>
                <a:cs typeface="Arial" panose="020B0604020202020204" pitchFamily="34" charset="0"/>
              </a:rPr>
              <a:t> Click the </a:t>
            </a:r>
            <a:r>
              <a:rPr lang="en-GB" altLang="da-DK" sz="900" b="1" baseline="0" noProof="1">
                <a:solidFill>
                  <a:schemeClr val="tx1"/>
                </a:solidFill>
                <a:latin typeface="Arial" panose="020B0604020202020204" pitchFamily="34" charset="0"/>
                <a:cs typeface="Arial" panose="020B0604020202020204" pitchFamily="34" charset="0"/>
              </a:rPr>
              <a:t>Reset </a:t>
            </a:r>
            <a:r>
              <a:rPr lang="en-GB" altLang="da-DK" sz="900" noProof="1">
                <a:solidFill>
                  <a:schemeClr val="tx1"/>
                </a:solidFill>
                <a:latin typeface="Arial" panose="020B0604020202020204" pitchFamily="34" charset="0"/>
                <a:cs typeface="Arial" panose="020B0604020202020204" pitchFamily="34" charset="0"/>
              </a:rPr>
              <a:t>menu to reset position, size</a:t>
            </a:r>
            <a:r>
              <a:rPr lang="en-GB" altLang="da-DK" sz="900" baseline="0" noProof="1">
                <a:solidFill>
                  <a:schemeClr val="tx1"/>
                </a:solidFill>
                <a:latin typeface="Arial" panose="020B0604020202020204" pitchFamily="34" charset="0"/>
                <a:cs typeface="Arial" panose="020B0604020202020204" pitchFamily="34" charset="0"/>
              </a:rPr>
              <a:t> and formatting of the slide placeholders to their default settings</a:t>
            </a:r>
            <a:endParaRPr lang="en-GB" altLang="da-DK" sz="900" noProof="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555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C96E77-3226-44C6-AB1A-0C33715CA05C}"/>
              </a:ext>
            </a:extLst>
          </p:cNvPr>
          <p:cNvSpPr>
            <a:spLocks noGrp="1"/>
          </p:cNvSpPr>
          <p:nvPr>
            <p:ph type="title"/>
          </p:nvPr>
        </p:nvSpPr>
        <p:spPr>
          <a:xfrm>
            <a:off x="838200" y="365125"/>
            <a:ext cx="10515600" cy="10064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6667B77A-3089-4283-8737-B2680BB11333}"/>
              </a:ext>
            </a:extLst>
          </p:cNvPr>
          <p:cNvSpPr>
            <a:spLocks noGrp="1"/>
          </p:cNvSpPr>
          <p:nvPr>
            <p:ph type="body" idx="1"/>
          </p:nvPr>
        </p:nvSpPr>
        <p:spPr>
          <a:xfrm>
            <a:off x="838200" y="1825625"/>
            <a:ext cx="10515600" cy="41941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7421439-76AE-4538-AADF-BEE64C7A1746}"/>
              </a:ext>
            </a:extLst>
          </p:cNvPr>
          <p:cNvSpPr>
            <a:spLocks noGrp="1"/>
          </p:cNvSpPr>
          <p:nvPr>
            <p:ph type="sldNum" sz="quarter" idx="4"/>
          </p:nvPr>
        </p:nvSpPr>
        <p:spPr>
          <a:xfrm>
            <a:off x="10472468" y="6322558"/>
            <a:ext cx="881332" cy="274638"/>
          </a:xfrm>
          <a:prstGeom prst="rect">
            <a:avLst/>
          </a:prstGeom>
        </p:spPr>
        <p:txBody>
          <a:bodyPr vert="horz" lIns="91440" tIns="45720" rIns="91440" bIns="45720" rtlCol="0" anchor="b"/>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22BD4907-038B-4C7F-8200-EEA9663A5E25}" type="slidenum">
              <a:rPr lang="en-US" smtClean="0"/>
              <a:pPr/>
              <a:t>‹#›</a:t>
            </a:fld>
            <a:endParaRPr lang="en-US" dirty="0"/>
          </a:p>
        </p:txBody>
      </p:sp>
      <p:pic>
        <p:nvPicPr>
          <p:cNvPr id="7" name="Picture 6">
            <a:extLst>
              <a:ext uri="{FF2B5EF4-FFF2-40B4-BE49-F238E27FC236}">
                <a16:creationId xmlns:a16="http://schemas.microsoft.com/office/drawing/2014/main" id="{DE437E61-0F30-4D48-B878-DE4BBBA4FAC8}"/>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r="52041"/>
          <a:stretch/>
        </p:blipFill>
        <p:spPr>
          <a:xfrm>
            <a:off x="371272" y="6052442"/>
            <a:ext cx="698404" cy="607815"/>
          </a:xfrm>
          <a:prstGeom prst="rect">
            <a:avLst/>
          </a:prstGeom>
        </p:spPr>
      </p:pic>
      <p:cxnSp>
        <p:nvCxnSpPr>
          <p:cNvPr id="5" name="Straight Connector 4">
            <a:extLst>
              <a:ext uri="{FF2B5EF4-FFF2-40B4-BE49-F238E27FC236}">
                <a16:creationId xmlns:a16="http://schemas.microsoft.com/office/drawing/2014/main" id="{CB3D3513-C011-49C8-A479-0E129DDD6725}"/>
              </a:ext>
            </a:extLst>
          </p:cNvPr>
          <p:cNvCxnSpPr/>
          <p:nvPr userDrawn="1"/>
        </p:nvCxnSpPr>
        <p:spPr>
          <a:xfrm>
            <a:off x="0" y="1606550"/>
            <a:ext cx="1981200" cy="0"/>
          </a:xfrm>
          <a:prstGeom prst="line">
            <a:avLst/>
          </a:prstGeom>
          <a:ln w="1905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95B5FD7F-F25D-4A65-9B3A-1CCEE664C87B}"/>
              </a:ext>
            </a:extLst>
          </p:cNvPr>
          <p:cNvSpPr>
            <a:spLocks noGrp="1"/>
          </p:cNvSpPr>
          <p:nvPr>
            <p:ph type="ftr" sz="quarter" idx="3"/>
          </p:nvPr>
        </p:nvSpPr>
        <p:spPr>
          <a:xfrm>
            <a:off x="1155700" y="6322558"/>
            <a:ext cx="4114800" cy="274638"/>
          </a:xfrm>
          <a:prstGeom prst="rect">
            <a:avLst/>
          </a:prstGeom>
        </p:spPr>
        <p:txBody>
          <a:bodyPr vert="horz" lIns="91440" tIns="45720" rIns="91440" bIns="45720" rtlCol="0" anchor="b"/>
          <a:lstStyle>
            <a:lvl1pPr algn="l">
              <a:defRPr sz="1000">
                <a:solidFill>
                  <a:schemeClr val="tx1">
                    <a:tint val="75000"/>
                  </a:schemeClr>
                </a:solidFill>
              </a:defRPr>
            </a:lvl1pPr>
          </a:lstStyle>
          <a:p>
            <a:endParaRPr lang="en-US" dirty="0"/>
          </a:p>
        </p:txBody>
      </p:sp>
    </p:spTree>
    <p:extLst>
      <p:ext uri="{BB962C8B-B14F-4D97-AF65-F5344CB8AC3E}">
        <p14:creationId xmlns:p14="http://schemas.microsoft.com/office/powerpoint/2010/main" val="33596584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2" r:id="rId3"/>
    <p:sldLayoutId id="2147483661" r:id="rId4"/>
    <p:sldLayoutId id="2147483650" r:id="rId5"/>
    <p:sldLayoutId id="2147483651" r:id="rId6"/>
    <p:sldLayoutId id="2147483652" r:id="rId7"/>
    <p:sldLayoutId id="2147483653" r:id="rId8"/>
    <p:sldLayoutId id="2147483654" r:id="rId9"/>
    <p:sldLayoutId id="2147483669" r:id="rId10"/>
    <p:sldLayoutId id="2147483670" r:id="rId11"/>
    <p:sldLayoutId id="2147483666" r:id="rId12"/>
    <p:sldLayoutId id="2147483667" r:id="rId13"/>
    <p:sldLayoutId id="2147483673" r:id="rId14"/>
    <p:sldLayoutId id="2147483655" r:id="rId15"/>
    <p:sldLayoutId id="2147483656" r:id="rId16"/>
    <p:sldLayoutId id="2147483662" r:id="rId17"/>
    <p:sldLayoutId id="2147483665" r:id="rId18"/>
    <p:sldLayoutId id="2147483671" r:id="rId19"/>
    <p:sldLayoutId id="2147483657" r:id="rId20"/>
    <p:sldLayoutId id="2147483664" r:id="rId21"/>
    <p:sldLayoutId id="2147483658" r:id="rId22"/>
    <p:sldLayoutId id="2147483659" r:id="rId23"/>
    <p:sldLayoutId id="2147483674" r:id="rId24"/>
  </p:sldLayoutIdLst>
  <p:hf hdr="0" dt="0"/>
  <p:txStyles>
    <p:titleStyle>
      <a:lvl1pPr algn="l" defTabSz="914400" rtl="0" eaLnBrk="1" latinLnBrk="0" hangingPunct="1">
        <a:lnSpc>
          <a:spcPct val="90000"/>
        </a:lnSpc>
        <a:spcBef>
          <a:spcPct val="0"/>
        </a:spcBef>
        <a:buNone/>
        <a:defRPr sz="3600" b="1" kern="1200">
          <a:solidFill>
            <a:schemeClr val="tx2"/>
          </a:solidFill>
          <a:latin typeface="Oswald" panose="02000303000000000000" pitchFamily="2" charset="0"/>
          <a:ea typeface="Fira Sans" panose="020B05030500000200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0400-D788-4109-AAF8-9A355ABE9C31}"/>
              </a:ext>
            </a:extLst>
          </p:cNvPr>
          <p:cNvSpPr>
            <a:spLocks noGrp="1"/>
          </p:cNvSpPr>
          <p:nvPr>
            <p:ph type="ctrTitle"/>
          </p:nvPr>
        </p:nvSpPr>
        <p:spPr>
          <a:xfrm>
            <a:off x="35859" y="2057400"/>
            <a:ext cx="8229600" cy="2387600"/>
          </a:xfrm>
        </p:spPr>
        <p:txBody>
          <a:bodyPr>
            <a:normAutofit fontScale="90000"/>
          </a:bodyPr>
          <a:lstStyle/>
          <a:p>
            <a:pPr algn="ctr"/>
            <a:r>
              <a:rPr lang="fr-CH" sz="3200" dirty="0">
                <a:latin typeface="+mn-lt"/>
                <a:ea typeface="Calibri"/>
                <a:cs typeface="Calibri"/>
                <a:sym typeface="Calibri"/>
              </a:rPr>
              <a:t>Cadres institutionnels </a:t>
            </a:r>
            <a:br>
              <a:rPr lang="fr-CH" sz="3200" dirty="0">
                <a:latin typeface="+mn-lt"/>
                <a:ea typeface="Calibri"/>
                <a:cs typeface="Calibri"/>
                <a:sym typeface="Calibri"/>
              </a:rPr>
            </a:br>
            <a:r>
              <a:rPr lang="fr-CH" sz="3200" dirty="0">
                <a:latin typeface="+mn-lt"/>
                <a:ea typeface="Calibri"/>
                <a:cs typeface="Calibri"/>
                <a:sym typeface="Calibri"/>
              </a:rPr>
              <a:t>pour la protection sociale en santé (PSS) et le financement de la santé (FS) </a:t>
            </a:r>
            <a:br>
              <a:rPr lang="fr-CH" sz="3200" dirty="0">
                <a:latin typeface="+mn-lt"/>
                <a:ea typeface="Calibri"/>
                <a:cs typeface="Calibri"/>
                <a:sym typeface="Calibri"/>
              </a:rPr>
            </a:br>
            <a:r>
              <a:rPr lang="fr-CH" sz="3200" dirty="0">
                <a:latin typeface="+mn-lt"/>
                <a:ea typeface="Calibri"/>
                <a:cs typeface="Calibri"/>
                <a:sym typeface="Calibri"/>
              </a:rPr>
              <a:t>en Afrique</a:t>
            </a:r>
            <a:br>
              <a:rPr lang="fr-CH" sz="3200" dirty="0">
                <a:latin typeface="+mn-lt"/>
                <a:ea typeface="Calibri"/>
                <a:cs typeface="Calibri"/>
                <a:sym typeface="Calibri"/>
              </a:rPr>
            </a:br>
            <a:br>
              <a:rPr lang="fr-CH" sz="3200" dirty="0">
                <a:latin typeface="+mn-lt"/>
                <a:ea typeface="Calibri"/>
                <a:cs typeface="Calibri"/>
                <a:sym typeface="Calibri"/>
              </a:rPr>
            </a:br>
            <a:r>
              <a:rPr lang="fr-CH" sz="2200" b="0" dirty="0">
                <a:latin typeface="+mn-lt"/>
                <a:ea typeface="Calibri"/>
                <a:cs typeface="Calibri"/>
                <a:sym typeface="Calibri"/>
              </a:rPr>
              <a:t>Atelier national de partage d’expériences sur le programme de couverture maladie universelle en </a:t>
            </a:r>
            <a:r>
              <a:rPr lang="fr-CH" sz="2000" b="0" dirty="0">
                <a:latin typeface="+mn-lt"/>
                <a:ea typeface="Calibri"/>
                <a:cs typeface="Calibri"/>
                <a:sym typeface="Calibri"/>
              </a:rPr>
              <a:t>C</a:t>
            </a:r>
            <a:r>
              <a:rPr lang="fr-FR" sz="2000" b="0" dirty="0">
                <a:latin typeface="+mn-lt"/>
              </a:rPr>
              <a:t>ô</a:t>
            </a:r>
            <a:r>
              <a:rPr lang="fr-CH" sz="2000" b="0" dirty="0">
                <a:latin typeface="+mn-lt"/>
                <a:ea typeface="Calibri"/>
                <a:cs typeface="Calibri"/>
                <a:sym typeface="Calibri"/>
              </a:rPr>
              <a:t>te d’Ivoire</a:t>
            </a:r>
            <a:br>
              <a:rPr lang="fr-CH" sz="3200">
                <a:latin typeface="+mn-lt"/>
                <a:ea typeface="Calibri"/>
                <a:cs typeface="Calibri"/>
                <a:sym typeface="Calibri"/>
              </a:rPr>
            </a:br>
            <a:r>
              <a:rPr lang="fr-CH" sz="1800" b="0">
                <a:latin typeface="+mn-lt"/>
                <a:ea typeface="Calibri"/>
                <a:cs typeface="Calibri"/>
                <a:sym typeface="Calibri"/>
              </a:rPr>
              <a:t>3 février </a:t>
            </a:r>
            <a:r>
              <a:rPr lang="fr-CH" sz="1800" b="0" dirty="0">
                <a:latin typeface="+mn-lt"/>
                <a:ea typeface="Calibri"/>
                <a:cs typeface="Calibri"/>
                <a:sym typeface="Calibri"/>
              </a:rPr>
              <a:t>2023 - Abidjan</a:t>
            </a:r>
            <a:endParaRPr lang="en-US" sz="1800" b="0" dirty="0">
              <a:latin typeface="+mn-lt"/>
            </a:endParaRPr>
          </a:p>
        </p:txBody>
      </p:sp>
      <p:sp>
        <p:nvSpPr>
          <p:cNvPr id="3" name="Subtitle 2">
            <a:extLst>
              <a:ext uri="{FF2B5EF4-FFF2-40B4-BE49-F238E27FC236}">
                <a16:creationId xmlns:a16="http://schemas.microsoft.com/office/drawing/2014/main" id="{67967D9B-5D12-45DA-824A-CA0B70C55EFC}"/>
              </a:ext>
            </a:extLst>
          </p:cNvPr>
          <p:cNvSpPr>
            <a:spLocks noGrp="1"/>
          </p:cNvSpPr>
          <p:nvPr>
            <p:ph type="subTitle" idx="1"/>
          </p:nvPr>
        </p:nvSpPr>
        <p:spPr>
          <a:xfrm>
            <a:off x="1676400" y="4876800"/>
            <a:ext cx="8439509" cy="1327030"/>
          </a:xfrm>
        </p:spPr>
        <p:txBody>
          <a:bodyPr>
            <a:normAutofit fontScale="92500" lnSpcReduction="10000"/>
          </a:bodyPr>
          <a:lstStyle/>
          <a:p>
            <a:r>
              <a:rPr lang="en-US" dirty="0"/>
              <a:t>		</a:t>
            </a:r>
            <a:r>
              <a:rPr lang="en-US" sz="1700" dirty="0"/>
              <a:t>Virgile Pace</a:t>
            </a:r>
          </a:p>
          <a:p>
            <a:r>
              <a:rPr lang="en-US" sz="1700" dirty="0"/>
              <a:t>	          Consultant P4H/OMS</a:t>
            </a:r>
          </a:p>
          <a:p>
            <a:endParaRPr lang="en-US" sz="1700" dirty="0">
              <a:solidFill>
                <a:schemeClr val="bg1"/>
              </a:solidFill>
            </a:endParaRPr>
          </a:p>
          <a:p>
            <a:r>
              <a:rPr lang="en-US" sz="1700" dirty="0"/>
              <a:t>		</a:t>
            </a:r>
            <a:endParaRPr lang="en-US" sz="1700"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966119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DCC48-34C4-4872-81E3-15B87E779854}"/>
              </a:ext>
            </a:extLst>
          </p:cNvPr>
          <p:cNvSpPr>
            <a:spLocks noGrp="1"/>
          </p:cNvSpPr>
          <p:nvPr>
            <p:ph type="title"/>
          </p:nvPr>
        </p:nvSpPr>
        <p:spPr>
          <a:xfrm>
            <a:off x="533401" y="152401"/>
            <a:ext cx="10379734" cy="1752599"/>
          </a:xfrm>
        </p:spPr>
        <p:txBody>
          <a:bodyPr>
            <a:normAutofit/>
          </a:bodyPr>
          <a:lstStyle/>
          <a:p>
            <a:pPr algn="ctr"/>
            <a:r>
              <a:rPr lang="fr-CH" sz="3200" dirty="0">
                <a:latin typeface="+mn-lt"/>
                <a:ea typeface="Calibri"/>
                <a:cs typeface="Calibri"/>
                <a:sym typeface="Calibri"/>
              </a:rPr>
              <a:t>1. Objectifs de la présentation</a:t>
            </a:r>
            <a:endParaRPr lang="en-US" sz="3200" dirty="0">
              <a:latin typeface="+mn-lt"/>
            </a:endParaRPr>
          </a:p>
        </p:txBody>
      </p:sp>
      <p:sp>
        <p:nvSpPr>
          <p:cNvPr id="5" name="Text Placeholder 4">
            <a:extLst>
              <a:ext uri="{FF2B5EF4-FFF2-40B4-BE49-F238E27FC236}">
                <a16:creationId xmlns:a16="http://schemas.microsoft.com/office/drawing/2014/main" id="{D2957FE4-9A5F-4B74-9760-16CD1FCA29C9}"/>
              </a:ext>
            </a:extLst>
          </p:cNvPr>
          <p:cNvSpPr>
            <a:spLocks noGrp="1"/>
          </p:cNvSpPr>
          <p:nvPr>
            <p:ph type="body" idx="1"/>
          </p:nvPr>
        </p:nvSpPr>
        <p:spPr/>
        <p:txBody>
          <a:bodyPr/>
          <a:lstStyle/>
          <a:p>
            <a:endParaRPr lang="en-US" dirty="0"/>
          </a:p>
          <a:p>
            <a:endParaRPr lang="en-US" dirty="0"/>
          </a:p>
        </p:txBody>
      </p:sp>
      <p:sp>
        <p:nvSpPr>
          <p:cNvPr id="6" name="Slide Number Placeholder 5">
            <a:extLst>
              <a:ext uri="{FF2B5EF4-FFF2-40B4-BE49-F238E27FC236}">
                <a16:creationId xmlns:a16="http://schemas.microsoft.com/office/drawing/2014/main" id="{DFC7906C-1A9F-4987-9132-05D6B4188429}"/>
              </a:ext>
            </a:extLst>
          </p:cNvPr>
          <p:cNvSpPr>
            <a:spLocks noGrp="1"/>
          </p:cNvSpPr>
          <p:nvPr>
            <p:ph type="sldNum" sz="quarter" idx="10"/>
          </p:nvPr>
        </p:nvSpPr>
        <p:spPr/>
        <p:txBody>
          <a:bodyPr/>
          <a:lstStyle/>
          <a:p>
            <a:fld id="{22BD4907-038B-4C7F-8200-EEA9663A5E25}" type="slidenum">
              <a:rPr lang="en-US" smtClean="0"/>
              <a:pPr/>
              <a:t>2</a:t>
            </a:fld>
            <a:endParaRPr lang="en-US" dirty="0"/>
          </a:p>
        </p:txBody>
      </p:sp>
      <p:sp>
        <p:nvSpPr>
          <p:cNvPr id="2" name="Footer Placeholder 1">
            <a:extLst>
              <a:ext uri="{FF2B5EF4-FFF2-40B4-BE49-F238E27FC236}">
                <a16:creationId xmlns:a16="http://schemas.microsoft.com/office/drawing/2014/main" id="{26E7ACEC-6FB7-415B-9CB9-E96D3CB4E281}"/>
              </a:ext>
            </a:extLst>
          </p:cNvPr>
          <p:cNvSpPr>
            <a:spLocks noGrp="1"/>
          </p:cNvSpPr>
          <p:nvPr>
            <p:ph type="ftr" sz="quarter" idx="3"/>
          </p:nvPr>
        </p:nvSpPr>
        <p:spPr/>
        <p:txBody>
          <a:bodyPr/>
          <a:lstStyle/>
          <a:p>
            <a:endParaRPr lang="en-US" dirty="0"/>
          </a:p>
        </p:txBody>
      </p:sp>
    </p:spTree>
    <p:extLst>
      <p:ext uri="{BB962C8B-B14F-4D97-AF65-F5344CB8AC3E}">
        <p14:creationId xmlns:p14="http://schemas.microsoft.com/office/powerpoint/2010/main" val="1446418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923925"/>
          </a:xfrm>
        </p:spPr>
        <p:txBody>
          <a:bodyPr anchor="b">
            <a:normAutofit fontScale="90000"/>
          </a:bodyPr>
          <a:lstStyle/>
          <a:p>
            <a:pPr algn="ctr">
              <a:spcAft>
                <a:spcPts val="800"/>
              </a:spcAft>
            </a:pPr>
            <a:br>
              <a:rPr lang="fr-FR" sz="1200" dirty="0">
                <a:effectLst/>
              </a:rPr>
            </a:br>
            <a:br>
              <a:rPr lang="fr-FR" sz="1200" dirty="0">
                <a:effectLst/>
              </a:rPr>
            </a:br>
            <a:r>
              <a:rPr lang="fr-FR" sz="2800" dirty="0">
                <a:effectLst/>
              </a:rPr>
              <a:t>Les objectifs</a:t>
            </a:r>
            <a:r>
              <a:rPr lang="fr-FR" sz="2800" dirty="0"/>
              <a:t> sont triples</a:t>
            </a:r>
            <a:br>
              <a:rPr lang="fr-FR" sz="1200" dirty="0">
                <a:effectLst/>
              </a:rPr>
            </a:br>
            <a:br>
              <a:rPr lang="fr-FR" sz="1200" dirty="0">
                <a:effectLst/>
              </a:rPr>
            </a:br>
            <a:endParaRPr lang="en-US" sz="12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3</a:t>
            </a:fld>
            <a:endParaRPr lang="en-US"/>
          </a:p>
        </p:txBody>
      </p:sp>
      <p:sp>
        <p:nvSpPr>
          <p:cNvPr id="12" name="Text Placeholder 4">
            <a:extLst>
              <a:ext uri="{FF2B5EF4-FFF2-40B4-BE49-F238E27FC236}">
                <a16:creationId xmlns:a16="http://schemas.microsoft.com/office/drawing/2014/main" id="{E07ACDEB-8417-831C-A478-1CFA138BC357}"/>
              </a:ext>
            </a:extLst>
          </p:cNvPr>
          <p:cNvSpPr>
            <a:spLocks noGrp="1"/>
          </p:cNvSpPr>
          <p:nvPr>
            <p:ph type="body" sz="quarter" idx="11"/>
          </p:nvPr>
        </p:nvSpPr>
        <p:spPr>
          <a:xfrm>
            <a:off x="909637" y="1685925"/>
            <a:ext cx="3228975" cy="1743075"/>
          </a:xfrm>
        </p:spPr>
        <p:txBody>
          <a:bodyPr/>
          <a:lstStyle/>
          <a:p>
            <a:pPr algn="ctr"/>
            <a:r>
              <a:rPr lang="en-US" dirty="0"/>
              <a:t>Les cadres institutionnels </a:t>
            </a:r>
            <a:r>
              <a:rPr lang="en-US" dirty="0" err="1"/>
              <a:t>sont</a:t>
            </a:r>
            <a:r>
              <a:rPr lang="en-US" dirty="0"/>
              <a:t> au </a:t>
            </a:r>
            <a:r>
              <a:rPr lang="en-US" dirty="0" err="1"/>
              <a:t>coeur</a:t>
            </a:r>
            <a:r>
              <a:rPr lang="en-US" dirty="0"/>
              <a:t> de la PSS/FS</a:t>
            </a:r>
          </a:p>
        </p:txBody>
      </p:sp>
      <p:sp>
        <p:nvSpPr>
          <p:cNvPr id="14" name="Footer Placeholder 5">
            <a:extLst>
              <a:ext uri="{FF2B5EF4-FFF2-40B4-BE49-F238E27FC236}">
                <a16:creationId xmlns:a16="http://schemas.microsoft.com/office/drawing/2014/main" id="{B84CF232-AF7C-5BF1-917F-C8BE00B9D479}"/>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graphicFrame>
        <p:nvGraphicFramePr>
          <p:cNvPr id="8" name="Content Placeholder 4">
            <a:extLst>
              <a:ext uri="{FF2B5EF4-FFF2-40B4-BE49-F238E27FC236}">
                <a16:creationId xmlns:a16="http://schemas.microsoft.com/office/drawing/2014/main" id="{E2E1B04E-545D-8071-650F-7734D9998EAB}"/>
              </a:ext>
            </a:extLst>
          </p:cNvPr>
          <p:cNvGraphicFramePr>
            <a:graphicFrameLocks noGrp="1"/>
          </p:cNvGraphicFramePr>
          <p:nvPr>
            <p:ph idx="1"/>
            <p:extLst>
              <p:ext uri="{D42A27DB-BD31-4B8C-83A1-F6EECF244321}">
                <p14:modId xmlns:p14="http://schemas.microsoft.com/office/powerpoint/2010/main" val="559928054"/>
              </p:ext>
            </p:extLst>
          </p:nvPr>
        </p:nvGraphicFramePr>
        <p:xfrm>
          <a:off x="5183188" y="1590675"/>
          <a:ext cx="6172200" cy="4270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1686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DCC48-34C4-4872-81E3-15B87E779854}"/>
              </a:ext>
            </a:extLst>
          </p:cNvPr>
          <p:cNvSpPr>
            <a:spLocks noGrp="1"/>
          </p:cNvSpPr>
          <p:nvPr>
            <p:ph type="title"/>
          </p:nvPr>
        </p:nvSpPr>
        <p:spPr>
          <a:xfrm>
            <a:off x="533401" y="152401"/>
            <a:ext cx="10379734" cy="1752599"/>
          </a:xfrm>
        </p:spPr>
        <p:txBody>
          <a:bodyPr>
            <a:normAutofit/>
          </a:bodyPr>
          <a:lstStyle/>
          <a:p>
            <a:pPr algn="ctr"/>
            <a:r>
              <a:rPr lang="fr-CH" sz="3200" dirty="0">
                <a:latin typeface="+mn-lt"/>
                <a:ea typeface="Calibri"/>
                <a:cs typeface="Calibri"/>
                <a:sym typeface="Calibri"/>
              </a:rPr>
              <a:t>2. Qu’est-ce qu’on entend par cadres institutionnels pour la PSS et le FS?</a:t>
            </a:r>
            <a:endParaRPr lang="en-US" sz="3200" dirty="0">
              <a:latin typeface="+mn-lt"/>
            </a:endParaRPr>
          </a:p>
        </p:txBody>
      </p:sp>
      <p:sp>
        <p:nvSpPr>
          <p:cNvPr id="5" name="Text Placeholder 4">
            <a:extLst>
              <a:ext uri="{FF2B5EF4-FFF2-40B4-BE49-F238E27FC236}">
                <a16:creationId xmlns:a16="http://schemas.microsoft.com/office/drawing/2014/main" id="{D2957FE4-9A5F-4B74-9760-16CD1FCA29C9}"/>
              </a:ext>
            </a:extLst>
          </p:cNvPr>
          <p:cNvSpPr>
            <a:spLocks noGrp="1"/>
          </p:cNvSpPr>
          <p:nvPr>
            <p:ph type="body" idx="1"/>
          </p:nvPr>
        </p:nvSpPr>
        <p:spPr/>
        <p:txBody>
          <a:bodyPr/>
          <a:lstStyle/>
          <a:p>
            <a:endParaRPr lang="en-US" dirty="0"/>
          </a:p>
          <a:p>
            <a:endParaRPr lang="en-US" dirty="0"/>
          </a:p>
        </p:txBody>
      </p:sp>
      <p:sp>
        <p:nvSpPr>
          <p:cNvPr id="6" name="Slide Number Placeholder 5">
            <a:extLst>
              <a:ext uri="{FF2B5EF4-FFF2-40B4-BE49-F238E27FC236}">
                <a16:creationId xmlns:a16="http://schemas.microsoft.com/office/drawing/2014/main" id="{DFC7906C-1A9F-4987-9132-05D6B4188429}"/>
              </a:ext>
            </a:extLst>
          </p:cNvPr>
          <p:cNvSpPr>
            <a:spLocks noGrp="1"/>
          </p:cNvSpPr>
          <p:nvPr>
            <p:ph type="sldNum" sz="quarter" idx="10"/>
          </p:nvPr>
        </p:nvSpPr>
        <p:spPr/>
        <p:txBody>
          <a:bodyPr/>
          <a:lstStyle/>
          <a:p>
            <a:fld id="{22BD4907-038B-4C7F-8200-EEA9663A5E25}" type="slidenum">
              <a:rPr lang="en-US" smtClean="0"/>
              <a:pPr/>
              <a:t>4</a:t>
            </a:fld>
            <a:endParaRPr lang="en-US" dirty="0"/>
          </a:p>
        </p:txBody>
      </p:sp>
      <p:sp>
        <p:nvSpPr>
          <p:cNvPr id="2" name="Footer Placeholder 1">
            <a:extLst>
              <a:ext uri="{FF2B5EF4-FFF2-40B4-BE49-F238E27FC236}">
                <a16:creationId xmlns:a16="http://schemas.microsoft.com/office/drawing/2014/main" id="{26E7ACEC-6FB7-415B-9CB9-E96D3CB4E281}"/>
              </a:ext>
            </a:extLst>
          </p:cNvPr>
          <p:cNvSpPr>
            <a:spLocks noGrp="1"/>
          </p:cNvSpPr>
          <p:nvPr>
            <p:ph type="ftr" sz="quarter" idx="3"/>
          </p:nvPr>
        </p:nvSpPr>
        <p:spPr/>
        <p:txBody>
          <a:bodyPr/>
          <a:lstStyle/>
          <a:p>
            <a:endParaRPr lang="en-US" dirty="0"/>
          </a:p>
        </p:txBody>
      </p:sp>
    </p:spTree>
    <p:extLst>
      <p:ext uri="{BB962C8B-B14F-4D97-AF65-F5344CB8AC3E}">
        <p14:creationId xmlns:p14="http://schemas.microsoft.com/office/powerpoint/2010/main" val="1786764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923925"/>
          </a:xfrm>
        </p:spPr>
        <p:txBody>
          <a:bodyPr anchor="b">
            <a:normAutofit fontScale="90000"/>
          </a:bodyPr>
          <a:lstStyle/>
          <a:p>
            <a:pPr algn="ctr">
              <a:spcAft>
                <a:spcPts val="800"/>
              </a:spcAft>
            </a:pPr>
            <a:br>
              <a:rPr lang="fr-FR" sz="1200" dirty="0">
                <a:effectLst/>
              </a:rPr>
            </a:br>
            <a:br>
              <a:rPr lang="fr-FR" sz="1200" dirty="0">
                <a:effectLst/>
              </a:rPr>
            </a:br>
            <a:r>
              <a:rPr lang="fr-FR" sz="2800" dirty="0">
                <a:effectLst/>
              </a:rPr>
              <a:t>Définitions (1)</a:t>
            </a:r>
            <a:br>
              <a:rPr lang="fr-FR" sz="1200" dirty="0">
                <a:effectLst/>
              </a:rPr>
            </a:br>
            <a:br>
              <a:rPr lang="fr-FR" sz="1200" dirty="0">
                <a:effectLst/>
              </a:rPr>
            </a:br>
            <a:endParaRPr lang="en-US" sz="12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183188" y="1590675"/>
            <a:ext cx="6172200" cy="4270375"/>
          </a:xfrm>
        </p:spPr>
        <p:txBody>
          <a:bodyPr>
            <a:normAutofit fontScale="92500" lnSpcReduction="10000"/>
          </a:bodyPr>
          <a:lstStyle/>
          <a:p>
            <a:pPr marL="0" indent="0">
              <a:spcBef>
                <a:spcPts val="0"/>
              </a:spcBef>
              <a:buNone/>
            </a:pPr>
            <a:r>
              <a:rPr lang="fr-FR" sz="2000" dirty="0">
                <a:effectLst/>
              </a:rPr>
              <a:t>Les cadres institutionnels pour la PSS et le FS se composent de deux composants/piliers :</a:t>
            </a:r>
          </a:p>
          <a:p>
            <a:pPr marL="0" indent="0">
              <a:spcBef>
                <a:spcPts val="0"/>
              </a:spcBef>
              <a:buNone/>
            </a:pPr>
            <a:endParaRPr lang="fr-FR" sz="2000" dirty="0"/>
          </a:p>
          <a:p>
            <a:pPr marL="0" indent="0">
              <a:spcBef>
                <a:spcPts val="0"/>
              </a:spcBef>
              <a:buNone/>
            </a:pPr>
            <a:r>
              <a:rPr lang="fr-FR" sz="2000" b="1" dirty="0"/>
              <a:t>	Les c</a:t>
            </a:r>
            <a:r>
              <a:rPr lang="fr-FR" sz="2000" b="1" dirty="0">
                <a:effectLst/>
              </a:rPr>
              <a:t>adres de politiques; et</a:t>
            </a:r>
          </a:p>
          <a:p>
            <a:pPr marL="0" indent="0">
              <a:spcBef>
                <a:spcPts val="0"/>
              </a:spcBef>
              <a:buNone/>
            </a:pPr>
            <a:r>
              <a:rPr lang="fr-FR" sz="2000" b="1" dirty="0"/>
              <a:t>	L</a:t>
            </a:r>
            <a:r>
              <a:rPr lang="fr-FR" sz="2000" b="1" dirty="0">
                <a:effectLst/>
              </a:rPr>
              <a:t>es cadres juridiques et réglementaires. </a:t>
            </a:r>
          </a:p>
          <a:p>
            <a:pPr marL="0" indent="0">
              <a:spcBef>
                <a:spcPts val="0"/>
              </a:spcBef>
              <a:buNone/>
            </a:pPr>
            <a:endParaRPr lang="fr-FR" sz="2000" b="1" dirty="0"/>
          </a:p>
          <a:p>
            <a:pPr marL="0" indent="0">
              <a:spcBef>
                <a:spcPts val="0"/>
              </a:spcBef>
              <a:buNone/>
            </a:pPr>
            <a:r>
              <a:rPr lang="fr-FR" sz="2000" b="1" dirty="0"/>
              <a:t>----------------------------------</a:t>
            </a:r>
          </a:p>
          <a:p>
            <a:pPr marL="0" indent="0">
              <a:spcBef>
                <a:spcPts val="0"/>
              </a:spcBef>
              <a:buNone/>
            </a:pPr>
            <a:endParaRPr lang="en-US" sz="2000" dirty="0"/>
          </a:p>
          <a:p>
            <a:pPr marL="0" indent="0">
              <a:spcBef>
                <a:spcPts val="0"/>
              </a:spcBef>
              <a:buNone/>
            </a:pPr>
            <a:r>
              <a:rPr lang="fr-FR" sz="2000" b="1" dirty="0">
                <a:solidFill>
                  <a:srgbClr val="C00000"/>
                </a:solidFill>
                <a:effectLst/>
              </a:rPr>
              <a:t>(i) Cadres de politiques:</a:t>
            </a:r>
          </a:p>
          <a:p>
            <a:pPr marL="0" indent="0">
              <a:spcBef>
                <a:spcPts val="0"/>
              </a:spcBef>
              <a:buNone/>
            </a:pPr>
            <a:endParaRPr lang="fr-FR" sz="2000" dirty="0">
              <a:effectLst/>
            </a:endParaRPr>
          </a:p>
          <a:p>
            <a:pPr marL="0" lvl="0" indent="0">
              <a:spcBef>
                <a:spcPts val="0"/>
              </a:spcBef>
              <a:buNone/>
            </a:pPr>
            <a:r>
              <a:rPr lang="fr-FR" sz="2000" dirty="0">
                <a:effectLst/>
              </a:rPr>
              <a:t>	Les cadres de politiques englobent […]</a:t>
            </a:r>
          </a:p>
          <a:p>
            <a:pPr marL="342900" lvl="0" indent="-342900">
              <a:spcBef>
                <a:spcPts val="0"/>
              </a:spcBef>
              <a:buFont typeface="Wingdings" panose="05000000000000000000" pitchFamily="2" charset="2"/>
              <a:buChar char=""/>
            </a:pPr>
            <a:endParaRPr lang="fr-FR" sz="2000" dirty="0">
              <a:effectLst/>
            </a:endParaRPr>
          </a:p>
          <a:p>
            <a:pPr marL="0" lvl="0" indent="0">
              <a:spcBef>
                <a:spcPts val="0"/>
              </a:spcBef>
              <a:buNone/>
            </a:pPr>
            <a:r>
              <a:rPr lang="fr-FR" sz="2000" b="1" dirty="0"/>
              <a:t>	</a:t>
            </a:r>
            <a:r>
              <a:rPr lang="fr-FR" sz="2000" dirty="0">
                <a:effectLst/>
              </a:rPr>
              <a:t> 	 &gt; </a:t>
            </a:r>
            <a:r>
              <a:rPr lang="fr-FR" sz="2000" b="1" dirty="0">
                <a:effectLst/>
              </a:rPr>
              <a:t>les politiques </a:t>
            </a:r>
          </a:p>
          <a:p>
            <a:pPr marL="0" lvl="0" indent="0">
              <a:spcBef>
                <a:spcPts val="0"/>
              </a:spcBef>
              <a:buNone/>
            </a:pPr>
            <a:r>
              <a:rPr lang="fr-FR" sz="2000" b="1" dirty="0">
                <a:effectLst/>
              </a:rPr>
              <a:t>		</a:t>
            </a:r>
            <a:r>
              <a:rPr lang="fr-FR" sz="2000" dirty="0">
                <a:effectLst/>
              </a:rPr>
              <a:t> &gt; </a:t>
            </a:r>
            <a:r>
              <a:rPr lang="fr-FR" sz="2000" b="1" dirty="0">
                <a:effectLst/>
              </a:rPr>
              <a:t>stratégies</a:t>
            </a:r>
          </a:p>
          <a:p>
            <a:pPr marL="0" lvl="0" indent="0">
              <a:spcBef>
                <a:spcPts val="0"/>
              </a:spcBef>
              <a:buNone/>
            </a:pPr>
            <a:r>
              <a:rPr lang="fr-FR" sz="2000" b="1" dirty="0">
                <a:effectLst/>
              </a:rPr>
              <a:t>		</a:t>
            </a:r>
            <a:r>
              <a:rPr lang="fr-FR" sz="2000" dirty="0">
                <a:effectLst/>
              </a:rPr>
              <a:t> &gt; </a:t>
            </a:r>
            <a:r>
              <a:rPr lang="fr-FR" sz="2000" b="1" dirty="0">
                <a:effectLst/>
              </a:rPr>
              <a:t>plans et </a:t>
            </a:r>
          </a:p>
          <a:p>
            <a:pPr marL="0" lvl="0" indent="0">
              <a:spcBef>
                <a:spcPts val="0"/>
              </a:spcBef>
              <a:buNone/>
            </a:pPr>
            <a:r>
              <a:rPr lang="fr-FR" sz="2000" b="1" dirty="0">
                <a:effectLst/>
              </a:rPr>
              <a:t>		</a:t>
            </a:r>
            <a:r>
              <a:rPr lang="fr-FR" sz="2000" dirty="0">
                <a:effectLst/>
              </a:rPr>
              <a:t> &gt; </a:t>
            </a:r>
            <a:r>
              <a:rPr lang="fr-FR" sz="2000" b="1" dirty="0">
                <a:effectLst/>
              </a:rPr>
              <a:t>programmes nationaux</a:t>
            </a:r>
          </a:p>
          <a:p>
            <a:pPr marL="0" lvl="0" indent="0">
              <a:spcBef>
                <a:spcPts val="0"/>
              </a:spcBef>
              <a:buNone/>
            </a:pPr>
            <a:endParaRPr lang="fr-FR" sz="2000" b="1" dirty="0"/>
          </a:p>
          <a:p>
            <a:pPr marL="0" lvl="0" indent="0">
              <a:spcBef>
                <a:spcPts val="0"/>
              </a:spcBef>
              <a:buNone/>
            </a:pPr>
            <a:r>
              <a:rPr lang="fr-FR" sz="2000" dirty="0">
                <a:effectLst/>
              </a:rPr>
              <a:t> […] impactant la PSS et le FS.</a:t>
            </a:r>
          </a:p>
          <a:p>
            <a:pPr marL="0" indent="0">
              <a:buNone/>
            </a:pPr>
            <a:endParaRPr lang="en-US" sz="20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5</a:t>
            </a:fld>
            <a:endParaRPr lang="en-US"/>
          </a:p>
        </p:txBody>
      </p:sp>
      <p:sp>
        <p:nvSpPr>
          <p:cNvPr id="11" name="Text Placeholder 4">
            <a:extLst>
              <a:ext uri="{FF2B5EF4-FFF2-40B4-BE49-F238E27FC236}">
                <a16:creationId xmlns:a16="http://schemas.microsoft.com/office/drawing/2014/main" id="{8A55DDAB-D48A-2CFA-C229-20A81D438C7E}"/>
              </a:ext>
            </a:extLst>
          </p:cNvPr>
          <p:cNvSpPr>
            <a:spLocks noGrp="1"/>
          </p:cNvSpPr>
          <p:nvPr>
            <p:ph type="body" sz="quarter" idx="11"/>
          </p:nvPr>
        </p:nvSpPr>
        <p:spPr>
          <a:xfrm>
            <a:off x="909637" y="1685925"/>
            <a:ext cx="3228975" cy="1743075"/>
          </a:xfrm>
        </p:spPr>
        <p:txBody>
          <a:bodyPr/>
          <a:lstStyle/>
          <a:p>
            <a:pPr algn="ctr"/>
            <a:r>
              <a:rPr lang="en-US" dirty="0"/>
              <a:t>Les cadres de politiques</a:t>
            </a:r>
          </a:p>
        </p:txBody>
      </p:sp>
      <p:sp>
        <p:nvSpPr>
          <p:cNvPr id="13" name="Footer Placeholder 5">
            <a:extLst>
              <a:ext uri="{FF2B5EF4-FFF2-40B4-BE49-F238E27FC236}">
                <a16:creationId xmlns:a16="http://schemas.microsoft.com/office/drawing/2014/main" id="{046FDC85-253C-0D01-9161-1F3E9B16C3B4}"/>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2663430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76200"/>
            <a:ext cx="10515600" cy="1674811"/>
          </a:xfrm>
        </p:spPr>
        <p:txBody>
          <a:bodyPr>
            <a:normAutofit fontScale="90000"/>
          </a:bodyPr>
          <a:lstStyle/>
          <a:p>
            <a:pPr algn="ctr">
              <a:lnSpc>
                <a:spcPct val="107000"/>
              </a:lnSpc>
              <a:spcAft>
                <a:spcPts val="800"/>
              </a:spcAft>
            </a:pPr>
            <a:br>
              <a:rPr lang="fr-FR" sz="1800" dirty="0">
                <a:effectLst/>
                <a:latin typeface="Arial" panose="020B0604020202020204" pitchFamily="34" charset="0"/>
                <a:ea typeface="Calibri" panose="020F0502020204030204" pitchFamily="34" charset="0"/>
                <a:cs typeface="Times New Roman" panose="02020603050405020304" pitchFamily="18" charset="0"/>
              </a:rPr>
            </a:br>
            <a:br>
              <a:rPr lang="fr-FR" sz="1800" dirty="0">
                <a:effectLst/>
                <a:latin typeface="Arial" panose="020B0604020202020204" pitchFamily="34" charset="0"/>
                <a:ea typeface="Calibri" panose="020F0502020204030204" pitchFamily="34" charset="0"/>
                <a:cs typeface="Times New Roman" panose="02020603050405020304" pitchFamily="18" charset="0"/>
              </a:rPr>
            </a:br>
            <a:r>
              <a:rPr lang="fr-FR" sz="2800" dirty="0">
                <a:effectLst/>
                <a:latin typeface="Oswald" panose="00000500000000000000" pitchFamily="2" charset="0"/>
                <a:ea typeface="Calibri" panose="020F0502020204030204" pitchFamily="34" charset="0"/>
                <a:cs typeface="Times New Roman" panose="02020603050405020304" pitchFamily="18" charset="0"/>
              </a:rPr>
              <a:t>Petit rappel (terminologie)</a:t>
            </a:r>
            <a:br>
              <a:rPr lang="fr-FR" sz="2800" dirty="0">
                <a:effectLst/>
                <a:latin typeface="Oswald" panose="00000500000000000000" pitchFamily="2" charset="0"/>
                <a:ea typeface="Calibri" panose="020F0502020204030204" pitchFamily="34" charset="0"/>
                <a:cs typeface="Times New Roman" panose="02020603050405020304" pitchFamily="18" charset="0"/>
              </a:rPr>
            </a:br>
            <a:br>
              <a:rPr lang="fr-FR" sz="2800" dirty="0">
                <a:effectLst/>
                <a:latin typeface="Oswald" panose="00000500000000000000" pitchFamily="2" charset="0"/>
                <a:ea typeface="Calibri" panose="020F0502020204030204" pitchFamily="34" charset="0"/>
                <a:cs typeface="Times New Roman" panose="02020603050405020304" pitchFamily="18" charset="0"/>
              </a:rPr>
            </a:br>
            <a:endParaRPr lang="en-US" sz="2800" dirty="0">
              <a:latin typeface="Oswald" panose="00000500000000000000" pitchFamily="2" charset="0"/>
            </a:endParaRPr>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838200" y="2057400"/>
            <a:ext cx="10515600" cy="4648200"/>
          </a:xfrm>
        </p:spPr>
        <p:txBody>
          <a:bodyPr>
            <a:normAutofit fontScale="92500" lnSpcReduction="10000"/>
          </a:bodyPr>
          <a:lstStyle/>
          <a:p>
            <a:pPr marL="914400" indent="0">
              <a:lnSpc>
                <a:spcPct val="110000"/>
              </a:lnSpc>
              <a:spcBef>
                <a:spcPts val="0"/>
              </a:spcBef>
              <a:buNone/>
            </a:pPr>
            <a:r>
              <a:rPr lang="en-GB" sz="1400" b="1" dirty="0">
                <a:solidFill>
                  <a:schemeClr val="accent6"/>
                </a:solidFill>
                <a:effectLst/>
                <a:latin typeface="+mj-lt"/>
                <a:ea typeface="Calibri" panose="020F0502020204030204" pitchFamily="34" charset="0"/>
                <a:cs typeface="Times New Roman" panose="02020603050405020304" pitchFamily="18" charset="0"/>
              </a:rPr>
              <a:t>						● </a:t>
            </a:r>
            <a:r>
              <a:rPr lang="fr-FR" sz="1400" b="1" u="sng" dirty="0">
                <a:solidFill>
                  <a:srgbClr val="C00000"/>
                </a:solidFill>
                <a:effectLst/>
                <a:latin typeface="+mj-lt"/>
                <a:ea typeface="Calibri" panose="020F0502020204030204" pitchFamily="34" charset="0"/>
                <a:cs typeface="Times New Roman" panose="02020603050405020304" pitchFamily="18" charset="0"/>
              </a:rPr>
              <a:t>Les politiques</a:t>
            </a:r>
            <a:r>
              <a:rPr lang="fr-FR" sz="1400" b="1" dirty="0">
                <a:solidFill>
                  <a:srgbClr val="C00000"/>
                </a:solidFill>
                <a:effectLst/>
                <a:latin typeface="+mj-lt"/>
                <a:ea typeface="Calibri" panose="020F0502020204030204" pitchFamily="34" charset="0"/>
                <a:cs typeface="Times New Roman" panose="02020603050405020304" pitchFamily="18" charset="0"/>
              </a:rPr>
              <a:t> </a:t>
            </a:r>
            <a:r>
              <a:rPr lang="fr-FR" sz="1400" dirty="0">
                <a:solidFill>
                  <a:schemeClr val="accent6"/>
                </a:solidFill>
                <a:effectLst/>
                <a:latin typeface="+mj-lt"/>
                <a:ea typeface="Calibri" panose="020F0502020204030204" pitchFamily="34" charset="0"/>
                <a:cs typeface="Times New Roman" panose="02020603050405020304" pitchFamily="18" charset="0"/>
              </a:rPr>
              <a:t>définissent les priorités 							nationales et les objectifs globaux. </a:t>
            </a:r>
            <a:r>
              <a:rPr lang="en-GB" sz="1400" dirty="0">
                <a:solidFill>
                  <a:schemeClr val="accent6"/>
                </a:solidFill>
                <a:effectLst/>
                <a:latin typeface="+mj-lt"/>
                <a:ea typeface="Calibri" panose="020F0502020204030204" pitchFamily="34" charset="0"/>
                <a:cs typeface="Times New Roman" panose="02020603050405020304" pitchFamily="18" charset="0"/>
              </a:rPr>
              <a:t>Les politiques 							</a:t>
            </a:r>
            <a:r>
              <a:rPr lang="en-GB" sz="1400" dirty="0" err="1">
                <a:solidFill>
                  <a:schemeClr val="accent6"/>
                </a:solidFill>
                <a:effectLst/>
                <a:latin typeface="+mj-lt"/>
                <a:ea typeface="Calibri" panose="020F0502020204030204" pitchFamily="34" charset="0"/>
                <a:cs typeface="Times New Roman" panose="02020603050405020304" pitchFamily="18" charset="0"/>
              </a:rPr>
              <a:t>ont</a:t>
            </a:r>
            <a:r>
              <a:rPr lang="en-GB" sz="1400" dirty="0">
                <a:solidFill>
                  <a:schemeClr val="accent6"/>
                </a:solidFill>
                <a:effectLst/>
                <a:latin typeface="+mj-lt"/>
                <a:ea typeface="Calibri" panose="020F0502020204030204" pitchFamily="34" charset="0"/>
                <a:cs typeface="Times New Roman" panose="02020603050405020304" pitchFamily="18" charset="0"/>
              </a:rPr>
              <a:t> un champ </a:t>
            </a:r>
            <a:r>
              <a:rPr lang="en-GB" sz="1400" dirty="0" err="1">
                <a:solidFill>
                  <a:schemeClr val="accent6"/>
                </a:solidFill>
                <a:effectLst/>
                <a:latin typeface="+mj-lt"/>
                <a:ea typeface="Calibri" panose="020F0502020204030204" pitchFamily="34" charset="0"/>
                <a:cs typeface="Times New Roman" panose="02020603050405020304" pitchFamily="18" charset="0"/>
              </a:rPr>
              <a:t>d’action</a:t>
            </a:r>
            <a:r>
              <a:rPr lang="en-GB" sz="1400" dirty="0">
                <a:solidFill>
                  <a:schemeClr val="accent6"/>
                </a:solidFill>
                <a:effectLst/>
                <a:latin typeface="+mj-lt"/>
                <a:ea typeface="Calibri" panose="020F0502020204030204" pitchFamily="34" charset="0"/>
                <a:cs typeface="Times New Roman" panose="02020603050405020304" pitchFamily="18" charset="0"/>
              </a:rPr>
              <a:t> </a:t>
            </a:r>
            <a:r>
              <a:rPr lang="en-GB" sz="1400" dirty="0" err="1">
                <a:solidFill>
                  <a:schemeClr val="accent6"/>
                </a:solidFill>
                <a:effectLst/>
                <a:latin typeface="+mj-lt"/>
                <a:ea typeface="Calibri" panose="020F0502020204030204" pitchFamily="34" charset="0"/>
                <a:cs typeface="Times New Roman" panose="02020603050405020304" pitchFamily="18" charset="0"/>
              </a:rPr>
              <a:t>étendu</a:t>
            </a:r>
            <a:r>
              <a:rPr lang="en-GB" sz="1400" dirty="0">
                <a:solidFill>
                  <a:schemeClr val="accent6"/>
                </a:solidFill>
                <a:effectLst/>
                <a:latin typeface="+mj-lt"/>
                <a:ea typeface="Calibri" panose="020F0502020204030204" pitchFamily="34" charset="0"/>
                <a:cs typeface="Times New Roman" panose="02020603050405020304" pitchFamily="18" charset="0"/>
              </a:rPr>
              <a:t>. 								</a:t>
            </a:r>
            <a:r>
              <a:rPr lang="en-GB" sz="1400" dirty="0" err="1">
                <a:solidFill>
                  <a:schemeClr val="accent6"/>
                </a:solidFill>
                <a:effectLst/>
                <a:latin typeface="+mj-lt"/>
                <a:ea typeface="Calibri" panose="020F0502020204030204" pitchFamily="34" charset="0"/>
                <a:cs typeface="Times New Roman" panose="02020603050405020304" pitchFamily="18" charset="0"/>
              </a:rPr>
              <a:t>Fondamentalement</a:t>
            </a:r>
            <a:r>
              <a:rPr lang="en-GB" sz="1400" dirty="0">
                <a:solidFill>
                  <a:schemeClr val="accent6"/>
                </a:solidFill>
                <a:effectLst/>
                <a:latin typeface="+mj-lt"/>
                <a:ea typeface="Calibri" panose="020F0502020204030204" pitchFamily="34" charset="0"/>
                <a:cs typeface="Times New Roman" panose="02020603050405020304" pitchFamily="18" charset="0"/>
              </a:rPr>
              <a:t>, </a:t>
            </a:r>
            <a:r>
              <a:rPr lang="en-GB" sz="1400" dirty="0" err="1">
                <a:solidFill>
                  <a:schemeClr val="accent6"/>
                </a:solidFill>
                <a:effectLst/>
                <a:latin typeface="+mj-lt"/>
                <a:ea typeface="Calibri" panose="020F0502020204030204" pitchFamily="34" charset="0"/>
                <a:cs typeface="Times New Roman" panose="02020603050405020304" pitchFamily="18" charset="0"/>
              </a:rPr>
              <a:t>elles</a:t>
            </a:r>
            <a:r>
              <a:rPr lang="en-GB" sz="1400" dirty="0">
                <a:solidFill>
                  <a:schemeClr val="accent6"/>
                </a:solidFill>
                <a:effectLst/>
                <a:latin typeface="+mj-lt"/>
                <a:ea typeface="Calibri" panose="020F0502020204030204" pitchFamily="34" charset="0"/>
                <a:cs typeface="Times New Roman" panose="02020603050405020304" pitchFamily="18" charset="0"/>
              </a:rPr>
              <a:t> </a:t>
            </a:r>
            <a:r>
              <a:rPr lang="en-GB" sz="1400" dirty="0" err="1">
                <a:solidFill>
                  <a:schemeClr val="accent6"/>
                </a:solidFill>
                <a:effectLst/>
                <a:latin typeface="+mj-lt"/>
                <a:ea typeface="Calibri" panose="020F0502020204030204" pitchFamily="34" charset="0"/>
                <a:cs typeface="Times New Roman" panose="02020603050405020304" pitchFamily="18" charset="0"/>
              </a:rPr>
              <a:t>sont</a:t>
            </a:r>
            <a:r>
              <a:rPr lang="en-GB" sz="1400" dirty="0">
                <a:solidFill>
                  <a:schemeClr val="accent6"/>
                </a:solidFill>
                <a:effectLst/>
                <a:latin typeface="+mj-lt"/>
                <a:ea typeface="Calibri" panose="020F0502020204030204" pitchFamily="34" charset="0"/>
                <a:cs typeface="Times New Roman" panose="02020603050405020304" pitchFamily="18" charset="0"/>
              </a:rPr>
              <a:t> </a:t>
            </a:r>
            <a:r>
              <a:rPr lang="en-GB" sz="1400" dirty="0" err="1">
                <a:solidFill>
                  <a:schemeClr val="accent6"/>
                </a:solidFill>
                <a:effectLst/>
                <a:latin typeface="+mj-lt"/>
                <a:ea typeface="Calibri" panose="020F0502020204030204" pitchFamily="34" charset="0"/>
                <a:cs typeface="Times New Roman" panose="02020603050405020304" pitchFamily="18" charset="0"/>
              </a:rPr>
              <a:t>destinées</a:t>
            </a:r>
            <a:r>
              <a:rPr lang="en-GB" sz="1400" dirty="0">
                <a:solidFill>
                  <a:schemeClr val="accent6"/>
                </a:solidFill>
                <a:effectLst/>
                <a:latin typeface="+mj-lt"/>
                <a:ea typeface="Calibri" panose="020F0502020204030204" pitchFamily="34" charset="0"/>
                <a:cs typeface="Times New Roman" panose="02020603050405020304" pitchFamily="18" charset="0"/>
              </a:rPr>
              <a:t> à 							</a:t>
            </a:r>
            <a:r>
              <a:rPr lang="en-GB" sz="1400" dirty="0" err="1">
                <a:solidFill>
                  <a:schemeClr val="accent6"/>
                </a:solidFill>
                <a:effectLst/>
                <a:latin typeface="+mj-lt"/>
                <a:ea typeface="Calibri" panose="020F0502020204030204" pitchFamily="34" charset="0"/>
                <a:cs typeface="Times New Roman" panose="02020603050405020304" pitchFamily="18" charset="0"/>
              </a:rPr>
              <a:t>orienter</a:t>
            </a:r>
            <a:r>
              <a:rPr lang="en-GB" sz="1400" dirty="0">
                <a:solidFill>
                  <a:schemeClr val="accent6"/>
                </a:solidFill>
                <a:effectLst/>
                <a:latin typeface="+mj-lt"/>
                <a:ea typeface="Calibri" panose="020F0502020204030204" pitchFamily="34" charset="0"/>
                <a:cs typeface="Times New Roman" panose="02020603050405020304" pitchFamily="18" charset="0"/>
              </a:rPr>
              <a:t> la prise de </a:t>
            </a:r>
            <a:r>
              <a:rPr lang="en-GB" sz="1400" dirty="0" err="1">
                <a:solidFill>
                  <a:schemeClr val="accent6"/>
                </a:solidFill>
                <a:effectLst/>
                <a:latin typeface="+mj-lt"/>
                <a:ea typeface="Calibri" panose="020F0502020204030204" pitchFamily="34" charset="0"/>
                <a:cs typeface="Times New Roman" panose="02020603050405020304" pitchFamily="18" charset="0"/>
              </a:rPr>
              <a:t>décision</a:t>
            </a:r>
            <a:r>
              <a:rPr lang="en-GB" sz="1400" dirty="0">
                <a:solidFill>
                  <a:schemeClr val="accent6"/>
                </a:solidFill>
                <a:effectLst/>
                <a:latin typeface="+mj-lt"/>
                <a:ea typeface="Calibri" panose="020F0502020204030204" pitchFamily="34" charset="0"/>
                <a:cs typeface="Times New Roman" panose="02020603050405020304" pitchFamily="18" charset="0"/>
              </a:rPr>
              <a:t> de </a:t>
            </a:r>
            <a:r>
              <a:rPr lang="en-GB" sz="1400" dirty="0" err="1">
                <a:solidFill>
                  <a:schemeClr val="accent6"/>
                </a:solidFill>
                <a:effectLst/>
                <a:latin typeface="+mj-lt"/>
                <a:ea typeface="Calibri" panose="020F0502020204030204" pitchFamily="34" charset="0"/>
                <a:cs typeface="Times New Roman" panose="02020603050405020304" pitchFamily="18" charset="0"/>
              </a:rPr>
              <a:t>tous</a:t>
            </a:r>
            <a:r>
              <a:rPr lang="en-GB" sz="1400" dirty="0">
                <a:solidFill>
                  <a:schemeClr val="accent6"/>
                </a:solidFill>
                <a:effectLst/>
                <a:latin typeface="+mj-lt"/>
                <a:ea typeface="Calibri" panose="020F0502020204030204" pitchFamily="34" charset="0"/>
                <a:cs typeface="Times New Roman" panose="02020603050405020304" pitchFamily="18" charset="0"/>
              </a:rPr>
              <a:t> les </a:t>
            </a:r>
            <a:r>
              <a:rPr lang="en-GB" sz="1400" dirty="0" err="1">
                <a:solidFill>
                  <a:schemeClr val="accent6"/>
                </a:solidFill>
                <a:effectLst/>
                <a:latin typeface="+mj-lt"/>
                <a:ea typeface="Calibri" panose="020F0502020204030204" pitchFamily="34" charset="0"/>
                <a:cs typeface="Times New Roman" panose="02020603050405020304" pitchFamily="18" charset="0"/>
              </a:rPr>
              <a:t>acteurs</a:t>
            </a:r>
            <a:r>
              <a:rPr lang="en-GB" sz="1400" dirty="0">
                <a:solidFill>
                  <a:schemeClr val="accent6"/>
                </a:solidFill>
                <a:effectLst/>
                <a:latin typeface="+mj-lt"/>
                <a:ea typeface="Calibri" panose="020F0502020204030204" pitchFamily="34" charset="0"/>
                <a:cs typeface="Times New Roman" panose="02020603050405020304" pitchFamily="18" charset="0"/>
              </a:rPr>
              <a:t>. </a:t>
            </a:r>
          </a:p>
          <a:p>
            <a:pPr marL="914400" indent="0">
              <a:lnSpc>
                <a:spcPct val="110000"/>
              </a:lnSpc>
              <a:spcBef>
                <a:spcPts val="0"/>
              </a:spcBef>
              <a:buNone/>
            </a:pPr>
            <a:endParaRPr lang="en-GB" sz="1400" b="1" dirty="0">
              <a:solidFill>
                <a:schemeClr val="accent6"/>
              </a:solidFill>
              <a:effectLst/>
              <a:latin typeface="+mj-lt"/>
              <a:ea typeface="Calibri" panose="020F0502020204030204" pitchFamily="34" charset="0"/>
              <a:cs typeface="Times New Roman" panose="02020603050405020304" pitchFamily="18" charset="0"/>
            </a:endParaRPr>
          </a:p>
          <a:p>
            <a:pPr marL="914400" indent="0">
              <a:lnSpc>
                <a:spcPct val="110000"/>
              </a:lnSpc>
              <a:spcBef>
                <a:spcPts val="0"/>
              </a:spcBef>
              <a:buNone/>
            </a:pPr>
            <a:r>
              <a:rPr lang="en-GB" sz="1400" b="1" dirty="0">
                <a:solidFill>
                  <a:schemeClr val="accent6"/>
                </a:solidFill>
                <a:effectLst/>
                <a:latin typeface="+mj-lt"/>
                <a:ea typeface="Calibri" panose="020F0502020204030204" pitchFamily="34" charset="0"/>
                <a:cs typeface="Times New Roman" panose="02020603050405020304" pitchFamily="18" charset="0"/>
              </a:rPr>
              <a:t>						● </a:t>
            </a:r>
            <a:r>
              <a:rPr lang="fr-FR" sz="1400" b="1" u="sng" dirty="0">
                <a:solidFill>
                  <a:srgbClr val="C00000"/>
                </a:solidFill>
                <a:effectLst/>
                <a:latin typeface="+mj-lt"/>
                <a:ea typeface="Times New Roman" panose="02020603050405020304" pitchFamily="18" charset="0"/>
              </a:rPr>
              <a:t>Les stratégies</a:t>
            </a:r>
            <a:r>
              <a:rPr lang="fr-FR" sz="1400" b="1" dirty="0">
                <a:solidFill>
                  <a:srgbClr val="C00000"/>
                </a:solidFill>
                <a:effectLst/>
                <a:latin typeface="+mj-lt"/>
                <a:ea typeface="Times New Roman" panose="02020603050405020304" pitchFamily="18" charset="0"/>
              </a:rPr>
              <a:t> </a:t>
            </a:r>
            <a:r>
              <a:rPr lang="fr-FR" sz="1400" dirty="0">
                <a:effectLst/>
                <a:latin typeface="+mj-lt"/>
                <a:ea typeface="Times New Roman" panose="02020603050405020304" pitchFamily="18" charset="0"/>
              </a:rPr>
              <a:t>définissent des actions plus 							détaillées pour atteindre les priorités nationales et 						les objectifs globaux mis en exergue dans le 							cadre d'une politique. Les stratégies permettent 							l’opérationnalisation des politiques publiques. </a:t>
            </a:r>
          </a:p>
          <a:p>
            <a:pPr marL="914400" indent="0">
              <a:buNone/>
            </a:pPr>
            <a:r>
              <a:rPr lang="en-GB" sz="1400" b="1" dirty="0">
                <a:solidFill>
                  <a:schemeClr val="accent6"/>
                </a:solidFill>
                <a:effectLst/>
                <a:latin typeface="+mj-lt"/>
                <a:ea typeface="Calibri" panose="020F0502020204030204" pitchFamily="34" charset="0"/>
                <a:cs typeface="Times New Roman" panose="02020603050405020304" pitchFamily="18" charset="0"/>
              </a:rPr>
              <a:t>						●</a:t>
            </a:r>
            <a:r>
              <a:rPr lang="en-GB" sz="1400" b="1" dirty="0">
                <a:solidFill>
                  <a:srgbClr val="C00000"/>
                </a:solidFill>
                <a:effectLst/>
                <a:latin typeface="+mj-lt"/>
                <a:ea typeface="Calibri" panose="020F0502020204030204" pitchFamily="34" charset="0"/>
                <a:cs typeface="Times New Roman" panose="02020603050405020304" pitchFamily="18" charset="0"/>
              </a:rPr>
              <a:t> </a:t>
            </a:r>
            <a:r>
              <a:rPr lang="fr-FR" sz="1400" b="1" u="sng" dirty="0">
                <a:solidFill>
                  <a:srgbClr val="C00000"/>
                </a:solidFill>
                <a:effectLst/>
                <a:latin typeface="+mj-lt"/>
                <a:ea typeface="Times New Roman" panose="02020603050405020304" pitchFamily="18" charset="0"/>
              </a:rPr>
              <a:t>Les plans</a:t>
            </a:r>
            <a:r>
              <a:rPr lang="fr-FR" sz="1400" b="1" dirty="0">
                <a:solidFill>
                  <a:srgbClr val="C00000"/>
                </a:solidFill>
                <a:effectLst/>
                <a:latin typeface="+mj-lt"/>
                <a:ea typeface="Times New Roman" panose="02020603050405020304" pitchFamily="18" charset="0"/>
              </a:rPr>
              <a:t> </a:t>
            </a:r>
            <a:r>
              <a:rPr lang="fr-FR" sz="1400" dirty="0">
                <a:effectLst/>
                <a:latin typeface="+mj-lt"/>
                <a:ea typeface="Times New Roman" panose="02020603050405020304" pitchFamily="18" charset="0"/>
              </a:rPr>
              <a:t>sont élaborés pour mettre en œuvre les 						stratégies. Ils décrivent les étapes spécifiques à 							atteindre, fixent les délais, mettent en place des 							indicateurs de succès et des mesures d’évaluation et 						de suivi, et prévoient les ressources nécessaires. </a:t>
            </a:r>
          </a:p>
          <a:p>
            <a:pPr marL="914400" indent="0">
              <a:buNone/>
            </a:pPr>
            <a:r>
              <a:rPr lang="en-GB" sz="1400" b="1" dirty="0">
                <a:solidFill>
                  <a:schemeClr val="accent6"/>
                </a:solidFill>
                <a:effectLst/>
                <a:latin typeface="+mj-lt"/>
                <a:ea typeface="Calibri" panose="020F0502020204030204" pitchFamily="34" charset="0"/>
                <a:cs typeface="Times New Roman" panose="02020603050405020304" pitchFamily="18" charset="0"/>
              </a:rPr>
              <a:t>						●</a:t>
            </a:r>
            <a:r>
              <a:rPr lang="en-GB" sz="1400" b="1" dirty="0">
                <a:solidFill>
                  <a:srgbClr val="C00000"/>
                </a:solidFill>
                <a:effectLst/>
                <a:latin typeface="+mj-lt"/>
                <a:ea typeface="Calibri" panose="020F0502020204030204" pitchFamily="34" charset="0"/>
                <a:cs typeface="Times New Roman" panose="02020603050405020304" pitchFamily="18" charset="0"/>
              </a:rPr>
              <a:t> </a:t>
            </a:r>
            <a:r>
              <a:rPr lang="fr-FR" sz="1400" b="1" u="sng" dirty="0">
                <a:solidFill>
                  <a:srgbClr val="C00000"/>
                </a:solidFill>
                <a:effectLst/>
                <a:latin typeface="+mj-lt"/>
                <a:ea typeface="Times New Roman" panose="02020603050405020304" pitchFamily="18" charset="0"/>
              </a:rPr>
              <a:t>Les programmes</a:t>
            </a:r>
            <a:r>
              <a:rPr lang="fr-FR" sz="1400" b="1" dirty="0">
                <a:solidFill>
                  <a:srgbClr val="C00000"/>
                </a:solidFill>
                <a:effectLst/>
                <a:latin typeface="+mj-lt"/>
                <a:ea typeface="Times New Roman" panose="02020603050405020304" pitchFamily="18" charset="0"/>
              </a:rPr>
              <a:t> </a:t>
            </a:r>
            <a:r>
              <a:rPr lang="fr-FR" sz="1400" dirty="0">
                <a:effectLst/>
                <a:latin typeface="+mj-lt"/>
                <a:ea typeface="Times New Roman" panose="02020603050405020304" pitchFamily="18" charset="0"/>
              </a:rPr>
              <a:t>sont un ensemble d'activités ou 						de projets coordonnés conçus pour atteindre les 							objectifs des plans. Les programmes sont les outils 						opérationnels permettant de mettre en œuvre 							efficacement les plans.</a:t>
            </a:r>
          </a:p>
          <a:p>
            <a:pPr marL="457200" indent="0" algn="just">
              <a:buNone/>
            </a:pPr>
            <a:r>
              <a:rPr lang="fr-FR" sz="1400" dirty="0">
                <a:effectLst/>
                <a:latin typeface="+mj-lt"/>
                <a:ea typeface="Times New Roman" panose="02020603050405020304" pitchFamily="18" charset="0"/>
              </a:rPr>
              <a:t> </a:t>
            </a:r>
          </a:p>
          <a:p>
            <a:pPr marL="0" indent="0">
              <a:buNone/>
            </a:pPr>
            <a:endParaRPr lang="en-US" sz="24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p:txBody>
          <a:bodyPr/>
          <a:lstStyle/>
          <a:p>
            <a:fld id="{22BD4907-038B-4C7F-8200-EEA9663A5E25}" type="slidenum">
              <a:rPr lang="en-US" smtClean="0"/>
              <a:pPr/>
              <a:t>6</a:t>
            </a:fld>
            <a:endParaRPr lang="en-US" dirty="0"/>
          </a:p>
        </p:txBody>
      </p:sp>
      <p:sp>
        <p:nvSpPr>
          <p:cNvPr id="8" name="Triangle isocèle 7">
            <a:extLst>
              <a:ext uri="{FF2B5EF4-FFF2-40B4-BE49-F238E27FC236}">
                <a16:creationId xmlns:a16="http://schemas.microsoft.com/office/drawing/2014/main" id="{7B507E9B-E63B-7994-0A6E-5BA794F566D6}"/>
              </a:ext>
            </a:extLst>
          </p:cNvPr>
          <p:cNvSpPr/>
          <p:nvPr/>
        </p:nvSpPr>
        <p:spPr>
          <a:xfrm>
            <a:off x="1371600" y="1759378"/>
            <a:ext cx="5410200" cy="4344989"/>
          </a:xfrm>
          <a:prstGeom prst="triangl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b="1" dirty="0"/>
          </a:p>
          <a:p>
            <a:pPr algn="ctr"/>
            <a:endParaRPr lang="fr-FR" b="1" dirty="0"/>
          </a:p>
          <a:p>
            <a:pPr algn="ctr"/>
            <a:r>
              <a:rPr lang="fr-FR" b="1" dirty="0"/>
              <a:t>Politiques</a:t>
            </a:r>
          </a:p>
          <a:p>
            <a:pPr algn="ctr"/>
            <a:endParaRPr lang="fr-FR" dirty="0"/>
          </a:p>
          <a:p>
            <a:pPr algn="ctr"/>
            <a:endParaRPr lang="fr-FR" dirty="0"/>
          </a:p>
          <a:p>
            <a:pPr algn="ctr"/>
            <a:r>
              <a:rPr lang="fr-FR" b="1" dirty="0"/>
              <a:t>Stratégies</a:t>
            </a:r>
          </a:p>
          <a:p>
            <a:pPr algn="ctr"/>
            <a:endParaRPr lang="fr-FR" dirty="0"/>
          </a:p>
          <a:p>
            <a:pPr algn="ctr"/>
            <a:endParaRPr lang="fr-FR" dirty="0"/>
          </a:p>
          <a:p>
            <a:pPr algn="ctr"/>
            <a:r>
              <a:rPr lang="fr-FR" b="1" dirty="0"/>
              <a:t>Plans</a:t>
            </a:r>
          </a:p>
          <a:p>
            <a:pPr algn="ctr"/>
            <a:endParaRPr lang="fr-FR" dirty="0"/>
          </a:p>
          <a:p>
            <a:pPr algn="ctr"/>
            <a:endParaRPr lang="fr-FR" dirty="0"/>
          </a:p>
          <a:p>
            <a:pPr algn="ctr"/>
            <a:r>
              <a:rPr lang="fr-FR" b="1" dirty="0"/>
              <a:t>Programmes</a:t>
            </a:r>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9" name="Flèche : bas 8">
            <a:extLst>
              <a:ext uri="{FF2B5EF4-FFF2-40B4-BE49-F238E27FC236}">
                <a16:creationId xmlns:a16="http://schemas.microsoft.com/office/drawing/2014/main" id="{3192D7BC-0E4D-8988-3757-20372E8D810F}"/>
              </a:ext>
            </a:extLst>
          </p:cNvPr>
          <p:cNvSpPr/>
          <p:nvPr/>
        </p:nvSpPr>
        <p:spPr>
          <a:xfrm>
            <a:off x="3886200" y="3303093"/>
            <a:ext cx="3810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bas 9">
            <a:extLst>
              <a:ext uri="{FF2B5EF4-FFF2-40B4-BE49-F238E27FC236}">
                <a16:creationId xmlns:a16="http://schemas.microsoft.com/office/drawing/2014/main" id="{5518D259-E343-3723-D0E3-040B6C93FD28}"/>
              </a:ext>
            </a:extLst>
          </p:cNvPr>
          <p:cNvSpPr/>
          <p:nvPr/>
        </p:nvSpPr>
        <p:spPr>
          <a:xfrm>
            <a:off x="3886200" y="4119896"/>
            <a:ext cx="3810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Flèche : bas 10">
            <a:extLst>
              <a:ext uri="{FF2B5EF4-FFF2-40B4-BE49-F238E27FC236}">
                <a16:creationId xmlns:a16="http://schemas.microsoft.com/office/drawing/2014/main" id="{D4DB99E7-8116-060D-D4B9-2D5D960B56A6}"/>
              </a:ext>
            </a:extLst>
          </p:cNvPr>
          <p:cNvSpPr/>
          <p:nvPr/>
        </p:nvSpPr>
        <p:spPr>
          <a:xfrm>
            <a:off x="3886200" y="5011521"/>
            <a:ext cx="3810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riangle isocèle 15">
            <a:extLst>
              <a:ext uri="{FF2B5EF4-FFF2-40B4-BE49-F238E27FC236}">
                <a16:creationId xmlns:a16="http://schemas.microsoft.com/office/drawing/2014/main" id="{1B534EE3-7AC7-30E1-C194-065D6B4088DC}"/>
              </a:ext>
            </a:extLst>
          </p:cNvPr>
          <p:cNvSpPr/>
          <p:nvPr/>
        </p:nvSpPr>
        <p:spPr>
          <a:xfrm>
            <a:off x="3546348" y="1655979"/>
            <a:ext cx="1060704"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94635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923925"/>
          </a:xfrm>
        </p:spPr>
        <p:txBody>
          <a:bodyPr anchor="b">
            <a:normAutofit fontScale="90000"/>
          </a:bodyPr>
          <a:lstStyle/>
          <a:p>
            <a:pPr algn="ctr">
              <a:spcAft>
                <a:spcPts val="800"/>
              </a:spcAft>
            </a:pPr>
            <a:br>
              <a:rPr lang="fr-FR" sz="1200" dirty="0">
                <a:effectLst/>
              </a:rPr>
            </a:br>
            <a:br>
              <a:rPr lang="fr-FR" sz="1200" dirty="0">
                <a:effectLst/>
              </a:rPr>
            </a:br>
            <a:r>
              <a:rPr lang="fr-FR" sz="2800" dirty="0">
                <a:effectLst/>
              </a:rPr>
              <a:t>Définitions (2)</a:t>
            </a:r>
            <a:br>
              <a:rPr lang="fr-FR" sz="2800" dirty="0">
                <a:effectLst/>
              </a:rPr>
            </a:br>
            <a:br>
              <a:rPr lang="fr-FR" sz="1200" dirty="0">
                <a:effectLst/>
              </a:rPr>
            </a:br>
            <a:endParaRPr lang="en-US" sz="12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183188" y="1590675"/>
            <a:ext cx="6172200" cy="4270375"/>
          </a:xfrm>
        </p:spPr>
        <p:txBody>
          <a:bodyPr>
            <a:normAutofit/>
          </a:bodyPr>
          <a:lstStyle/>
          <a:p>
            <a:pPr marL="0" lvl="0" indent="0">
              <a:buNone/>
            </a:pPr>
            <a:endParaRPr lang="fr-FR" sz="3000" dirty="0">
              <a:effectLst/>
            </a:endParaRPr>
          </a:p>
          <a:p>
            <a:pPr marL="0" lvl="0" indent="0">
              <a:spcBef>
                <a:spcPts val="0"/>
              </a:spcBef>
              <a:buNone/>
            </a:pPr>
            <a:r>
              <a:rPr lang="fr-FR" sz="3000" dirty="0">
                <a:effectLst/>
              </a:rPr>
              <a:t>	</a:t>
            </a:r>
            <a:r>
              <a:rPr lang="fr-FR" sz="1800" dirty="0">
                <a:effectLst/>
              </a:rPr>
              <a:t>&gt; Bien qu'ils reflètent des arbitrages et des décisions prises au plus haut niveau par les pouvoirs exécutifs (</a:t>
            </a:r>
            <a:r>
              <a:rPr lang="fr-FR" sz="1800" b="1" dirty="0">
                <a:effectLst/>
              </a:rPr>
              <a:t>présidentiels ou gouvernementaux</a:t>
            </a:r>
            <a:r>
              <a:rPr lang="fr-FR" sz="1800" dirty="0">
                <a:effectLst/>
              </a:rPr>
              <a:t>), les cadres de politiques </a:t>
            </a:r>
            <a:r>
              <a:rPr lang="fr-FR" sz="1800" dirty="0">
                <a:solidFill>
                  <a:srgbClr val="C00000"/>
                </a:solidFill>
                <a:effectLst/>
              </a:rPr>
              <a:t>NE SONT PAS JURIDIQUEMENT CONTRAIGNANTS.</a:t>
            </a:r>
          </a:p>
          <a:p>
            <a:pPr marL="0" indent="0">
              <a:buNone/>
            </a:pPr>
            <a:endParaRPr lang="en-US" sz="30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7</a:t>
            </a:fld>
            <a:endParaRPr lang="en-US"/>
          </a:p>
        </p:txBody>
      </p:sp>
      <p:sp>
        <p:nvSpPr>
          <p:cNvPr id="11" name="Text Placeholder 4">
            <a:extLst>
              <a:ext uri="{FF2B5EF4-FFF2-40B4-BE49-F238E27FC236}">
                <a16:creationId xmlns:a16="http://schemas.microsoft.com/office/drawing/2014/main" id="{302D5BD4-7AF1-8830-3B5C-270CF38E7935}"/>
              </a:ext>
            </a:extLst>
          </p:cNvPr>
          <p:cNvSpPr>
            <a:spLocks noGrp="1"/>
          </p:cNvSpPr>
          <p:nvPr>
            <p:ph type="body" sz="quarter" idx="11"/>
          </p:nvPr>
        </p:nvSpPr>
        <p:spPr>
          <a:xfrm>
            <a:off x="909637" y="1685925"/>
            <a:ext cx="3228975" cy="1743075"/>
          </a:xfrm>
        </p:spPr>
        <p:txBody>
          <a:bodyPr/>
          <a:lstStyle/>
          <a:p>
            <a:pPr algn="ctr"/>
            <a:r>
              <a:rPr lang="en-US" dirty="0"/>
              <a:t>Pas </a:t>
            </a:r>
            <a:r>
              <a:rPr lang="en-US" dirty="0" err="1"/>
              <a:t>juridiquement</a:t>
            </a:r>
            <a:r>
              <a:rPr lang="en-US" dirty="0"/>
              <a:t> </a:t>
            </a:r>
            <a:r>
              <a:rPr lang="en-US" dirty="0" err="1"/>
              <a:t>contraignants</a:t>
            </a:r>
            <a:endParaRPr lang="en-US" dirty="0"/>
          </a:p>
        </p:txBody>
      </p:sp>
      <p:sp>
        <p:nvSpPr>
          <p:cNvPr id="13" name="Footer Placeholder 5">
            <a:extLst>
              <a:ext uri="{FF2B5EF4-FFF2-40B4-BE49-F238E27FC236}">
                <a16:creationId xmlns:a16="http://schemas.microsoft.com/office/drawing/2014/main" id="{6044E53B-C716-B384-EEA3-7AAF1508DD0A}"/>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1992090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152400" y="457200"/>
            <a:ext cx="4619625" cy="1600200"/>
          </a:xfrm>
        </p:spPr>
        <p:txBody>
          <a:bodyPr anchor="b">
            <a:normAutofit fontScale="90000"/>
          </a:bodyPr>
          <a:lstStyle/>
          <a:p>
            <a:pPr algn="ctr">
              <a:spcAft>
                <a:spcPts val="800"/>
              </a:spcAft>
            </a:pPr>
            <a:br>
              <a:rPr lang="fr-FR" sz="1700" dirty="0">
                <a:effectLst/>
              </a:rPr>
            </a:br>
            <a:br>
              <a:rPr lang="fr-FR" sz="1700" dirty="0">
                <a:effectLst/>
              </a:rPr>
            </a:br>
            <a:r>
              <a:rPr lang="fr-FR" sz="2800" dirty="0">
                <a:effectLst/>
              </a:rPr>
              <a:t>Exemples </a:t>
            </a:r>
            <a:br>
              <a:rPr lang="fr-FR" sz="2800" dirty="0">
                <a:effectLst/>
              </a:rPr>
            </a:br>
            <a:r>
              <a:rPr lang="fr-FR" sz="2800" dirty="0">
                <a:effectLst/>
              </a:rPr>
              <a:t>de cadres de politiques (1)</a:t>
            </a:r>
            <a:br>
              <a:rPr lang="fr-FR" sz="2800" dirty="0">
                <a:effectLst/>
              </a:rPr>
            </a:br>
            <a:br>
              <a:rPr lang="fr-FR" sz="2800" dirty="0">
                <a:effectLst/>
              </a:rPr>
            </a:br>
            <a:br>
              <a:rPr lang="fr-FR" sz="1700" dirty="0">
                <a:effectLst/>
              </a:rPr>
            </a:br>
            <a:endParaRPr lang="en-US" sz="1700" dirty="0"/>
          </a:p>
        </p:txBody>
      </p:sp>
      <p:sp>
        <p:nvSpPr>
          <p:cNvPr id="12" name="Text Placeholder 3">
            <a:extLst>
              <a:ext uri="{FF2B5EF4-FFF2-40B4-BE49-F238E27FC236}">
                <a16:creationId xmlns:a16="http://schemas.microsoft.com/office/drawing/2014/main" id="{3915949A-951F-B243-CE0A-BB2BE2306E19}"/>
              </a:ext>
            </a:extLst>
          </p:cNvPr>
          <p:cNvSpPr>
            <a:spLocks noGrp="1"/>
          </p:cNvSpPr>
          <p:nvPr>
            <p:ph type="body" sz="half" idx="2"/>
          </p:nvPr>
        </p:nvSpPr>
        <p:spPr>
          <a:xfrm>
            <a:off x="839788" y="2057400"/>
            <a:ext cx="3932237" cy="3190875"/>
          </a:xfrm>
        </p:spPr>
        <p:txBody>
          <a:bodyPr>
            <a:normAutofit/>
          </a:bodyPr>
          <a:lstStyle/>
          <a:p>
            <a:r>
              <a:rPr lang="en-US" sz="2800" b="1" dirty="0">
                <a:solidFill>
                  <a:srgbClr val="C00000"/>
                </a:solidFill>
              </a:rPr>
              <a:t>       Politiques</a:t>
            </a: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8</a:t>
            </a:fld>
            <a:endParaRPr lang="en-US"/>
          </a:p>
        </p:txBody>
      </p:sp>
      <p:sp>
        <p:nvSpPr>
          <p:cNvPr id="14" name="Footer Placeholder 5">
            <a:extLst>
              <a:ext uri="{FF2B5EF4-FFF2-40B4-BE49-F238E27FC236}">
                <a16:creationId xmlns:a16="http://schemas.microsoft.com/office/drawing/2014/main" id="{D0D4C228-C673-3DD4-5541-60A9848E5393}"/>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graphicFrame>
        <p:nvGraphicFramePr>
          <p:cNvPr id="8" name="Content Placeholder 4">
            <a:extLst>
              <a:ext uri="{FF2B5EF4-FFF2-40B4-BE49-F238E27FC236}">
                <a16:creationId xmlns:a16="http://schemas.microsoft.com/office/drawing/2014/main" id="{C487E756-D567-5229-FECB-701EC55672CA}"/>
              </a:ext>
            </a:extLst>
          </p:cNvPr>
          <p:cNvGraphicFramePr>
            <a:graphicFrameLocks noGrp="1"/>
          </p:cNvGraphicFramePr>
          <p:nvPr>
            <p:ph idx="1"/>
            <p:extLst>
              <p:ext uri="{D42A27DB-BD31-4B8C-83A1-F6EECF244321}">
                <p14:modId xmlns:p14="http://schemas.microsoft.com/office/powerpoint/2010/main" val="630323637"/>
              </p:ext>
            </p:extLst>
          </p:nvPr>
        </p:nvGraphicFramePr>
        <p:xfrm>
          <a:off x="5105400" y="484094"/>
          <a:ext cx="7162800" cy="5553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3403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33400" y="436418"/>
            <a:ext cx="3932237" cy="1600200"/>
          </a:xfrm>
        </p:spPr>
        <p:txBody>
          <a:bodyPr anchor="b">
            <a:normAutofit fontScale="90000"/>
          </a:bodyPr>
          <a:lstStyle/>
          <a:p>
            <a:pPr algn="ctr">
              <a:spcAft>
                <a:spcPts val="800"/>
              </a:spcAft>
            </a:pPr>
            <a:br>
              <a:rPr lang="fr-FR" sz="1700" dirty="0">
                <a:effectLst/>
              </a:rPr>
            </a:br>
            <a:br>
              <a:rPr lang="fr-FR" sz="1700" dirty="0">
                <a:effectLst/>
              </a:rPr>
            </a:br>
            <a:r>
              <a:rPr lang="fr-FR" sz="2800" dirty="0">
                <a:effectLst/>
              </a:rPr>
              <a:t>Exemples </a:t>
            </a:r>
            <a:br>
              <a:rPr lang="fr-FR" sz="2800" dirty="0">
                <a:effectLst/>
              </a:rPr>
            </a:br>
            <a:r>
              <a:rPr lang="fr-FR" sz="2800" dirty="0">
                <a:effectLst/>
              </a:rPr>
              <a:t>de cadres de politiques (2)</a:t>
            </a:r>
            <a:br>
              <a:rPr lang="fr-FR" sz="2800" dirty="0">
                <a:effectLst/>
              </a:rPr>
            </a:br>
            <a:br>
              <a:rPr lang="fr-FR" sz="1700" dirty="0">
                <a:effectLst/>
              </a:rPr>
            </a:br>
            <a:br>
              <a:rPr lang="fr-FR" sz="1700" dirty="0">
                <a:effectLst/>
              </a:rPr>
            </a:br>
            <a:endParaRPr lang="en-US" sz="17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4724400" y="152400"/>
            <a:ext cx="8382000" cy="6553199"/>
          </a:xfrm>
        </p:spPr>
        <p:txBody>
          <a:bodyPr>
            <a:normAutofit/>
          </a:bodyPr>
          <a:lstStyle/>
          <a:p>
            <a:pPr marL="0" indent="0">
              <a:spcBef>
                <a:spcPts val="0"/>
              </a:spcBef>
              <a:buNone/>
            </a:pPr>
            <a:endParaRPr lang="fr-FR" sz="1300" dirty="0">
              <a:effectLst/>
            </a:endParaRPr>
          </a:p>
          <a:p>
            <a:pPr marL="914400" indent="0">
              <a:spcBef>
                <a:spcPts val="0"/>
              </a:spcBef>
              <a:buNone/>
            </a:pPr>
            <a:r>
              <a:rPr lang="fr-FR" sz="1800" dirty="0">
                <a:effectLst/>
              </a:rPr>
              <a:t>&gt; Stratégie de financement de la santé</a:t>
            </a:r>
          </a:p>
          <a:p>
            <a:pPr marL="914400" indent="0">
              <a:spcBef>
                <a:spcPts val="0"/>
              </a:spcBef>
              <a:buNone/>
            </a:pPr>
            <a:r>
              <a:rPr lang="fr-FR" sz="1800" dirty="0">
                <a:effectLst/>
              </a:rPr>
              <a:t>&gt; Stratégie CSU ou CMU</a:t>
            </a:r>
          </a:p>
          <a:p>
            <a:pPr marL="914400" indent="0">
              <a:spcBef>
                <a:spcPts val="0"/>
              </a:spcBef>
              <a:buNone/>
            </a:pPr>
            <a:r>
              <a:rPr lang="fr-FR" sz="1800" dirty="0">
                <a:effectLst/>
              </a:rPr>
              <a:t>&gt; Stratégie nationale de protection sociale (SNPS)</a:t>
            </a:r>
          </a:p>
          <a:p>
            <a:pPr marL="914400" indent="0">
              <a:spcBef>
                <a:spcPts val="0"/>
              </a:spcBef>
              <a:buNone/>
            </a:pPr>
            <a:r>
              <a:rPr lang="fr-FR" sz="1800" dirty="0">
                <a:effectLst/>
              </a:rPr>
              <a:t>&gt; Stratégies de mobilisation des ressources intérieures</a:t>
            </a:r>
          </a:p>
          <a:p>
            <a:pPr marL="914400" indent="0">
              <a:spcBef>
                <a:spcPts val="0"/>
              </a:spcBef>
              <a:buNone/>
            </a:pPr>
            <a:r>
              <a:rPr lang="fr-FR" sz="1800" dirty="0">
                <a:effectLst/>
              </a:rPr>
              <a:t>&gt; </a:t>
            </a:r>
            <a:r>
              <a:rPr lang="fr-FR" sz="1800" dirty="0"/>
              <a:t>Stratégie nationale de l’achat stratégique</a:t>
            </a:r>
          </a:p>
          <a:p>
            <a:pPr marL="914400" indent="0">
              <a:spcBef>
                <a:spcPts val="0"/>
              </a:spcBef>
              <a:buNone/>
            </a:pPr>
            <a:endParaRPr lang="fr-FR" sz="1800" dirty="0">
              <a:solidFill>
                <a:srgbClr val="C00000"/>
              </a:solidFill>
            </a:endParaRPr>
          </a:p>
          <a:p>
            <a:pPr marL="914400" indent="0">
              <a:spcBef>
                <a:spcPts val="0"/>
              </a:spcBef>
              <a:buNone/>
            </a:pPr>
            <a:r>
              <a:rPr lang="fr-FR" sz="1800" b="1" dirty="0">
                <a:solidFill>
                  <a:srgbClr val="C00000"/>
                </a:solidFill>
              </a:rPr>
              <a:t>a) </a:t>
            </a:r>
            <a:r>
              <a:rPr lang="fr-FR" sz="1800" dirty="0">
                <a:solidFill>
                  <a:srgbClr val="C00000"/>
                </a:solidFill>
                <a:effectLst/>
              </a:rPr>
              <a:t>Ces</a:t>
            </a:r>
            <a:r>
              <a:rPr lang="fr-FR" sz="1800" dirty="0">
                <a:solidFill>
                  <a:srgbClr val="C00000"/>
                </a:solidFill>
              </a:rPr>
              <a:t> stratégies </a:t>
            </a:r>
            <a:r>
              <a:rPr lang="fr-FR" sz="1800" dirty="0">
                <a:solidFill>
                  <a:srgbClr val="C00000"/>
                </a:solidFill>
                <a:effectLst/>
              </a:rPr>
              <a:t>peuvent établir - ou non - divers cadres </a:t>
            </a:r>
          </a:p>
          <a:p>
            <a:pPr marL="914400" indent="0">
              <a:spcBef>
                <a:spcPts val="0"/>
              </a:spcBef>
              <a:buNone/>
            </a:pPr>
            <a:r>
              <a:rPr lang="fr-FR" sz="1800" dirty="0">
                <a:solidFill>
                  <a:srgbClr val="C00000"/>
                </a:solidFill>
                <a:effectLst/>
              </a:rPr>
              <a:t>impactant la PSS et le FS:</a:t>
            </a:r>
            <a:endParaRPr lang="fr-FR" sz="1800" dirty="0">
              <a:solidFill>
                <a:srgbClr val="C00000"/>
              </a:solidFill>
            </a:endParaRPr>
          </a:p>
          <a:p>
            <a:pPr marL="1371600" indent="0">
              <a:spcBef>
                <a:spcPts val="0"/>
              </a:spcBef>
              <a:buNone/>
            </a:pPr>
            <a:endParaRPr lang="fr-FR" sz="1800" dirty="0"/>
          </a:p>
          <a:p>
            <a:pPr marL="1371600" indent="0">
              <a:spcBef>
                <a:spcPts val="0"/>
              </a:spcBef>
              <a:buNone/>
            </a:pPr>
            <a:r>
              <a:rPr lang="fr-FR" sz="1800" dirty="0">
                <a:effectLst/>
              </a:rPr>
              <a:t>□ Cadres de coûts</a:t>
            </a:r>
          </a:p>
          <a:p>
            <a:pPr marL="1371600" indent="0">
              <a:spcBef>
                <a:spcPts val="0"/>
              </a:spcBef>
              <a:buNone/>
            </a:pPr>
            <a:r>
              <a:rPr lang="fr-FR" sz="1800" dirty="0">
                <a:effectLst/>
              </a:rPr>
              <a:t>□ Cadres de dépenses à moyen terme (CDMT) </a:t>
            </a:r>
          </a:p>
          <a:p>
            <a:pPr marL="1371600" indent="0">
              <a:spcBef>
                <a:spcPts val="0"/>
              </a:spcBef>
              <a:buNone/>
            </a:pPr>
            <a:r>
              <a:rPr lang="fr-FR" sz="1800" dirty="0">
                <a:effectLst/>
              </a:rPr>
              <a:t>□ Cadres de planification et de préparation budgétaires </a:t>
            </a:r>
            <a:endParaRPr lang="fr-FR" sz="1800" dirty="0"/>
          </a:p>
          <a:p>
            <a:pPr marL="1371600" indent="0">
              <a:spcBef>
                <a:spcPts val="0"/>
              </a:spcBef>
              <a:buNone/>
            </a:pPr>
            <a:r>
              <a:rPr lang="fr-FR" sz="1800" dirty="0">
                <a:effectLst/>
              </a:rPr>
              <a:t>□ Cadres de recouvrement/harmonisation des impôts </a:t>
            </a:r>
            <a:endParaRPr lang="fr-FR" sz="1800" dirty="0"/>
          </a:p>
          <a:p>
            <a:pPr marL="1371600" indent="0">
              <a:spcBef>
                <a:spcPts val="0"/>
              </a:spcBef>
              <a:buNone/>
            </a:pPr>
            <a:r>
              <a:rPr lang="fr-FR" sz="1800" dirty="0">
                <a:effectLst/>
              </a:rPr>
              <a:t>□ Cadres de </a:t>
            </a:r>
            <a:r>
              <a:rPr lang="fr-FR" sz="1800" dirty="0"/>
              <a:t>planification stratégique et opérationnelle</a:t>
            </a:r>
          </a:p>
          <a:p>
            <a:pPr marL="1371600" indent="0">
              <a:spcBef>
                <a:spcPts val="0"/>
              </a:spcBef>
              <a:buNone/>
            </a:pPr>
            <a:r>
              <a:rPr lang="fr-FR" sz="1800" dirty="0">
                <a:effectLst/>
              </a:rPr>
              <a:t>□ Cadres de partenariats pays </a:t>
            </a:r>
          </a:p>
          <a:p>
            <a:pPr marL="1371600" indent="0">
              <a:spcBef>
                <a:spcPts val="0"/>
              </a:spcBef>
              <a:buNone/>
            </a:pPr>
            <a:r>
              <a:rPr lang="fr-FR" sz="1800" dirty="0">
                <a:effectLst/>
              </a:rPr>
              <a:t>□ Cadres de collaboration/coordination </a:t>
            </a:r>
          </a:p>
          <a:p>
            <a:pPr marL="1371600" indent="0">
              <a:spcBef>
                <a:spcPts val="0"/>
              </a:spcBef>
              <a:buNone/>
            </a:pPr>
            <a:endParaRPr lang="fr-FR" sz="1800" dirty="0"/>
          </a:p>
          <a:p>
            <a:pPr marL="914400" indent="0">
              <a:spcBef>
                <a:spcPts val="0"/>
              </a:spcBef>
              <a:buNone/>
            </a:pPr>
            <a:r>
              <a:rPr lang="fr-FR" sz="1800" b="1" dirty="0">
                <a:solidFill>
                  <a:srgbClr val="C00000"/>
                </a:solidFill>
              </a:rPr>
              <a:t>b) </a:t>
            </a:r>
            <a:r>
              <a:rPr lang="fr-FR" sz="1800" dirty="0">
                <a:solidFill>
                  <a:srgbClr val="C00000"/>
                </a:solidFill>
                <a:effectLst/>
              </a:rPr>
              <a:t>Ces stratégies peuvent prévoir - ou pas - des arrangements institutionnels impactant la PSS et le FS:</a:t>
            </a:r>
          </a:p>
          <a:p>
            <a:pPr marL="1371600" indent="0">
              <a:spcBef>
                <a:spcPts val="0"/>
              </a:spcBef>
              <a:buNone/>
            </a:pPr>
            <a:r>
              <a:rPr lang="fr-FR" sz="1800" dirty="0">
                <a:effectLst/>
              </a:rPr>
              <a:t> </a:t>
            </a:r>
          </a:p>
          <a:p>
            <a:pPr marL="1371600" indent="0">
              <a:spcBef>
                <a:spcPts val="0"/>
              </a:spcBef>
              <a:buNone/>
            </a:pPr>
            <a:r>
              <a:rPr lang="fr-FR" sz="1800" dirty="0">
                <a:effectLst/>
              </a:rPr>
              <a:t>□ Séparation entre fournisseur/acheteur </a:t>
            </a:r>
          </a:p>
          <a:p>
            <a:pPr marL="1371600" indent="0">
              <a:spcBef>
                <a:spcPts val="0"/>
              </a:spcBef>
              <a:buNone/>
            </a:pPr>
            <a:r>
              <a:rPr lang="fr-FR" sz="1800" dirty="0">
                <a:effectLst/>
              </a:rPr>
              <a:t>□ Arrangement de financement conjoint</a:t>
            </a:r>
          </a:p>
          <a:p>
            <a:pPr marL="1371600" indent="0">
              <a:spcBef>
                <a:spcPts val="0"/>
              </a:spcBef>
              <a:buNone/>
            </a:pPr>
            <a:endParaRPr lang="fr-FR" sz="1800" dirty="0"/>
          </a:p>
          <a:p>
            <a:pPr>
              <a:spcBef>
                <a:spcPts val="0"/>
              </a:spcBef>
            </a:pPr>
            <a:r>
              <a:rPr lang="fr-FR" sz="1300" dirty="0">
                <a:effectLst/>
              </a:rPr>
              <a:t> </a:t>
            </a:r>
          </a:p>
          <a:p>
            <a:pPr marL="0" indent="0">
              <a:buNone/>
            </a:pPr>
            <a:endParaRPr lang="en-US" sz="1300" dirty="0"/>
          </a:p>
        </p:txBody>
      </p:sp>
      <p:sp>
        <p:nvSpPr>
          <p:cNvPr id="11" name="Text Placeholder 3">
            <a:extLst>
              <a:ext uri="{FF2B5EF4-FFF2-40B4-BE49-F238E27FC236}">
                <a16:creationId xmlns:a16="http://schemas.microsoft.com/office/drawing/2014/main" id="{4648789F-3207-29A6-B3E2-B0E944F710CB}"/>
              </a:ext>
            </a:extLst>
          </p:cNvPr>
          <p:cNvSpPr>
            <a:spLocks noGrp="1"/>
          </p:cNvSpPr>
          <p:nvPr>
            <p:ph type="body" sz="half" idx="2"/>
          </p:nvPr>
        </p:nvSpPr>
        <p:spPr>
          <a:xfrm>
            <a:off x="549564" y="1981200"/>
            <a:ext cx="3932237" cy="3190875"/>
          </a:xfrm>
        </p:spPr>
        <p:txBody>
          <a:bodyPr>
            <a:normAutofit/>
          </a:bodyPr>
          <a:lstStyle/>
          <a:p>
            <a:pPr algn="ctr"/>
            <a:r>
              <a:rPr lang="en-US" sz="2800" b="1" dirty="0" err="1">
                <a:solidFill>
                  <a:srgbClr val="C00000"/>
                </a:solidFill>
              </a:rPr>
              <a:t>Stratégies</a:t>
            </a:r>
            <a:r>
              <a:rPr lang="en-US" sz="2800" b="1" dirty="0">
                <a:solidFill>
                  <a:srgbClr val="C00000"/>
                </a:solidFill>
              </a:rPr>
              <a:t> </a:t>
            </a:r>
            <a:r>
              <a:rPr lang="en-US" sz="2800" b="1" dirty="0" err="1">
                <a:solidFill>
                  <a:srgbClr val="C00000"/>
                </a:solidFill>
              </a:rPr>
              <a:t>nationales</a:t>
            </a:r>
            <a:endParaRPr lang="en-US" sz="2800" b="1" dirty="0">
              <a:solidFill>
                <a:srgbClr val="C00000"/>
              </a:solidFill>
            </a:endParaRP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9</a:t>
            </a:fld>
            <a:endParaRPr lang="en-US"/>
          </a:p>
        </p:txBody>
      </p:sp>
      <p:sp>
        <p:nvSpPr>
          <p:cNvPr id="13" name="Footer Placeholder 5">
            <a:extLst>
              <a:ext uri="{FF2B5EF4-FFF2-40B4-BE49-F238E27FC236}">
                <a16:creationId xmlns:a16="http://schemas.microsoft.com/office/drawing/2014/main" id="{DA5D85C0-7137-E97C-809A-4032B62B6D6B}"/>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3458112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455612" y="457200"/>
            <a:ext cx="3932237" cy="1600200"/>
          </a:xfrm>
        </p:spPr>
        <p:txBody>
          <a:bodyPr anchor="b">
            <a:normAutofit fontScale="90000"/>
          </a:bodyPr>
          <a:lstStyle/>
          <a:p>
            <a:pPr algn="ctr">
              <a:spcAft>
                <a:spcPts val="800"/>
              </a:spcAft>
            </a:pPr>
            <a:br>
              <a:rPr lang="fr-FR" sz="1700" dirty="0">
                <a:effectLst/>
              </a:rPr>
            </a:br>
            <a:br>
              <a:rPr lang="fr-FR" sz="1700" dirty="0">
                <a:effectLst/>
              </a:rPr>
            </a:br>
            <a:r>
              <a:rPr lang="fr-FR" sz="2800" dirty="0">
                <a:effectLst/>
              </a:rPr>
              <a:t>Exemples </a:t>
            </a:r>
            <a:br>
              <a:rPr lang="fr-FR" sz="2800" dirty="0">
                <a:effectLst/>
              </a:rPr>
            </a:br>
            <a:r>
              <a:rPr lang="fr-FR" sz="2800" dirty="0">
                <a:effectLst/>
              </a:rPr>
              <a:t>de cadres de politiques (3)</a:t>
            </a:r>
            <a:br>
              <a:rPr lang="fr-FR" sz="2800" dirty="0">
                <a:effectLst/>
              </a:rPr>
            </a:br>
            <a:br>
              <a:rPr lang="fr-FR" sz="2500" dirty="0">
                <a:effectLst/>
              </a:rPr>
            </a:br>
            <a:br>
              <a:rPr lang="fr-FR" sz="1700" dirty="0">
                <a:effectLst/>
              </a:rPr>
            </a:br>
            <a:endParaRPr lang="en-US" sz="17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4876800" y="838200"/>
            <a:ext cx="6859588" cy="4794253"/>
          </a:xfrm>
        </p:spPr>
        <p:txBody>
          <a:bodyPr>
            <a:normAutofit/>
          </a:bodyPr>
          <a:lstStyle/>
          <a:p>
            <a:pPr marL="457200" indent="0">
              <a:spcBef>
                <a:spcPts val="0"/>
              </a:spcBef>
              <a:buNone/>
            </a:pPr>
            <a:endParaRPr lang="fr-FR" sz="1600" dirty="0">
              <a:effectLst/>
            </a:endParaRPr>
          </a:p>
          <a:p>
            <a:pPr marL="457200" indent="0">
              <a:spcBef>
                <a:spcPts val="0"/>
              </a:spcBef>
              <a:buNone/>
            </a:pPr>
            <a:r>
              <a:rPr lang="fr-FR" sz="1600" dirty="0">
                <a:effectLst/>
              </a:rPr>
              <a:t>	</a:t>
            </a:r>
            <a:r>
              <a:rPr lang="fr-FR" sz="1800" dirty="0">
                <a:effectLst/>
              </a:rPr>
              <a:t>&gt; Plan National de Santé (PNS) </a:t>
            </a:r>
          </a:p>
          <a:p>
            <a:pPr marL="457200" indent="0">
              <a:spcBef>
                <a:spcPts val="0"/>
              </a:spcBef>
              <a:buNone/>
            </a:pPr>
            <a:r>
              <a:rPr lang="fr-FR" sz="1800" dirty="0">
                <a:effectLst/>
              </a:rPr>
              <a:t>	&gt; Plan National de Développement </a:t>
            </a:r>
            <a:r>
              <a:rPr lang="fr-FR" sz="1800" dirty="0"/>
              <a:t>Sanitaire</a:t>
            </a:r>
            <a:r>
              <a:rPr lang="fr-FR" sz="1800" dirty="0">
                <a:effectLst/>
              </a:rPr>
              <a:t> (PNDS)</a:t>
            </a:r>
          </a:p>
          <a:p>
            <a:pPr marL="457200" indent="0">
              <a:spcBef>
                <a:spcPts val="0"/>
              </a:spcBef>
              <a:buNone/>
            </a:pPr>
            <a:r>
              <a:rPr lang="fr-FR" sz="1800" dirty="0">
                <a:effectLst/>
              </a:rPr>
              <a:t>	&gt; Plan National de Développement (PND) </a:t>
            </a:r>
          </a:p>
          <a:p>
            <a:pPr marL="457200" indent="0">
              <a:spcBef>
                <a:spcPts val="0"/>
              </a:spcBef>
              <a:buNone/>
            </a:pPr>
            <a:r>
              <a:rPr lang="fr-FR" sz="1800" dirty="0">
                <a:effectLst/>
              </a:rPr>
              <a:t>	&gt; Plan de Transformation du Secteur de la Santé (PTSS) </a:t>
            </a:r>
          </a:p>
          <a:p>
            <a:pPr marL="457200" indent="0">
              <a:spcBef>
                <a:spcPts val="0"/>
              </a:spcBef>
              <a:buNone/>
            </a:pPr>
            <a:r>
              <a:rPr lang="fr-FR" sz="1800" dirty="0">
                <a:effectLst/>
              </a:rPr>
              <a:t>	&gt; Plan Stratégique du Secteur de la Santé (PSSS)</a:t>
            </a:r>
          </a:p>
          <a:p>
            <a:pPr marL="457200" indent="0">
              <a:spcBef>
                <a:spcPts val="0"/>
              </a:spcBef>
              <a:buNone/>
            </a:pPr>
            <a:r>
              <a:rPr lang="fr-FR" sz="1800" dirty="0"/>
              <a:t>	</a:t>
            </a:r>
            <a:r>
              <a:rPr lang="fr-FR" sz="1800" dirty="0">
                <a:effectLst/>
              </a:rPr>
              <a:t>&gt; </a:t>
            </a:r>
            <a:r>
              <a:rPr lang="fr-FR" sz="1800" dirty="0"/>
              <a:t>Plan Stratégique National (PSN)</a:t>
            </a:r>
            <a:endParaRPr lang="fr-FR" sz="1800" dirty="0">
              <a:effectLst/>
            </a:endParaRPr>
          </a:p>
          <a:p>
            <a:pPr marL="457200" indent="0">
              <a:spcBef>
                <a:spcPts val="0"/>
              </a:spcBef>
              <a:buNone/>
            </a:pPr>
            <a:endParaRPr lang="fr-FR" sz="1800" dirty="0"/>
          </a:p>
          <a:p>
            <a:pPr marL="457200" indent="0">
              <a:spcBef>
                <a:spcPts val="0"/>
              </a:spcBef>
              <a:buNone/>
            </a:pPr>
            <a:r>
              <a:rPr lang="fr-FR" sz="1800" dirty="0"/>
              <a:t>			-----------</a:t>
            </a:r>
          </a:p>
          <a:p>
            <a:pPr marL="457200" indent="0">
              <a:spcBef>
                <a:spcPts val="0"/>
              </a:spcBef>
              <a:buNone/>
            </a:pPr>
            <a:endParaRPr lang="fr-FR" sz="1800" dirty="0">
              <a:effectLst/>
            </a:endParaRPr>
          </a:p>
          <a:p>
            <a:pPr marL="457200" indent="0">
              <a:spcBef>
                <a:spcPts val="0"/>
              </a:spcBef>
              <a:buNone/>
            </a:pPr>
            <a:r>
              <a:rPr lang="fr-FR" sz="1800" dirty="0">
                <a:effectLst/>
              </a:rPr>
              <a:t>	&gt; Programmes d'Efficacité/de Modernisation du Secteur 	Public</a:t>
            </a:r>
          </a:p>
          <a:p>
            <a:pPr marL="457200" indent="0">
              <a:spcBef>
                <a:spcPts val="0"/>
              </a:spcBef>
              <a:buNone/>
            </a:pPr>
            <a:r>
              <a:rPr lang="fr-FR" sz="1800" dirty="0">
                <a:effectLst/>
              </a:rPr>
              <a:t>	&gt; Programmes de Gestion des Finances Publiques</a:t>
            </a:r>
          </a:p>
          <a:p>
            <a:pPr marL="457200" indent="0">
              <a:spcBef>
                <a:spcPts val="0"/>
              </a:spcBef>
              <a:buNone/>
            </a:pPr>
            <a:r>
              <a:rPr lang="fr-FR" sz="1800" dirty="0"/>
              <a:t>	</a:t>
            </a:r>
            <a:r>
              <a:rPr lang="fr-FR" sz="1800" dirty="0">
                <a:effectLst/>
              </a:rPr>
              <a:t>&gt; </a:t>
            </a:r>
            <a:r>
              <a:rPr lang="fr-FR" sz="1800" dirty="0"/>
              <a:t>Programme Élargi de Vaccination</a:t>
            </a:r>
            <a:endParaRPr lang="fr-FR" sz="1800" dirty="0">
              <a:effectLst/>
            </a:endParaRPr>
          </a:p>
          <a:p>
            <a:pPr marL="457200" indent="0">
              <a:spcBef>
                <a:spcPts val="0"/>
              </a:spcBef>
              <a:buNone/>
            </a:pPr>
            <a:r>
              <a:rPr lang="fr-FR" sz="1800" dirty="0">
                <a:effectLst/>
              </a:rPr>
              <a:t> </a:t>
            </a:r>
            <a:br>
              <a:rPr lang="fr-FR" sz="1000" dirty="0"/>
            </a:br>
            <a:endParaRPr lang="fr-FR" sz="1300" dirty="0">
              <a:effectLst/>
            </a:endParaRPr>
          </a:p>
          <a:p>
            <a:pPr marL="0" indent="0">
              <a:buNone/>
            </a:pPr>
            <a:endParaRPr lang="en-US" sz="1300" dirty="0"/>
          </a:p>
        </p:txBody>
      </p:sp>
      <p:sp>
        <p:nvSpPr>
          <p:cNvPr id="11" name="Text Placeholder 3">
            <a:extLst>
              <a:ext uri="{FF2B5EF4-FFF2-40B4-BE49-F238E27FC236}">
                <a16:creationId xmlns:a16="http://schemas.microsoft.com/office/drawing/2014/main" id="{1789C1AD-451D-F19F-A35A-5E746A3A3132}"/>
              </a:ext>
            </a:extLst>
          </p:cNvPr>
          <p:cNvSpPr>
            <a:spLocks noGrp="1"/>
          </p:cNvSpPr>
          <p:nvPr>
            <p:ph type="body" sz="half" idx="2"/>
          </p:nvPr>
        </p:nvSpPr>
        <p:spPr>
          <a:xfrm>
            <a:off x="469059" y="2052918"/>
            <a:ext cx="3932237" cy="3190875"/>
          </a:xfrm>
        </p:spPr>
        <p:txBody>
          <a:bodyPr>
            <a:normAutofit/>
          </a:bodyPr>
          <a:lstStyle/>
          <a:p>
            <a:pPr algn="ctr"/>
            <a:r>
              <a:rPr lang="en-US" sz="2800" b="1" dirty="0">
                <a:solidFill>
                  <a:srgbClr val="C00000"/>
                </a:solidFill>
              </a:rPr>
              <a:t>Plans et </a:t>
            </a:r>
            <a:r>
              <a:rPr lang="en-US" sz="2800" b="1" dirty="0" err="1">
                <a:solidFill>
                  <a:srgbClr val="C00000"/>
                </a:solidFill>
              </a:rPr>
              <a:t>Programmes</a:t>
            </a:r>
            <a:endParaRPr lang="en-US" sz="2800" b="1" dirty="0">
              <a:solidFill>
                <a:srgbClr val="C00000"/>
              </a:solidFill>
            </a:endParaRP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10</a:t>
            </a:fld>
            <a:endParaRPr lang="en-US"/>
          </a:p>
        </p:txBody>
      </p:sp>
      <p:sp>
        <p:nvSpPr>
          <p:cNvPr id="13" name="Footer Placeholder 5">
            <a:extLst>
              <a:ext uri="{FF2B5EF4-FFF2-40B4-BE49-F238E27FC236}">
                <a16:creationId xmlns:a16="http://schemas.microsoft.com/office/drawing/2014/main" id="{CEDF98E2-EB5F-0305-AE65-1ADB0ADE96DD}"/>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309297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371447" y="216715"/>
            <a:ext cx="6170612" cy="923925"/>
          </a:xfrm>
        </p:spPr>
        <p:txBody>
          <a:bodyPr anchor="b">
            <a:normAutofit fontScale="90000"/>
          </a:bodyPr>
          <a:lstStyle/>
          <a:p>
            <a:pPr algn="ctr">
              <a:spcAft>
                <a:spcPts val="800"/>
              </a:spcAft>
            </a:pPr>
            <a:br>
              <a:rPr lang="fr-FR" sz="1200" dirty="0">
                <a:effectLst/>
              </a:rPr>
            </a:br>
            <a:br>
              <a:rPr lang="fr-FR" sz="1200" dirty="0">
                <a:effectLst/>
              </a:rPr>
            </a:br>
            <a:r>
              <a:rPr lang="fr-FR" sz="2800" dirty="0">
                <a:effectLst/>
              </a:rPr>
              <a:t>Définitions (3)</a:t>
            </a:r>
            <a:br>
              <a:rPr lang="fr-FR" sz="2800" dirty="0">
                <a:effectLst/>
              </a:rPr>
            </a:br>
            <a:br>
              <a:rPr lang="fr-FR" sz="1200" dirty="0">
                <a:effectLst/>
              </a:rPr>
            </a:br>
            <a:endParaRPr lang="en-US" sz="12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334000" y="1219200"/>
            <a:ext cx="6400800" cy="4800600"/>
          </a:xfrm>
        </p:spPr>
        <p:txBody>
          <a:bodyPr>
            <a:noAutofit/>
          </a:bodyPr>
          <a:lstStyle/>
          <a:p>
            <a:pPr marL="0" indent="0">
              <a:spcBef>
                <a:spcPts val="0"/>
              </a:spcBef>
              <a:spcAft>
                <a:spcPts val="600"/>
              </a:spcAft>
              <a:buNone/>
            </a:pPr>
            <a:r>
              <a:rPr lang="fr-FR" sz="1800" b="1" dirty="0">
                <a:solidFill>
                  <a:srgbClr val="C00000"/>
                </a:solidFill>
                <a:effectLst/>
              </a:rPr>
              <a:t>(ii) Cadres juridiques et réglementaires :</a:t>
            </a:r>
          </a:p>
          <a:p>
            <a:pPr marL="0" indent="0">
              <a:spcBef>
                <a:spcPts val="0"/>
              </a:spcBef>
              <a:spcAft>
                <a:spcPts val="600"/>
              </a:spcAft>
              <a:buNone/>
            </a:pPr>
            <a:endParaRPr lang="fr-FR" sz="1800" dirty="0">
              <a:effectLst/>
            </a:endParaRPr>
          </a:p>
          <a:p>
            <a:pPr marL="342900" lvl="0" indent="-342900">
              <a:spcBef>
                <a:spcPts val="0"/>
              </a:spcBef>
              <a:spcAft>
                <a:spcPts val="600"/>
              </a:spcAft>
              <a:buFont typeface="Wingdings" panose="05000000000000000000" pitchFamily="2" charset="2"/>
              <a:buChar char=""/>
            </a:pPr>
            <a:r>
              <a:rPr lang="fr-FR" sz="1800" dirty="0">
                <a:effectLst/>
              </a:rPr>
              <a:t>Les cadres juridiques et réglementaires sont définis comme:</a:t>
            </a:r>
          </a:p>
          <a:p>
            <a:pPr marL="0" lvl="0" indent="0">
              <a:spcBef>
                <a:spcPts val="0"/>
              </a:spcBef>
              <a:spcAft>
                <a:spcPts val="600"/>
              </a:spcAft>
              <a:buNone/>
            </a:pPr>
            <a:r>
              <a:rPr lang="fr-FR" sz="1800" dirty="0"/>
              <a:t>	</a:t>
            </a:r>
            <a:r>
              <a:rPr lang="fr-FR" sz="1800" b="1" dirty="0">
                <a:solidFill>
                  <a:schemeClr val="accent6"/>
                </a:solidFill>
                <a:effectLst/>
              </a:rPr>
              <a:t> </a:t>
            </a:r>
            <a:r>
              <a:rPr lang="fr-FR" sz="1800" b="1" dirty="0">
                <a:solidFill>
                  <a:srgbClr val="C00000"/>
                </a:solidFill>
                <a:effectLst/>
              </a:rPr>
              <a:t>&gt; </a:t>
            </a:r>
            <a:r>
              <a:rPr lang="fr-FR" sz="1800" b="1" dirty="0">
                <a:solidFill>
                  <a:srgbClr val="C00000"/>
                </a:solidFill>
              </a:rPr>
              <a:t>L</a:t>
            </a:r>
            <a:r>
              <a:rPr lang="fr-FR" sz="1800" b="1" dirty="0">
                <a:solidFill>
                  <a:srgbClr val="C00000"/>
                </a:solidFill>
                <a:effectLst/>
              </a:rPr>
              <a:t>es textes […]</a:t>
            </a:r>
            <a:endParaRPr lang="fr-FR" sz="800" b="1" dirty="0">
              <a:solidFill>
                <a:srgbClr val="C00000"/>
              </a:solidFill>
            </a:endParaRPr>
          </a:p>
          <a:p>
            <a:pPr marL="0" lvl="0" indent="0">
              <a:spcBef>
                <a:spcPts val="0"/>
              </a:spcBef>
              <a:spcAft>
                <a:spcPts val="600"/>
              </a:spcAft>
              <a:buNone/>
            </a:pPr>
            <a:r>
              <a:rPr lang="fr-FR" sz="1800" b="1" dirty="0">
                <a:effectLst/>
              </a:rPr>
              <a:t>		 ● </a:t>
            </a:r>
            <a:r>
              <a:rPr lang="fr-FR" sz="1800" dirty="0">
                <a:effectLst/>
              </a:rPr>
              <a:t>Lois, décrets, arrêtés ministériels, ordonnances, statuts, règles, règlementations, arrangements contractuels; </a:t>
            </a:r>
            <a:r>
              <a:rPr lang="fr-FR" sz="1800" b="1" dirty="0">
                <a:solidFill>
                  <a:srgbClr val="C00000"/>
                </a:solidFill>
                <a:effectLst/>
              </a:rPr>
              <a:t>et</a:t>
            </a:r>
          </a:p>
          <a:p>
            <a:pPr marL="0" lvl="0" indent="0">
              <a:spcBef>
                <a:spcPts val="0"/>
              </a:spcBef>
              <a:spcAft>
                <a:spcPts val="600"/>
              </a:spcAft>
              <a:buNone/>
            </a:pPr>
            <a:endParaRPr lang="fr-FR" sz="800" b="1" dirty="0">
              <a:solidFill>
                <a:schemeClr val="accent6"/>
              </a:solidFill>
              <a:effectLst/>
            </a:endParaRPr>
          </a:p>
          <a:p>
            <a:pPr marL="0" lvl="0" indent="0">
              <a:spcBef>
                <a:spcPts val="0"/>
              </a:spcBef>
              <a:spcAft>
                <a:spcPts val="600"/>
              </a:spcAft>
              <a:buNone/>
            </a:pPr>
            <a:r>
              <a:rPr lang="fr-FR" sz="1800" b="1" dirty="0">
                <a:solidFill>
                  <a:schemeClr val="accent6"/>
                </a:solidFill>
              </a:rPr>
              <a:t>	</a:t>
            </a:r>
            <a:r>
              <a:rPr lang="fr-FR" sz="1800" dirty="0">
                <a:solidFill>
                  <a:schemeClr val="accent6"/>
                </a:solidFill>
                <a:effectLst/>
              </a:rPr>
              <a:t> </a:t>
            </a:r>
            <a:r>
              <a:rPr lang="fr-FR" sz="1800" dirty="0">
                <a:solidFill>
                  <a:srgbClr val="C00000"/>
                </a:solidFill>
                <a:effectLst/>
              </a:rPr>
              <a:t>&gt; </a:t>
            </a:r>
            <a:r>
              <a:rPr lang="fr-FR" sz="1800" b="1" dirty="0">
                <a:solidFill>
                  <a:srgbClr val="C00000"/>
                </a:solidFill>
                <a:effectLst/>
              </a:rPr>
              <a:t>les structures […]</a:t>
            </a:r>
            <a:endParaRPr lang="fr-FR" sz="800" b="1" dirty="0">
              <a:solidFill>
                <a:srgbClr val="C00000"/>
              </a:solidFill>
              <a:effectLst/>
            </a:endParaRPr>
          </a:p>
          <a:p>
            <a:pPr marL="0" lvl="0" indent="0">
              <a:spcBef>
                <a:spcPts val="0"/>
              </a:spcBef>
              <a:spcAft>
                <a:spcPts val="600"/>
              </a:spcAft>
              <a:buNone/>
            </a:pPr>
            <a:r>
              <a:rPr lang="fr-FR" sz="1800" b="1" dirty="0"/>
              <a:t>		</a:t>
            </a:r>
            <a:r>
              <a:rPr lang="fr-FR" sz="1800" b="1" dirty="0">
                <a:effectLst/>
              </a:rPr>
              <a:t> ● </a:t>
            </a:r>
            <a:r>
              <a:rPr lang="fr-FR" sz="1800" dirty="0"/>
              <a:t>F</a:t>
            </a:r>
            <a:r>
              <a:rPr lang="fr-FR" sz="1800" dirty="0">
                <a:effectLst/>
              </a:rPr>
              <a:t>onds de santé, caisses, agences d'achat, organes de gestion et de gouvernance, partenariats public-privé -PPP-, ou toutes autres structures au niveau national, régional ou local</a:t>
            </a:r>
          </a:p>
          <a:p>
            <a:pPr marL="0" lvl="0" indent="0">
              <a:spcBef>
                <a:spcPts val="0"/>
              </a:spcBef>
              <a:spcAft>
                <a:spcPts val="600"/>
              </a:spcAft>
              <a:buNone/>
            </a:pPr>
            <a:endParaRPr lang="fr-FR" sz="800" dirty="0">
              <a:effectLst/>
            </a:endParaRPr>
          </a:p>
          <a:p>
            <a:pPr marL="0" lvl="0" indent="0">
              <a:spcBef>
                <a:spcPts val="0"/>
              </a:spcBef>
              <a:spcAft>
                <a:spcPts val="600"/>
              </a:spcAft>
              <a:buNone/>
            </a:pPr>
            <a:r>
              <a:rPr lang="fr-FR" sz="1800" b="1" dirty="0"/>
              <a:t>	</a:t>
            </a:r>
            <a:r>
              <a:rPr lang="fr-FR" sz="1800" b="1" dirty="0">
                <a:solidFill>
                  <a:srgbClr val="C00000"/>
                </a:solidFill>
                <a:effectLst/>
              </a:rPr>
              <a:t> </a:t>
            </a:r>
            <a:r>
              <a:rPr lang="fr-FR" sz="1800" b="1" dirty="0">
                <a:solidFill>
                  <a:schemeClr val="accent6"/>
                </a:solidFill>
                <a:effectLst/>
              </a:rPr>
              <a:t>&gt; […] impactant la PSS et le FS.</a:t>
            </a: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11</a:t>
            </a:fld>
            <a:endParaRPr lang="en-US"/>
          </a:p>
        </p:txBody>
      </p:sp>
      <p:sp>
        <p:nvSpPr>
          <p:cNvPr id="11" name="Text Placeholder 4">
            <a:extLst>
              <a:ext uri="{FF2B5EF4-FFF2-40B4-BE49-F238E27FC236}">
                <a16:creationId xmlns:a16="http://schemas.microsoft.com/office/drawing/2014/main" id="{77926887-1AF0-42E4-713D-5F28E0CD4259}"/>
              </a:ext>
            </a:extLst>
          </p:cNvPr>
          <p:cNvSpPr>
            <a:spLocks noGrp="1"/>
          </p:cNvSpPr>
          <p:nvPr>
            <p:ph type="body" sz="quarter" idx="11"/>
          </p:nvPr>
        </p:nvSpPr>
        <p:spPr>
          <a:xfrm>
            <a:off x="909637" y="1685925"/>
            <a:ext cx="3228975" cy="1743075"/>
          </a:xfrm>
        </p:spPr>
        <p:txBody>
          <a:bodyPr/>
          <a:lstStyle/>
          <a:p>
            <a:pPr algn="ctr"/>
            <a:r>
              <a:rPr lang="en-US" dirty="0"/>
              <a:t>Les cadres </a:t>
            </a:r>
            <a:r>
              <a:rPr lang="en-US" dirty="0" err="1"/>
              <a:t>juridiques</a:t>
            </a:r>
            <a:r>
              <a:rPr lang="en-US" dirty="0"/>
              <a:t> et </a:t>
            </a:r>
            <a:r>
              <a:rPr lang="en-US" dirty="0" err="1"/>
              <a:t>réglementaires</a:t>
            </a:r>
            <a:endParaRPr lang="en-US" dirty="0"/>
          </a:p>
        </p:txBody>
      </p:sp>
      <p:sp>
        <p:nvSpPr>
          <p:cNvPr id="13" name="Footer Placeholder 5">
            <a:extLst>
              <a:ext uri="{FF2B5EF4-FFF2-40B4-BE49-F238E27FC236}">
                <a16:creationId xmlns:a16="http://schemas.microsoft.com/office/drawing/2014/main" id="{98644E5A-0F04-19F4-9928-A52AEAA9BE9D}"/>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4002969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923925"/>
          </a:xfrm>
        </p:spPr>
        <p:txBody>
          <a:bodyPr anchor="b">
            <a:normAutofit fontScale="90000"/>
          </a:bodyPr>
          <a:lstStyle/>
          <a:p>
            <a:pPr algn="ctr">
              <a:spcAft>
                <a:spcPts val="800"/>
              </a:spcAft>
            </a:pPr>
            <a:br>
              <a:rPr lang="fr-FR" sz="1200" dirty="0">
                <a:effectLst/>
              </a:rPr>
            </a:br>
            <a:br>
              <a:rPr lang="fr-FR" sz="1200" dirty="0">
                <a:effectLst/>
              </a:rPr>
            </a:br>
            <a:r>
              <a:rPr lang="fr-FR" sz="2800" dirty="0">
                <a:effectLst/>
              </a:rPr>
              <a:t>Définitions (4)</a:t>
            </a:r>
            <a:br>
              <a:rPr lang="fr-FR" sz="2800" dirty="0">
                <a:effectLst/>
              </a:rPr>
            </a:br>
            <a:br>
              <a:rPr lang="fr-FR" sz="1200" dirty="0">
                <a:effectLst/>
              </a:rPr>
            </a:br>
            <a:endParaRPr lang="en-US" sz="12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183188" y="1590675"/>
            <a:ext cx="6172200" cy="4270375"/>
          </a:xfrm>
        </p:spPr>
        <p:txBody>
          <a:bodyPr>
            <a:normAutofit/>
          </a:bodyPr>
          <a:lstStyle/>
          <a:p>
            <a:pPr marL="0" lvl="0" indent="0">
              <a:buNone/>
            </a:pPr>
            <a:endParaRPr lang="fr-FR" sz="1800" dirty="0">
              <a:effectLst/>
            </a:endParaRPr>
          </a:p>
          <a:p>
            <a:pPr marL="0" indent="0">
              <a:lnSpc>
                <a:spcPct val="100000"/>
              </a:lnSpc>
              <a:spcBef>
                <a:spcPts val="0"/>
              </a:spcBef>
              <a:buNone/>
            </a:pPr>
            <a:r>
              <a:rPr lang="fr-FR" sz="1800" dirty="0">
                <a:effectLst/>
              </a:rPr>
              <a:t>	</a:t>
            </a:r>
            <a:r>
              <a:rPr lang="fr-FR" sz="1800" dirty="0">
                <a:effectLst/>
                <a:latin typeface="+mj-lt"/>
                <a:ea typeface="Calibri" panose="020F0502020204030204" pitchFamily="34" charset="0"/>
                <a:cs typeface="Times New Roman" panose="02020603050405020304" pitchFamily="18" charset="0"/>
              </a:rPr>
              <a:t>&gt; </a:t>
            </a:r>
            <a:r>
              <a:rPr lang="fr-FR" sz="1800" dirty="0">
                <a:effectLst/>
                <a:latin typeface="+mn-lt"/>
                <a:ea typeface="Calibri" panose="020F0502020204030204" pitchFamily="34" charset="0"/>
                <a:cs typeface="Arial" panose="020B0604020202020204" pitchFamily="34" charset="0"/>
              </a:rPr>
              <a:t>Bien qu'ils puissent être différents en nature </a:t>
            </a:r>
            <a:r>
              <a:rPr lang="fr-FR" sz="1800" dirty="0">
                <a:solidFill>
                  <a:schemeClr val="accent6"/>
                </a:solidFill>
                <a:effectLst/>
                <a:latin typeface="+mn-lt"/>
                <a:ea typeface="Calibri" panose="020F0502020204030204" pitchFamily="34" charset="0"/>
                <a:cs typeface="Arial" panose="020B0604020202020204" pitchFamily="34" charset="0"/>
              </a:rPr>
              <a:t>(nature législative ou réglementaire),</a:t>
            </a:r>
            <a:r>
              <a:rPr lang="fr-FR" sz="1800" dirty="0">
                <a:effectLst/>
                <a:latin typeface="+mn-lt"/>
                <a:ea typeface="Calibri" panose="020F0502020204030204" pitchFamily="34" charset="0"/>
                <a:cs typeface="Arial" panose="020B0604020202020204" pitchFamily="34" charset="0"/>
              </a:rPr>
              <a:t> ces textes </a:t>
            </a:r>
            <a:r>
              <a:rPr lang="fr-FR" sz="1800" dirty="0">
                <a:solidFill>
                  <a:srgbClr val="C00000"/>
                </a:solidFill>
                <a:effectLst/>
                <a:latin typeface="+mn-lt"/>
                <a:ea typeface="Calibri" panose="020F0502020204030204" pitchFamily="34" charset="0"/>
                <a:cs typeface="Arial" panose="020B0604020202020204" pitchFamily="34" charset="0"/>
              </a:rPr>
              <a:t>SONT JURIDIQUEMENT CONTRAIGNANTS</a:t>
            </a:r>
            <a:r>
              <a:rPr lang="fr-FR" sz="1800" dirty="0">
                <a:effectLst/>
                <a:latin typeface="+mn-lt"/>
                <a:ea typeface="Calibri" panose="020F0502020204030204" pitchFamily="34" charset="0"/>
                <a:cs typeface="Arial" panose="020B0604020202020204" pitchFamily="34" charset="0"/>
              </a:rPr>
              <a:t>.</a:t>
            </a:r>
          </a:p>
          <a:p>
            <a:pPr marL="0" indent="0">
              <a:lnSpc>
                <a:spcPct val="100000"/>
              </a:lnSpc>
              <a:spcBef>
                <a:spcPts val="0"/>
              </a:spcBef>
              <a:buNone/>
            </a:pPr>
            <a:endParaRPr lang="fr-FR" sz="1800" dirty="0">
              <a:latin typeface="+mn-lt"/>
              <a:ea typeface="Calibri" panose="020F0502020204030204" pitchFamily="34" charset="0"/>
            </a:endParaRPr>
          </a:p>
          <a:p>
            <a:pPr marL="0" indent="0">
              <a:lnSpc>
                <a:spcPct val="100000"/>
              </a:lnSpc>
              <a:spcBef>
                <a:spcPts val="0"/>
              </a:spcBef>
              <a:buNone/>
            </a:pPr>
            <a:r>
              <a:rPr lang="fr-FR" sz="1800" dirty="0">
                <a:effectLst/>
                <a:latin typeface="+mn-lt"/>
                <a:ea typeface="Calibri" panose="020F0502020204030204" pitchFamily="34" charset="0"/>
                <a:cs typeface="Arial" panose="020B0604020202020204" pitchFamily="34" charset="0"/>
              </a:rPr>
              <a:t> 	</a:t>
            </a:r>
            <a:r>
              <a:rPr lang="fr-FR" sz="1800" dirty="0">
                <a:effectLst/>
                <a:latin typeface="+mj-lt"/>
                <a:ea typeface="Calibri" panose="020F0502020204030204" pitchFamily="34" charset="0"/>
                <a:cs typeface="Times New Roman" panose="02020603050405020304" pitchFamily="18" charset="0"/>
              </a:rPr>
              <a:t> &gt; </a:t>
            </a:r>
            <a:r>
              <a:rPr lang="fr-FR" sz="1800" dirty="0">
                <a:effectLst/>
                <a:latin typeface="+mn-lt"/>
                <a:ea typeface="Calibri" panose="020F0502020204030204" pitchFamily="34" charset="0"/>
                <a:cs typeface="Arial" panose="020B0604020202020204" pitchFamily="34" charset="0"/>
              </a:rPr>
              <a:t>De même, à condition qu'elles soient établies par une source juridiquement contraignante (</a:t>
            </a:r>
            <a:r>
              <a:rPr lang="fr-FR" sz="1800" b="1" dirty="0">
                <a:effectLst/>
                <a:latin typeface="+mn-lt"/>
                <a:ea typeface="Calibri" panose="020F0502020204030204" pitchFamily="34" charset="0"/>
                <a:cs typeface="Arial" panose="020B0604020202020204" pitchFamily="34" charset="0"/>
              </a:rPr>
              <a:t>texte législatif ou réglementaire</a:t>
            </a:r>
            <a:r>
              <a:rPr lang="fr-FR" sz="1800" dirty="0">
                <a:effectLst/>
                <a:latin typeface="+mn-lt"/>
                <a:ea typeface="Calibri" panose="020F0502020204030204" pitchFamily="34" charset="0"/>
                <a:cs typeface="Arial" panose="020B0604020202020204" pitchFamily="34" charset="0"/>
              </a:rPr>
              <a:t>), les structures font partie du cadre juridique et réglementaire. </a:t>
            </a:r>
            <a:endParaRPr lang="fr-FR" sz="1800" dirty="0">
              <a:effectLst/>
              <a:latin typeface="Times New Roman" panose="02020603050405020304" pitchFamily="18" charset="0"/>
              <a:ea typeface="Times New Roman" panose="02020603050405020304" pitchFamily="18" charset="0"/>
            </a:endParaRPr>
          </a:p>
          <a:p>
            <a:pPr marL="0" lvl="0" indent="0">
              <a:spcBef>
                <a:spcPts val="0"/>
              </a:spcBef>
              <a:buNone/>
            </a:pPr>
            <a:endParaRPr lang="en-US" sz="30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12</a:t>
            </a:fld>
            <a:endParaRPr lang="en-US"/>
          </a:p>
        </p:txBody>
      </p:sp>
      <p:sp>
        <p:nvSpPr>
          <p:cNvPr id="11" name="Text Placeholder 4">
            <a:extLst>
              <a:ext uri="{FF2B5EF4-FFF2-40B4-BE49-F238E27FC236}">
                <a16:creationId xmlns:a16="http://schemas.microsoft.com/office/drawing/2014/main" id="{302D5BD4-7AF1-8830-3B5C-270CF38E7935}"/>
              </a:ext>
            </a:extLst>
          </p:cNvPr>
          <p:cNvSpPr>
            <a:spLocks noGrp="1"/>
          </p:cNvSpPr>
          <p:nvPr>
            <p:ph type="body" sz="quarter" idx="11"/>
          </p:nvPr>
        </p:nvSpPr>
        <p:spPr>
          <a:xfrm>
            <a:off x="909637" y="1685925"/>
            <a:ext cx="3228975" cy="1743075"/>
          </a:xfrm>
        </p:spPr>
        <p:txBody>
          <a:bodyPr/>
          <a:lstStyle/>
          <a:p>
            <a:pPr algn="ctr"/>
            <a:r>
              <a:rPr lang="en-US" dirty="0" err="1"/>
              <a:t>Juridiquement</a:t>
            </a:r>
            <a:r>
              <a:rPr lang="en-US" dirty="0"/>
              <a:t> </a:t>
            </a:r>
            <a:r>
              <a:rPr lang="en-US" dirty="0" err="1"/>
              <a:t>contraignants</a:t>
            </a:r>
            <a:endParaRPr lang="en-US" dirty="0"/>
          </a:p>
        </p:txBody>
      </p:sp>
      <p:sp>
        <p:nvSpPr>
          <p:cNvPr id="13" name="Footer Placeholder 5">
            <a:extLst>
              <a:ext uri="{FF2B5EF4-FFF2-40B4-BE49-F238E27FC236}">
                <a16:creationId xmlns:a16="http://schemas.microsoft.com/office/drawing/2014/main" id="{6044E53B-C716-B384-EEA3-7AAF1508DD0A}"/>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535984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2700" dirty="0">
                <a:effectLst/>
              </a:rPr>
            </a:br>
            <a:r>
              <a:rPr lang="fr-FR" sz="2800" dirty="0"/>
              <a:t>Exemples de cadres juridiques et réglementaires (1)</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42718" y="1981200"/>
            <a:ext cx="11430000" cy="4615996"/>
          </a:xfrm>
        </p:spPr>
        <p:txBody>
          <a:bodyPr>
            <a:normAutofit fontScale="85000" lnSpcReduction="20000"/>
          </a:bodyPr>
          <a:lstStyle/>
          <a:p>
            <a:pPr marL="914400" indent="0">
              <a:spcBef>
                <a:spcPts val="0"/>
              </a:spcBef>
              <a:buNone/>
            </a:pPr>
            <a:r>
              <a:rPr lang="fr-FR" sz="3000" b="1" dirty="0">
                <a:solidFill>
                  <a:schemeClr val="accent6"/>
                </a:solidFill>
                <a:effectLst/>
              </a:rPr>
              <a:t>TEXTES:</a:t>
            </a:r>
          </a:p>
          <a:p>
            <a:pPr marL="914400" indent="0">
              <a:spcBef>
                <a:spcPts val="0"/>
              </a:spcBef>
              <a:buNone/>
            </a:pPr>
            <a:endParaRPr lang="fr-FR" sz="2000" dirty="0">
              <a:solidFill>
                <a:srgbClr val="C00000"/>
              </a:solidFill>
              <a:effectLst/>
            </a:endParaRPr>
          </a:p>
          <a:p>
            <a:pPr marL="914400" indent="0">
              <a:spcBef>
                <a:spcPts val="0"/>
              </a:spcBef>
              <a:buNone/>
            </a:pPr>
            <a:r>
              <a:rPr lang="fr-FR" sz="2400" dirty="0">
                <a:solidFill>
                  <a:srgbClr val="C00000"/>
                </a:solidFill>
                <a:effectLst/>
              </a:rPr>
              <a:t>&gt; </a:t>
            </a:r>
            <a:r>
              <a:rPr lang="fr-FR" sz="2400" b="1" dirty="0">
                <a:solidFill>
                  <a:srgbClr val="C00000"/>
                </a:solidFill>
                <a:effectLst/>
              </a:rPr>
              <a:t>Pouvoir </a:t>
            </a:r>
            <a:r>
              <a:rPr lang="fr-FR" sz="2400" b="1" dirty="0">
                <a:solidFill>
                  <a:srgbClr val="C00000"/>
                </a:solidFill>
              </a:rPr>
              <a:t>législa</a:t>
            </a:r>
            <a:r>
              <a:rPr lang="fr-FR" sz="2400" b="1" dirty="0">
                <a:solidFill>
                  <a:srgbClr val="C00000"/>
                </a:solidFill>
                <a:effectLst/>
              </a:rPr>
              <a:t>tif :</a:t>
            </a:r>
          </a:p>
          <a:p>
            <a:pPr marL="1371600" indent="0">
              <a:spcBef>
                <a:spcPts val="0"/>
              </a:spcBef>
              <a:buNone/>
            </a:pPr>
            <a:endParaRPr lang="fr-FR" sz="2400" b="1" dirty="0"/>
          </a:p>
          <a:p>
            <a:pPr marL="1371600" indent="0">
              <a:lnSpc>
                <a:spcPct val="120000"/>
              </a:lnSpc>
              <a:spcBef>
                <a:spcPts val="0"/>
              </a:spcBef>
              <a:buNone/>
            </a:pPr>
            <a:r>
              <a:rPr lang="fr-FR" sz="2100" dirty="0">
                <a:solidFill>
                  <a:srgbClr val="C00000"/>
                </a:solidFill>
                <a:effectLst/>
                <a:latin typeface="+mn-lt"/>
                <a:ea typeface="Times New Roman" panose="02020603050405020304" pitchFamily="18" charset="0"/>
              </a:rPr>
              <a:t>○ Loi sur la CSU</a:t>
            </a:r>
          </a:p>
          <a:p>
            <a:pPr marL="1371600" indent="0">
              <a:lnSpc>
                <a:spcPct val="120000"/>
              </a:lnSpc>
              <a:spcBef>
                <a:spcPts val="0"/>
              </a:spcBef>
              <a:buNone/>
            </a:pPr>
            <a:r>
              <a:rPr lang="fr-FR" sz="2100" dirty="0">
                <a:solidFill>
                  <a:srgbClr val="C00000"/>
                </a:solidFill>
                <a:effectLst/>
                <a:latin typeface="+mn-lt"/>
                <a:ea typeface="Times New Roman" panose="02020603050405020304" pitchFamily="18" charset="0"/>
              </a:rPr>
              <a:t>○ Loi sur la CMU</a:t>
            </a:r>
          </a:p>
          <a:p>
            <a:pPr marL="1371600" indent="0">
              <a:lnSpc>
                <a:spcPct val="120000"/>
              </a:lnSpc>
              <a:spcBef>
                <a:spcPts val="0"/>
              </a:spcBef>
              <a:buNone/>
            </a:pPr>
            <a:r>
              <a:rPr lang="fr-FR" sz="2100" dirty="0">
                <a:solidFill>
                  <a:srgbClr val="C00000"/>
                </a:solidFill>
                <a:effectLst/>
                <a:latin typeface="+mn-lt"/>
                <a:ea typeface="Times New Roman" panose="02020603050405020304" pitchFamily="18" charset="0"/>
              </a:rPr>
              <a:t>○ Législation fiscale</a:t>
            </a:r>
          </a:p>
          <a:p>
            <a:pPr marL="1371600" indent="0">
              <a:lnSpc>
                <a:spcPct val="120000"/>
              </a:lnSpc>
              <a:spcBef>
                <a:spcPts val="0"/>
              </a:spcBef>
              <a:buNone/>
            </a:pPr>
            <a:endParaRPr lang="fr-FR" sz="1500" dirty="0">
              <a:solidFill>
                <a:srgbClr val="C00000"/>
              </a:solidFill>
              <a:effectLst/>
              <a:latin typeface="+mn-lt"/>
              <a:ea typeface="Times New Roman" panose="02020603050405020304" pitchFamily="18" charset="0"/>
            </a:endParaRPr>
          </a:p>
          <a:p>
            <a:pPr marL="457200" indent="0">
              <a:lnSpc>
                <a:spcPct val="120000"/>
              </a:lnSpc>
              <a:spcBef>
                <a:spcPts val="0"/>
              </a:spcBef>
              <a:buNone/>
            </a:pPr>
            <a:r>
              <a:rPr lang="fr-FR" sz="2100" b="1" u="sng" dirty="0">
                <a:solidFill>
                  <a:schemeClr val="accent6"/>
                </a:solidFill>
                <a:effectLst/>
                <a:latin typeface="+mn-lt"/>
                <a:ea typeface="Times New Roman" panose="02020603050405020304" pitchFamily="18" charset="0"/>
              </a:rPr>
              <a:t>NB</a:t>
            </a:r>
            <a:r>
              <a:rPr lang="fr-FR" sz="2100" b="1" dirty="0">
                <a:solidFill>
                  <a:schemeClr val="accent6"/>
                </a:solidFill>
                <a:effectLst/>
                <a:latin typeface="+mn-lt"/>
                <a:ea typeface="Times New Roman" panose="02020603050405020304" pitchFamily="18" charset="0"/>
              </a:rPr>
              <a:t>:</a:t>
            </a:r>
            <a:r>
              <a:rPr lang="fr-FR" sz="2100" dirty="0">
                <a:solidFill>
                  <a:schemeClr val="accent6"/>
                </a:solidFill>
                <a:effectLst/>
                <a:latin typeface="+mn-lt"/>
                <a:ea typeface="Times New Roman" panose="02020603050405020304" pitchFamily="18" charset="0"/>
              </a:rPr>
              <a:t> Les lois doivent être conformes à la Constitution (au sommet de la hiérarchie des normes internes) et aux dispositions des traités. </a:t>
            </a:r>
          </a:p>
          <a:p>
            <a:pPr marL="457200" indent="0">
              <a:lnSpc>
                <a:spcPct val="120000"/>
              </a:lnSpc>
              <a:spcBef>
                <a:spcPts val="0"/>
              </a:spcBef>
              <a:buNone/>
            </a:pPr>
            <a:endParaRPr lang="fr-FR" sz="1900" dirty="0">
              <a:solidFill>
                <a:schemeClr val="accent6"/>
              </a:solidFill>
              <a:latin typeface="+mn-lt"/>
              <a:ea typeface="Times New Roman" panose="02020603050405020304" pitchFamily="18" charset="0"/>
            </a:endParaRPr>
          </a:p>
          <a:p>
            <a:pPr marL="457200" indent="0">
              <a:lnSpc>
                <a:spcPct val="120000"/>
              </a:lnSpc>
              <a:spcBef>
                <a:spcPts val="0"/>
              </a:spcBef>
              <a:buNone/>
            </a:pPr>
            <a:r>
              <a:rPr lang="fr-FR" sz="1900" dirty="0">
                <a:solidFill>
                  <a:schemeClr val="accent6"/>
                </a:solidFill>
                <a:latin typeface="+mn-lt"/>
                <a:ea typeface="Times New Roman" panose="02020603050405020304" pitchFamily="18" charset="0"/>
              </a:rPr>
              <a:t>Ex: </a:t>
            </a:r>
            <a:r>
              <a:rPr lang="fr-FR" sz="2000" b="1" dirty="0">
                <a:solidFill>
                  <a:srgbClr val="C00000"/>
                </a:solidFill>
                <a:latin typeface="+mn-lt"/>
                <a:ea typeface="Times New Roman" panose="02020603050405020304" pitchFamily="18" charset="0"/>
              </a:rPr>
              <a:t>A</a:t>
            </a:r>
            <a:r>
              <a:rPr lang="fr-FR" sz="2000" b="1" i="0" dirty="0">
                <a:solidFill>
                  <a:srgbClr val="C00000"/>
                </a:solidFill>
                <a:effectLst/>
                <a:latin typeface="+mn-lt"/>
              </a:rPr>
              <a:t>rticle 23 du Règlement N°07/2009/CM/UEMOA </a:t>
            </a:r>
            <a:r>
              <a:rPr lang="fr-FR" sz="2000" i="0" dirty="0">
                <a:solidFill>
                  <a:schemeClr val="accent6"/>
                </a:solidFill>
                <a:effectLst/>
                <a:latin typeface="+mn-lt"/>
              </a:rPr>
              <a:t>portant réglementation de la mutualité sociale dans l’Union</a:t>
            </a:r>
            <a:r>
              <a:rPr lang="fr-FR" sz="2000" dirty="0">
                <a:solidFill>
                  <a:schemeClr val="accent6"/>
                </a:solidFill>
                <a:latin typeface="+mn-lt"/>
              </a:rPr>
              <a:t>: « </a:t>
            </a:r>
            <a:r>
              <a:rPr lang="fr-FR" sz="2000" dirty="0">
                <a:latin typeface="+mn-lt"/>
              </a:rPr>
              <a:t>Il est créé dans chaque État membre un organe administratif de la mutualité sociale ainsi qu’un registre national d’immatriculation des mutuelles sociales ».</a:t>
            </a:r>
            <a:endParaRPr lang="fr-FR" sz="2000" i="0" dirty="0">
              <a:solidFill>
                <a:schemeClr val="accent6"/>
              </a:solidFill>
              <a:effectLst/>
              <a:latin typeface="+mn-lt"/>
            </a:endParaRPr>
          </a:p>
          <a:p>
            <a:pPr marL="457200" indent="0">
              <a:lnSpc>
                <a:spcPct val="120000"/>
              </a:lnSpc>
              <a:spcBef>
                <a:spcPts val="0"/>
              </a:spcBef>
              <a:buNone/>
            </a:pPr>
            <a:endParaRPr lang="fr-FR" sz="1900" i="0" dirty="0">
              <a:solidFill>
                <a:schemeClr val="accent6"/>
              </a:solidFill>
              <a:effectLst/>
              <a:latin typeface="+mn-lt"/>
            </a:endParaRPr>
          </a:p>
          <a:p>
            <a:pPr marL="914400" indent="0">
              <a:spcBef>
                <a:spcPts val="0"/>
              </a:spcBef>
              <a:buNone/>
            </a:pPr>
            <a:r>
              <a:rPr lang="fr-FR" sz="1300" dirty="0">
                <a:effectLst/>
              </a:rPr>
              <a:t>	</a:t>
            </a:r>
          </a:p>
          <a:p>
            <a:pPr marL="1371600" indent="457200">
              <a:spcBef>
                <a:spcPts val="0"/>
              </a:spcBef>
            </a:pPr>
            <a:endParaRPr lang="fr-FR" sz="1300" dirty="0">
              <a:effectLst/>
            </a:endParaRPr>
          </a:p>
          <a:p>
            <a:pPr marL="1371600" indent="0">
              <a:spcBef>
                <a:spcPts val="0"/>
              </a:spcBef>
              <a:buNone/>
            </a:pPr>
            <a:r>
              <a:rPr lang="fr-FR" sz="13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13</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pic>
        <p:nvPicPr>
          <p:cNvPr id="3" name="Picture 6" descr="Droit à l'oubli numérique | Lois et textes fondamentauxTextes de loi en  matière de droit à l'oubli numérique">
            <a:extLst>
              <a:ext uri="{FF2B5EF4-FFF2-40B4-BE49-F238E27FC236}">
                <a16:creationId xmlns:a16="http://schemas.microsoft.com/office/drawing/2014/main" id="{278D8C6A-A7AD-808C-D790-2F6F7A39EA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717452"/>
            <a:ext cx="64008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330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1200" dirty="0">
                <a:effectLst/>
              </a:rPr>
            </a:br>
            <a:r>
              <a:rPr lang="fr-FR" sz="2800" dirty="0"/>
              <a:t>Exemples de cadres juridiques et réglementaires (2)</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228600" y="2057400"/>
            <a:ext cx="9372600" cy="3530600"/>
          </a:xfrm>
        </p:spPr>
        <p:txBody>
          <a:bodyPr>
            <a:normAutofit/>
          </a:bodyPr>
          <a:lstStyle/>
          <a:p>
            <a:pPr marL="1257300" indent="-342900">
              <a:spcBef>
                <a:spcPts val="0"/>
              </a:spcBef>
              <a:buFont typeface="Wingdings" panose="05000000000000000000" pitchFamily="2" charset="2"/>
              <a:buChar char="Ø"/>
            </a:pPr>
            <a:r>
              <a:rPr lang="fr-FR" sz="2400" b="1" dirty="0">
                <a:solidFill>
                  <a:srgbClr val="C00000"/>
                </a:solidFill>
                <a:effectLst/>
              </a:rPr>
              <a:t>Pouvoir exécutif :</a:t>
            </a:r>
            <a:endParaRPr lang="fr-FR" sz="2400" b="1" dirty="0">
              <a:solidFill>
                <a:srgbClr val="C00000"/>
              </a:solidFill>
            </a:endParaRPr>
          </a:p>
          <a:p>
            <a:pPr marL="914400" indent="0">
              <a:spcBef>
                <a:spcPts val="0"/>
              </a:spcBef>
              <a:buNone/>
            </a:pPr>
            <a:endParaRPr lang="fr-FR" sz="2400" b="1" dirty="0">
              <a:solidFill>
                <a:srgbClr val="C00000"/>
              </a:solidFill>
              <a:effectLst/>
            </a:endParaRPr>
          </a:p>
          <a:p>
            <a:pPr marL="914400" indent="0">
              <a:spcBef>
                <a:spcPts val="0"/>
              </a:spcBef>
              <a:buNone/>
            </a:pPr>
            <a:r>
              <a:rPr lang="fr-FR" sz="1800" dirty="0">
                <a:solidFill>
                  <a:srgbClr val="C00000"/>
                </a:solidFill>
                <a:effectLst/>
                <a:latin typeface="+mj-lt"/>
              </a:rPr>
              <a:t>○ Décrets d'application/arrêtés (inter) - ministériels</a:t>
            </a:r>
          </a:p>
          <a:p>
            <a:pPr marL="914400" indent="0">
              <a:spcBef>
                <a:spcPts val="0"/>
              </a:spcBef>
              <a:buNone/>
            </a:pPr>
            <a:endParaRPr lang="fr-FR" sz="1800" dirty="0">
              <a:latin typeface="+mj-lt"/>
            </a:endParaRPr>
          </a:p>
          <a:p>
            <a:pPr marL="914400" indent="0">
              <a:spcBef>
                <a:spcPts val="0"/>
              </a:spcBef>
              <a:buNone/>
            </a:pPr>
            <a:r>
              <a:rPr lang="fr-FR" sz="1800" dirty="0">
                <a:effectLst/>
                <a:latin typeface="+mj-lt"/>
              </a:rPr>
              <a:t>□ Décrets fixant les règles d'affiliation et d'inscription des personnes éligibles à la CSU/AMU</a:t>
            </a:r>
          </a:p>
          <a:p>
            <a:pPr marL="914400" indent="0">
              <a:spcBef>
                <a:spcPts val="0"/>
              </a:spcBef>
              <a:buNone/>
            </a:pPr>
            <a:r>
              <a:rPr lang="fr-FR" sz="1800" dirty="0">
                <a:effectLst/>
                <a:latin typeface="+mj-lt"/>
              </a:rPr>
              <a:t>□ Décrets identifiant les personnes économiquement vulnérables</a:t>
            </a:r>
          </a:p>
          <a:p>
            <a:pPr marL="914400" indent="0">
              <a:spcBef>
                <a:spcPts val="0"/>
              </a:spcBef>
              <a:buNone/>
            </a:pPr>
            <a:r>
              <a:rPr lang="fr-FR" sz="1800" dirty="0">
                <a:effectLst/>
                <a:latin typeface="+mj-lt"/>
                <a:ea typeface="Times New Roman" panose="02020603050405020304" pitchFamily="18" charset="0"/>
              </a:rPr>
              <a:t>□ Décrets définissant les prestations garanties par la CSU/AMU </a:t>
            </a:r>
          </a:p>
          <a:p>
            <a:pPr marL="914400" indent="0">
              <a:spcBef>
                <a:spcPts val="0"/>
              </a:spcBef>
              <a:buNone/>
            </a:pPr>
            <a:r>
              <a:rPr lang="fr-FR" sz="1800" dirty="0">
                <a:effectLst/>
                <a:latin typeface="+mj-lt"/>
                <a:ea typeface="Times New Roman" panose="02020603050405020304" pitchFamily="18" charset="0"/>
              </a:rPr>
              <a:t>- paquet de soins</a:t>
            </a:r>
            <a:endParaRPr lang="fr-FR" sz="1800" dirty="0">
              <a:effectLst/>
              <a:latin typeface="+mj-lt"/>
            </a:endParaRPr>
          </a:p>
          <a:p>
            <a:pPr marL="914400" indent="0">
              <a:spcBef>
                <a:spcPts val="0"/>
              </a:spcBef>
              <a:buNone/>
            </a:pPr>
            <a:r>
              <a:rPr lang="fr-FR" sz="1600" dirty="0">
                <a:effectLst/>
              </a:rPr>
              <a:t>	</a:t>
            </a:r>
          </a:p>
          <a:p>
            <a:pPr marL="914400" indent="0">
              <a:spcBef>
                <a:spcPts val="0"/>
              </a:spcBef>
              <a:buNone/>
            </a:pPr>
            <a:r>
              <a:rPr lang="fr-FR" sz="1800" dirty="0">
                <a:effectLst/>
              </a:rPr>
              <a:t>	</a:t>
            </a:r>
          </a:p>
          <a:p>
            <a:pPr marL="0" indent="0">
              <a:spcAft>
                <a:spcPts val="800"/>
              </a:spcAft>
              <a:buNone/>
            </a:pPr>
            <a:endParaRPr lang="en-US" sz="1300" dirty="0"/>
          </a:p>
        </p:txBody>
      </p:sp>
      <p:pic>
        <p:nvPicPr>
          <p:cNvPr id="2" name="Picture 2" descr="documents administratifs au bureau 4313860 - Telecharger Vectoriel Gratuit,  Clipart Graphique, Vecteur Dessins et Pictogramme Gratuit">
            <a:extLst>
              <a:ext uri="{FF2B5EF4-FFF2-40B4-BE49-F238E27FC236}">
                <a16:creationId xmlns:a16="http://schemas.microsoft.com/office/drawing/2014/main" id="{EA099519-B7E0-52CE-8F1E-5EE90BC9B24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34400" y="3657600"/>
            <a:ext cx="3340747" cy="2463800"/>
          </a:xfrm>
          <a:prstGeom prst="rect">
            <a:avLst/>
          </a:prstGeom>
          <a:solidFill>
            <a:srgbClr val="FFFFFF"/>
          </a:solidFill>
        </p:spPr>
      </p:pic>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14</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dirty="0"/>
              <a:t>Footer</a:t>
            </a:r>
          </a:p>
        </p:txBody>
      </p:sp>
    </p:spTree>
    <p:extLst>
      <p:ext uri="{BB962C8B-B14F-4D97-AF65-F5344CB8AC3E}">
        <p14:creationId xmlns:p14="http://schemas.microsoft.com/office/powerpoint/2010/main" val="2558654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1200" dirty="0">
                <a:effectLst/>
              </a:rPr>
            </a:br>
            <a:r>
              <a:rPr lang="fr-FR" sz="2800" dirty="0"/>
              <a:t>Exemples de cadres juridiques et réglementaires (3)</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1143000" y="1752600"/>
            <a:ext cx="9829800" cy="4038600"/>
          </a:xfrm>
        </p:spPr>
        <p:txBody>
          <a:bodyPr>
            <a:normAutofit fontScale="25000" lnSpcReduction="20000"/>
          </a:bodyPr>
          <a:lstStyle/>
          <a:p>
            <a:pPr marL="1371600" indent="0">
              <a:lnSpc>
                <a:spcPct val="120000"/>
              </a:lnSpc>
              <a:spcBef>
                <a:spcPts val="0"/>
              </a:spcBef>
              <a:buNone/>
            </a:pPr>
            <a:r>
              <a:rPr lang="fr-FR" sz="7200" dirty="0">
                <a:solidFill>
                  <a:srgbClr val="C00000"/>
                </a:solidFill>
                <a:effectLst/>
                <a:latin typeface="+mn-lt"/>
                <a:ea typeface="Times New Roman" panose="02020603050405020304" pitchFamily="18" charset="0"/>
              </a:rPr>
              <a:t>○ Statuts :</a:t>
            </a:r>
          </a:p>
          <a:p>
            <a:pPr marL="1371600" indent="0">
              <a:lnSpc>
                <a:spcPct val="120000"/>
              </a:lnSpc>
              <a:spcBef>
                <a:spcPts val="0"/>
              </a:spcBef>
              <a:buNone/>
            </a:pPr>
            <a:endParaRPr lang="fr-FR" sz="7200" dirty="0">
              <a:solidFill>
                <a:srgbClr val="C00000"/>
              </a:solidFill>
              <a:effectLst/>
              <a:latin typeface="+mn-lt"/>
              <a:ea typeface="Times New Roman" panose="02020603050405020304" pitchFamily="18" charset="0"/>
            </a:endParaRPr>
          </a:p>
          <a:p>
            <a:pPr marL="1371600" indent="0">
              <a:lnSpc>
                <a:spcPct val="120000"/>
              </a:lnSpc>
              <a:spcBef>
                <a:spcPts val="0"/>
              </a:spcBef>
              <a:buNone/>
            </a:pPr>
            <a:r>
              <a:rPr lang="fr-FR" sz="7200" dirty="0">
                <a:effectLst/>
                <a:latin typeface="+mn-lt"/>
                <a:ea typeface="Times New Roman" panose="02020603050405020304" pitchFamily="18" charset="0"/>
              </a:rPr>
              <a:t>□ Statuts des caisses nationales d'assurance maladie</a:t>
            </a:r>
          </a:p>
          <a:p>
            <a:pPr marL="1371600" indent="0">
              <a:lnSpc>
                <a:spcPct val="120000"/>
              </a:lnSpc>
              <a:spcBef>
                <a:spcPts val="0"/>
              </a:spcBef>
              <a:buNone/>
            </a:pPr>
            <a:r>
              <a:rPr lang="fr-FR" sz="7200" dirty="0">
                <a:effectLst/>
                <a:latin typeface="+mn-lt"/>
                <a:ea typeface="Times New Roman" panose="02020603050405020304" pitchFamily="18" charset="0"/>
              </a:rPr>
              <a:t>□ Statuts des caisses nationales de solidarité en santé</a:t>
            </a:r>
          </a:p>
          <a:p>
            <a:pPr marL="1371600" indent="0">
              <a:lnSpc>
                <a:spcPct val="120000"/>
              </a:lnSpc>
              <a:spcBef>
                <a:spcPts val="0"/>
              </a:spcBef>
              <a:buNone/>
            </a:pPr>
            <a:r>
              <a:rPr lang="fr-FR" sz="7200" dirty="0">
                <a:effectLst/>
                <a:latin typeface="+mn-lt"/>
                <a:ea typeface="Times New Roman" panose="02020603050405020304" pitchFamily="18" charset="0"/>
              </a:rPr>
              <a:t>□ Statuts des caisses nationales de prévoyance sociale</a:t>
            </a:r>
          </a:p>
          <a:p>
            <a:pPr marL="1828800" indent="0">
              <a:lnSpc>
                <a:spcPct val="120000"/>
              </a:lnSpc>
              <a:spcBef>
                <a:spcPts val="0"/>
              </a:spcBef>
              <a:buNone/>
            </a:pPr>
            <a:endParaRPr lang="fr-FR" sz="3200" dirty="0">
              <a:effectLst/>
              <a:latin typeface="+mn-lt"/>
              <a:ea typeface="Times New Roman" panose="02020603050405020304" pitchFamily="18" charset="0"/>
            </a:endParaRPr>
          </a:p>
          <a:p>
            <a:pPr marL="1828800" indent="0">
              <a:lnSpc>
                <a:spcPct val="120000"/>
              </a:lnSpc>
              <a:spcBef>
                <a:spcPts val="0"/>
              </a:spcBef>
              <a:buNone/>
            </a:pPr>
            <a:r>
              <a:rPr lang="fr-FR" sz="7200" dirty="0">
                <a:effectLst/>
                <a:latin typeface="+mn-lt"/>
                <a:ea typeface="Times New Roman" panose="02020603050405020304" pitchFamily="18" charset="0"/>
              </a:rPr>
              <a:t>&gt; La rédaction des statuts des caisses est </a:t>
            </a:r>
            <a:r>
              <a:rPr lang="fr-FR" sz="7200" b="1" dirty="0">
                <a:effectLst/>
                <a:latin typeface="+mn-lt"/>
                <a:ea typeface="Times New Roman" panose="02020603050405020304" pitchFamily="18" charset="0"/>
              </a:rPr>
              <a:t>une étape fondamentale </a:t>
            </a:r>
            <a:r>
              <a:rPr lang="fr-FR" sz="7200" dirty="0">
                <a:effectLst/>
                <a:latin typeface="+mn-lt"/>
                <a:ea typeface="Times New Roman" panose="02020603050405020304" pitchFamily="18" charset="0"/>
              </a:rPr>
              <a:t>à deux égards:</a:t>
            </a:r>
          </a:p>
          <a:p>
            <a:pPr marL="1828800" indent="0">
              <a:lnSpc>
                <a:spcPct val="120000"/>
              </a:lnSpc>
              <a:spcBef>
                <a:spcPts val="0"/>
              </a:spcBef>
              <a:buNone/>
            </a:pPr>
            <a:endParaRPr lang="fr-FR" sz="3200" dirty="0">
              <a:effectLst/>
              <a:latin typeface="+mn-lt"/>
              <a:ea typeface="Times New Roman" panose="02020603050405020304" pitchFamily="18" charset="0"/>
            </a:endParaRPr>
          </a:p>
          <a:p>
            <a:pPr marL="1828800" indent="0">
              <a:lnSpc>
                <a:spcPct val="120000"/>
              </a:lnSpc>
              <a:spcBef>
                <a:spcPts val="0"/>
              </a:spcBef>
              <a:buNone/>
            </a:pPr>
            <a:r>
              <a:rPr lang="fr-FR" sz="7200" dirty="0">
                <a:latin typeface="+mn-lt"/>
                <a:ea typeface="Times New Roman" panose="02020603050405020304" pitchFamily="18" charset="0"/>
              </a:rPr>
              <a:t>- </a:t>
            </a:r>
            <a:r>
              <a:rPr lang="fr-FR" sz="7200" dirty="0">
                <a:solidFill>
                  <a:srgbClr val="C00000"/>
                </a:solidFill>
                <a:latin typeface="+mn-lt"/>
                <a:ea typeface="Times New Roman" panose="02020603050405020304" pitchFamily="18" charset="0"/>
              </a:rPr>
              <a:t>Pour bien définir les mandats et prérogatives des caisses</a:t>
            </a:r>
            <a:r>
              <a:rPr lang="fr-FR" sz="7200" dirty="0">
                <a:latin typeface="+mn-lt"/>
                <a:ea typeface="Times New Roman" panose="02020603050405020304" pitchFamily="18" charset="0"/>
              </a:rPr>
              <a:t>:</a:t>
            </a:r>
          </a:p>
          <a:p>
            <a:pPr marL="1828800" indent="0">
              <a:lnSpc>
                <a:spcPct val="120000"/>
              </a:lnSpc>
              <a:spcBef>
                <a:spcPts val="0"/>
              </a:spcBef>
              <a:buNone/>
            </a:pPr>
            <a:r>
              <a:rPr lang="fr-FR" sz="7200" dirty="0">
                <a:latin typeface="+mn-lt"/>
                <a:ea typeface="Times New Roman" panose="02020603050405020304" pitchFamily="18" charset="0"/>
              </a:rPr>
              <a:t>Il s’agit d’éviter tout déséquilibre et/ou complication avec d’autres institutions (une caisse, en principe, devrait se focaliser sur les fonctions d’achat de services de santé, pas sur l’organisation ou la prestation de l’offre de soins). </a:t>
            </a:r>
          </a:p>
          <a:p>
            <a:pPr marL="1828800" indent="0">
              <a:lnSpc>
                <a:spcPct val="120000"/>
              </a:lnSpc>
              <a:spcBef>
                <a:spcPts val="0"/>
              </a:spcBef>
              <a:buNone/>
            </a:pPr>
            <a:r>
              <a:rPr lang="fr-FR" sz="7200" dirty="0">
                <a:effectLst/>
                <a:latin typeface="+mn-lt"/>
                <a:ea typeface="Times New Roman" panose="02020603050405020304" pitchFamily="18" charset="0"/>
              </a:rPr>
              <a:t>- </a:t>
            </a:r>
            <a:r>
              <a:rPr lang="fr-FR" sz="7200" dirty="0">
                <a:solidFill>
                  <a:srgbClr val="C00000"/>
                </a:solidFill>
                <a:effectLst/>
                <a:latin typeface="+mn-lt"/>
                <a:ea typeface="Times New Roman" panose="02020603050405020304" pitchFamily="18" charset="0"/>
              </a:rPr>
              <a:t>Pour bien mettre en place </a:t>
            </a:r>
            <a:r>
              <a:rPr lang="fr-FR" sz="7200" b="1" dirty="0">
                <a:solidFill>
                  <a:srgbClr val="C00000"/>
                </a:solidFill>
                <a:effectLst/>
                <a:latin typeface="+mn-lt"/>
                <a:ea typeface="Times New Roman" panose="02020603050405020304" pitchFamily="18" charset="0"/>
              </a:rPr>
              <a:t>la gouvernance </a:t>
            </a:r>
            <a:r>
              <a:rPr lang="fr-FR" sz="7200" dirty="0">
                <a:solidFill>
                  <a:srgbClr val="C00000"/>
                </a:solidFill>
                <a:effectLst/>
                <a:latin typeface="+mn-lt"/>
                <a:ea typeface="Times New Roman" panose="02020603050405020304" pitchFamily="18" charset="0"/>
              </a:rPr>
              <a:t>des caisses </a:t>
            </a:r>
            <a:r>
              <a:rPr lang="fr-FR" sz="7200" dirty="0">
                <a:effectLst/>
                <a:latin typeface="+mn-lt"/>
                <a:ea typeface="Times New Roman" panose="02020603050405020304" pitchFamily="18" charset="0"/>
              </a:rPr>
              <a:t>(contrôle, suivi et évaluation, audit).</a:t>
            </a:r>
          </a:p>
          <a:p>
            <a:pPr marL="1371600" indent="0">
              <a:spcBef>
                <a:spcPts val="0"/>
              </a:spcBef>
              <a:buNone/>
            </a:pPr>
            <a:endParaRPr lang="fr-FR" sz="5200" dirty="0">
              <a:effectLst/>
            </a:endParaRPr>
          </a:p>
          <a:p>
            <a:pPr marL="914400" indent="0">
              <a:spcBef>
                <a:spcPts val="0"/>
              </a:spcBef>
              <a:buNone/>
            </a:pPr>
            <a:r>
              <a:rPr lang="fr-FR" sz="5200" dirty="0">
                <a:effectLst/>
              </a:rPr>
              <a:t> 	</a:t>
            </a:r>
          </a:p>
          <a:p>
            <a:pPr marL="1371600" indent="457200">
              <a:spcBef>
                <a:spcPts val="0"/>
              </a:spcBef>
            </a:pPr>
            <a:endParaRPr lang="fr-FR" sz="2600" dirty="0">
              <a:effectLst/>
            </a:endParaRPr>
          </a:p>
          <a:p>
            <a:pPr marL="1371600" indent="0">
              <a:spcBef>
                <a:spcPts val="0"/>
              </a:spcBef>
              <a:buNone/>
            </a:pPr>
            <a:r>
              <a:rPr lang="fr-FR" sz="26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15</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pic>
        <p:nvPicPr>
          <p:cNvPr id="7170" name="Picture 2">
            <a:extLst>
              <a:ext uri="{FF2B5EF4-FFF2-40B4-BE49-F238E27FC236}">
                <a16:creationId xmlns:a16="http://schemas.microsoft.com/office/drawing/2014/main" id="{6BFE9C39-0352-CFFD-0707-350A6E9C8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2659108"/>
            <a:ext cx="3314700" cy="2225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537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914400" y="192834"/>
            <a:ext cx="10256920" cy="973538"/>
          </a:xfrm>
        </p:spPr>
        <p:txBody>
          <a:bodyPr anchor="b">
            <a:normAutofit fontScale="90000"/>
          </a:bodyPr>
          <a:lstStyle/>
          <a:p>
            <a:pPr algn="ctr">
              <a:spcAft>
                <a:spcPts val="800"/>
              </a:spcAft>
            </a:pPr>
            <a:br>
              <a:rPr lang="fr-FR" sz="1200" dirty="0">
                <a:effectLst/>
              </a:rPr>
            </a:br>
            <a:br>
              <a:rPr lang="fr-FR" sz="1200" dirty="0">
                <a:effectLst/>
              </a:rPr>
            </a:br>
            <a:br>
              <a:rPr lang="fr-FR" sz="1200" dirty="0">
                <a:effectLst/>
              </a:rPr>
            </a:br>
            <a:br>
              <a:rPr lang="fr-FR" sz="1200" dirty="0">
                <a:effectLst/>
              </a:rPr>
            </a:br>
            <a:br>
              <a:rPr lang="fr-FR" sz="1200" dirty="0">
                <a:effectLst/>
              </a:rPr>
            </a:br>
            <a:r>
              <a:rPr lang="fr-FR" sz="2800" dirty="0">
                <a:effectLst/>
              </a:rPr>
              <a:t>Petit rappel: Qu’est-ce que la gouvernance? </a:t>
            </a:r>
            <a:br>
              <a:rPr lang="fr-FR" sz="2800" dirty="0">
                <a:effectLst/>
              </a:rPr>
            </a:br>
            <a:endParaRPr lang="en-US" sz="13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685800" y="1219200"/>
            <a:ext cx="12725400" cy="5943600"/>
          </a:xfrm>
        </p:spPr>
        <p:txBody>
          <a:bodyPr>
            <a:normAutofit/>
          </a:bodyPr>
          <a:lstStyle/>
          <a:p>
            <a:pPr marL="914400" indent="0">
              <a:spcBef>
                <a:spcPts val="0"/>
              </a:spcBef>
              <a:buNone/>
            </a:pPr>
            <a:endParaRPr lang="fr-FR" sz="1700" dirty="0">
              <a:solidFill>
                <a:srgbClr val="000000"/>
              </a:solidFill>
              <a:latin typeface="+mj-lt"/>
            </a:endParaRPr>
          </a:p>
          <a:p>
            <a:pPr marL="914400" indent="0" algn="ctr">
              <a:spcBef>
                <a:spcPts val="0"/>
              </a:spcBef>
              <a:buNone/>
            </a:pPr>
            <a:r>
              <a:rPr lang="fr-FR" sz="2600" b="1" i="0" dirty="0">
                <a:solidFill>
                  <a:srgbClr val="C00000"/>
                </a:solidFill>
                <a:effectLst/>
                <a:latin typeface="ArialMT"/>
              </a:rPr>
              <a:t>		</a:t>
            </a:r>
            <a:r>
              <a:rPr lang="fr-FR" sz="1800" i="0" dirty="0">
                <a:solidFill>
                  <a:schemeClr val="accent6"/>
                </a:solidFill>
                <a:effectLst/>
                <a:latin typeface="ArialMT"/>
              </a:rPr>
              <a:t>La gouvernance a deux composantes fondamentales:</a:t>
            </a:r>
            <a:r>
              <a:rPr lang="fr-FR" sz="2600" b="1" i="0" dirty="0">
                <a:solidFill>
                  <a:srgbClr val="C00000"/>
                </a:solidFill>
                <a:effectLst/>
                <a:latin typeface="ArialMT"/>
              </a:rPr>
              <a:t>			</a:t>
            </a:r>
          </a:p>
          <a:p>
            <a:pPr marL="914400" indent="0" algn="ctr">
              <a:spcBef>
                <a:spcPts val="0"/>
              </a:spcBef>
              <a:buNone/>
            </a:pPr>
            <a:endParaRPr lang="fr-FR" sz="800" b="1" i="0" dirty="0">
              <a:solidFill>
                <a:srgbClr val="000000"/>
              </a:solidFill>
              <a:effectLst/>
              <a:latin typeface="ArialMT"/>
            </a:endParaRPr>
          </a:p>
          <a:p>
            <a:pPr marL="914400" indent="0" algn="ctr">
              <a:spcBef>
                <a:spcPts val="0"/>
              </a:spcBef>
              <a:buNone/>
            </a:pPr>
            <a:r>
              <a:rPr lang="fr-FR" sz="1600" b="1" i="0" dirty="0">
                <a:solidFill>
                  <a:srgbClr val="000000"/>
                </a:solidFill>
                <a:effectLst/>
                <a:latin typeface="ArialMT"/>
              </a:rPr>
              <a:t>Première composante : </a:t>
            </a:r>
            <a:r>
              <a:rPr lang="fr-FR" sz="1800" b="1" i="0" dirty="0">
                <a:solidFill>
                  <a:srgbClr val="000000"/>
                </a:solidFill>
                <a:effectLst/>
                <a:latin typeface="ArialMT"/>
              </a:rPr>
              <a:t>	</a:t>
            </a:r>
            <a:r>
              <a:rPr lang="fr-FR" sz="1800" b="0" i="0" dirty="0">
                <a:solidFill>
                  <a:srgbClr val="000000"/>
                </a:solidFill>
                <a:effectLst/>
                <a:latin typeface="ArialMT"/>
              </a:rPr>
              <a:t>		</a:t>
            </a:r>
            <a:r>
              <a:rPr lang="fr-FR" sz="1800" dirty="0">
                <a:solidFill>
                  <a:srgbClr val="000000"/>
                </a:solidFill>
                <a:latin typeface="ArialMT"/>
              </a:rPr>
              <a:t>	</a:t>
            </a:r>
            <a:r>
              <a:rPr lang="fr-FR" sz="1600" b="1" dirty="0">
                <a:solidFill>
                  <a:srgbClr val="000000"/>
                </a:solidFill>
                <a:latin typeface="ArialMT"/>
              </a:rPr>
              <a:t>   </a:t>
            </a:r>
            <a:r>
              <a:rPr lang="fr-FR" sz="1600" b="1" i="0" dirty="0">
                <a:solidFill>
                  <a:srgbClr val="000000"/>
                </a:solidFill>
                <a:effectLst/>
                <a:latin typeface="ArialMT"/>
              </a:rPr>
              <a:t>Seconde composante:</a:t>
            </a:r>
            <a:endParaRPr lang="fr-FR" sz="1600" dirty="0">
              <a:solidFill>
                <a:srgbClr val="000000"/>
              </a:solidFill>
              <a:latin typeface="ArialMT"/>
            </a:endParaRPr>
          </a:p>
          <a:p>
            <a:pPr marL="914400" indent="0">
              <a:spcBef>
                <a:spcPts val="0"/>
              </a:spcBef>
              <a:buNone/>
            </a:pPr>
            <a:endParaRPr lang="fr-FR" sz="1800" b="0" i="0" dirty="0">
              <a:solidFill>
                <a:srgbClr val="000000"/>
              </a:solidFill>
              <a:effectLst/>
              <a:latin typeface="ArialMT"/>
            </a:endParaRPr>
          </a:p>
          <a:p>
            <a:pPr marL="914400" indent="0">
              <a:spcBef>
                <a:spcPts val="0"/>
              </a:spcBef>
              <a:buNone/>
            </a:pPr>
            <a:endParaRPr lang="fr-FR" sz="1800" b="0" i="0" dirty="0">
              <a:solidFill>
                <a:srgbClr val="000000"/>
              </a:solidFill>
              <a:effectLst/>
              <a:latin typeface="ArialMT"/>
            </a:endParaRPr>
          </a:p>
          <a:p>
            <a:pPr marL="914400" indent="0">
              <a:spcBef>
                <a:spcPts val="0"/>
              </a:spcBef>
              <a:buNone/>
            </a:pPr>
            <a:endParaRPr lang="fr-FR" sz="1800" dirty="0">
              <a:solidFill>
                <a:srgbClr val="000000"/>
              </a:solidFill>
              <a:latin typeface="ArialMT"/>
            </a:endParaRPr>
          </a:p>
          <a:p>
            <a:pPr marL="914400" indent="0">
              <a:spcBef>
                <a:spcPts val="0"/>
              </a:spcBef>
              <a:buNone/>
            </a:pPr>
            <a:endParaRPr lang="fr-FR" sz="1800" b="0" i="0" dirty="0">
              <a:solidFill>
                <a:srgbClr val="000000"/>
              </a:solidFill>
              <a:effectLst/>
              <a:latin typeface="ArialMT"/>
            </a:endParaRPr>
          </a:p>
          <a:p>
            <a:pPr marL="914400" indent="0">
              <a:spcBef>
                <a:spcPts val="0"/>
              </a:spcBef>
              <a:buNone/>
            </a:pPr>
            <a:endParaRPr lang="fr-FR" sz="1800" dirty="0">
              <a:solidFill>
                <a:srgbClr val="000000"/>
              </a:solidFill>
              <a:latin typeface="ArialMT"/>
            </a:endParaRPr>
          </a:p>
          <a:p>
            <a:pPr marL="914400" indent="0">
              <a:spcBef>
                <a:spcPts val="0"/>
              </a:spcBef>
              <a:buNone/>
            </a:pPr>
            <a:endParaRPr lang="fr-FR" sz="1800" b="0" i="0" dirty="0">
              <a:solidFill>
                <a:srgbClr val="000000"/>
              </a:solidFill>
              <a:effectLst/>
              <a:latin typeface="ArialMT"/>
            </a:endParaRPr>
          </a:p>
          <a:p>
            <a:pPr marL="914400" indent="0">
              <a:spcBef>
                <a:spcPts val="0"/>
              </a:spcBef>
              <a:buNone/>
            </a:pPr>
            <a:endParaRPr lang="fr-FR" sz="1800" dirty="0">
              <a:solidFill>
                <a:srgbClr val="000000"/>
              </a:solidFill>
              <a:latin typeface="ArialMT"/>
            </a:endParaRPr>
          </a:p>
          <a:p>
            <a:pPr marL="914400" indent="0">
              <a:spcBef>
                <a:spcPts val="0"/>
              </a:spcBef>
              <a:buNone/>
            </a:pPr>
            <a:endParaRPr lang="fr-FR" sz="1800" b="1" i="0" dirty="0">
              <a:solidFill>
                <a:srgbClr val="000000"/>
              </a:solidFill>
              <a:effectLst/>
              <a:latin typeface="ArialMT"/>
            </a:endParaRPr>
          </a:p>
          <a:p>
            <a:pPr marL="914400" indent="0">
              <a:spcBef>
                <a:spcPts val="0"/>
              </a:spcBef>
              <a:buNone/>
            </a:pPr>
            <a:r>
              <a:rPr lang="fr-FR" sz="1800" b="1" i="0" dirty="0">
                <a:solidFill>
                  <a:srgbClr val="000000"/>
                </a:solidFill>
                <a:effectLst/>
                <a:latin typeface="Arial-BoldMT"/>
              </a:rPr>
              <a:t>	</a:t>
            </a:r>
          </a:p>
          <a:p>
            <a:pPr marL="914400" indent="0">
              <a:spcBef>
                <a:spcPts val="0"/>
              </a:spcBef>
              <a:buNone/>
            </a:pPr>
            <a:r>
              <a:rPr lang="fr-FR" sz="1800" b="1" i="0" dirty="0">
                <a:solidFill>
                  <a:srgbClr val="000000"/>
                </a:solidFill>
                <a:effectLst/>
                <a:latin typeface="Arial-BoldMT"/>
              </a:rPr>
              <a:t>				</a:t>
            </a:r>
          </a:p>
          <a:p>
            <a:pPr marL="914400" indent="0">
              <a:spcBef>
                <a:spcPts val="0"/>
              </a:spcBef>
              <a:buNone/>
            </a:pPr>
            <a:r>
              <a:rPr lang="fr-FR" sz="1800" b="1" i="0" dirty="0">
                <a:solidFill>
                  <a:srgbClr val="000000"/>
                </a:solidFill>
                <a:effectLst/>
                <a:latin typeface="Arial-BoldMT"/>
              </a:rPr>
              <a:t>	</a:t>
            </a:r>
            <a:r>
              <a:rPr lang="fr-FR" sz="1800" b="1" dirty="0">
                <a:solidFill>
                  <a:srgbClr val="000000"/>
                </a:solidFill>
                <a:latin typeface="Arial-BoldMT"/>
              </a:rPr>
              <a:t>             </a:t>
            </a:r>
            <a:r>
              <a:rPr lang="fr-FR" sz="1400" b="1" dirty="0">
                <a:solidFill>
                  <a:srgbClr val="C00000"/>
                </a:solidFill>
                <a:latin typeface="Arial-BoldMT"/>
              </a:rPr>
              <a:t>Mé</a:t>
            </a:r>
            <a:r>
              <a:rPr lang="fr-FR" sz="1400" b="1" i="0" dirty="0">
                <a:solidFill>
                  <a:srgbClr val="C00000"/>
                </a:solidFill>
                <a:effectLst/>
                <a:latin typeface="Arial-BoldMT"/>
              </a:rPr>
              <a:t>canismes institutionnels</a:t>
            </a:r>
            <a:r>
              <a:rPr lang="fr-FR" sz="1800" b="1" i="0" dirty="0">
                <a:solidFill>
                  <a:srgbClr val="000000"/>
                </a:solidFill>
                <a:effectLst/>
                <a:latin typeface="Arial-BoldMT"/>
              </a:rPr>
              <a:t>				</a:t>
            </a:r>
            <a:r>
              <a:rPr lang="fr-FR" sz="1800" b="1" i="0" dirty="0">
                <a:solidFill>
                  <a:srgbClr val="C00000"/>
                </a:solidFill>
                <a:effectLst/>
                <a:latin typeface="Arial-BoldMT"/>
              </a:rPr>
              <a:t>   </a:t>
            </a:r>
            <a:r>
              <a:rPr lang="fr-FR" sz="1400" b="1" dirty="0">
                <a:solidFill>
                  <a:srgbClr val="C00000"/>
                </a:solidFill>
                <a:latin typeface="Arial-BoldMT"/>
              </a:rPr>
              <a:t>Mé</a:t>
            </a:r>
            <a:r>
              <a:rPr lang="fr-FR" sz="1400" b="1" i="0" dirty="0">
                <a:solidFill>
                  <a:srgbClr val="C00000"/>
                </a:solidFill>
                <a:effectLst/>
                <a:latin typeface="Arial-BoldMT"/>
              </a:rPr>
              <a:t>canismes institutionnels</a:t>
            </a:r>
            <a:br>
              <a:rPr lang="fr-FR" sz="1800" b="1" i="0" dirty="0">
                <a:solidFill>
                  <a:srgbClr val="000000"/>
                </a:solidFill>
                <a:effectLst/>
                <a:latin typeface="Arial-BoldMT"/>
              </a:rPr>
            </a:br>
            <a:endParaRPr lang="fr-FR" sz="2600" dirty="0">
              <a:effectLst/>
            </a:endParaRPr>
          </a:p>
          <a:p>
            <a:pPr marL="1371600" indent="0">
              <a:spcBef>
                <a:spcPts val="0"/>
              </a:spcBef>
              <a:buNone/>
            </a:pPr>
            <a:r>
              <a:rPr lang="fr-FR" sz="26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16</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
        <p:nvSpPr>
          <p:cNvPr id="3" name="Rectangle 2">
            <a:extLst>
              <a:ext uri="{FF2B5EF4-FFF2-40B4-BE49-F238E27FC236}">
                <a16:creationId xmlns:a16="http://schemas.microsoft.com/office/drawing/2014/main" id="{35E8C7E2-951C-E08F-5084-B10694AB3E38}"/>
              </a:ext>
            </a:extLst>
          </p:cNvPr>
          <p:cNvSpPr/>
          <p:nvPr/>
        </p:nvSpPr>
        <p:spPr>
          <a:xfrm>
            <a:off x="7912104" y="2301347"/>
            <a:ext cx="20574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solidFill>
                  <a:srgbClr val="C00000"/>
                </a:solidFill>
              </a:rPr>
              <a:t>Alignement</a:t>
            </a:r>
          </a:p>
          <a:p>
            <a:pPr algn="ctr"/>
            <a:r>
              <a:rPr lang="fr-FR" sz="1200" dirty="0"/>
              <a:t>sur les objectifs</a:t>
            </a:r>
          </a:p>
        </p:txBody>
      </p:sp>
      <p:sp>
        <p:nvSpPr>
          <p:cNvPr id="8" name="Ellipse 7">
            <a:extLst>
              <a:ext uri="{FF2B5EF4-FFF2-40B4-BE49-F238E27FC236}">
                <a16:creationId xmlns:a16="http://schemas.microsoft.com/office/drawing/2014/main" id="{27968E31-EB30-CB40-B3A8-3412BCFD7B07}"/>
              </a:ext>
            </a:extLst>
          </p:cNvPr>
          <p:cNvSpPr/>
          <p:nvPr/>
        </p:nvSpPr>
        <p:spPr>
          <a:xfrm>
            <a:off x="2146297" y="3518416"/>
            <a:ext cx="2133600" cy="110549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b="1" dirty="0">
                <a:solidFill>
                  <a:srgbClr val="C00000"/>
                </a:solidFill>
              </a:rPr>
              <a:t>Adhérence </a:t>
            </a:r>
          </a:p>
          <a:p>
            <a:pPr algn="ctr"/>
            <a:r>
              <a:rPr lang="fr-FR" sz="1200" dirty="0"/>
              <a:t>[au droit, aux règles, aux bonnes pratiques etc.]</a:t>
            </a:r>
          </a:p>
        </p:txBody>
      </p:sp>
      <p:sp>
        <p:nvSpPr>
          <p:cNvPr id="10" name="Flèche : bas 9">
            <a:extLst>
              <a:ext uri="{FF2B5EF4-FFF2-40B4-BE49-F238E27FC236}">
                <a16:creationId xmlns:a16="http://schemas.microsoft.com/office/drawing/2014/main" id="{7144EACD-2A55-C16F-A138-B2FE1339AD74}"/>
              </a:ext>
            </a:extLst>
          </p:cNvPr>
          <p:cNvSpPr/>
          <p:nvPr/>
        </p:nvSpPr>
        <p:spPr>
          <a:xfrm>
            <a:off x="2970782" y="3252578"/>
            <a:ext cx="484632" cy="2658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 bas 11">
            <a:extLst>
              <a:ext uri="{FF2B5EF4-FFF2-40B4-BE49-F238E27FC236}">
                <a16:creationId xmlns:a16="http://schemas.microsoft.com/office/drawing/2014/main" id="{CDF873AC-FF34-BB82-5715-EE8CFF08D41C}"/>
              </a:ext>
            </a:extLst>
          </p:cNvPr>
          <p:cNvSpPr/>
          <p:nvPr/>
        </p:nvSpPr>
        <p:spPr>
          <a:xfrm>
            <a:off x="8689242" y="3241871"/>
            <a:ext cx="484632" cy="2658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6ED11677-3A1C-11EF-5699-58B74B3800E6}"/>
              </a:ext>
            </a:extLst>
          </p:cNvPr>
          <p:cNvSpPr/>
          <p:nvPr/>
        </p:nvSpPr>
        <p:spPr>
          <a:xfrm>
            <a:off x="2146298" y="2301347"/>
            <a:ext cx="2133599"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solidFill>
                  <a:srgbClr val="C00000"/>
                </a:solidFill>
              </a:rPr>
              <a:t>Redevabilité</a:t>
            </a:r>
          </a:p>
          <a:p>
            <a:pPr algn="ctr"/>
            <a:r>
              <a:rPr lang="fr-FR" sz="1200" dirty="0"/>
              <a:t>des acteurs</a:t>
            </a:r>
          </a:p>
        </p:txBody>
      </p:sp>
      <p:sp>
        <p:nvSpPr>
          <p:cNvPr id="14" name="Ellipse 13">
            <a:extLst>
              <a:ext uri="{FF2B5EF4-FFF2-40B4-BE49-F238E27FC236}">
                <a16:creationId xmlns:a16="http://schemas.microsoft.com/office/drawing/2014/main" id="{06548331-7F26-FBA7-FD26-12AD89DA8509}"/>
              </a:ext>
            </a:extLst>
          </p:cNvPr>
          <p:cNvSpPr/>
          <p:nvPr/>
        </p:nvSpPr>
        <p:spPr>
          <a:xfrm>
            <a:off x="7912104" y="3507710"/>
            <a:ext cx="2057400" cy="11290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600" b="1" dirty="0">
                <a:solidFill>
                  <a:srgbClr val="C00000"/>
                </a:solidFill>
              </a:rPr>
              <a:t>Pertinence</a:t>
            </a:r>
          </a:p>
          <a:p>
            <a:pPr algn="ctr"/>
            <a:r>
              <a:rPr lang="fr-FR" sz="1200" dirty="0"/>
              <a:t>[des politiques, stratégies, programmes, plans]</a:t>
            </a:r>
          </a:p>
        </p:txBody>
      </p:sp>
      <p:sp>
        <p:nvSpPr>
          <p:cNvPr id="15" name="Rectangle 14">
            <a:extLst>
              <a:ext uri="{FF2B5EF4-FFF2-40B4-BE49-F238E27FC236}">
                <a16:creationId xmlns:a16="http://schemas.microsoft.com/office/drawing/2014/main" id="{74358128-2F2E-9BF7-FD0A-D4DB79AB641F}"/>
              </a:ext>
            </a:extLst>
          </p:cNvPr>
          <p:cNvSpPr/>
          <p:nvPr/>
        </p:nvSpPr>
        <p:spPr>
          <a:xfrm>
            <a:off x="1050389" y="5030613"/>
            <a:ext cx="4512210" cy="134666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fr-FR" sz="1200" dirty="0"/>
          </a:p>
          <a:p>
            <a:r>
              <a:rPr lang="fr-FR" sz="1200" dirty="0">
                <a:solidFill>
                  <a:srgbClr val="C00000"/>
                </a:solidFill>
              </a:rPr>
              <a:t>Mécanismes de gestion </a:t>
            </a:r>
            <a:r>
              <a:rPr lang="fr-FR" sz="1200" dirty="0"/>
              <a:t>		</a:t>
            </a:r>
            <a:r>
              <a:rPr lang="fr-FR" sz="1200" dirty="0">
                <a:solidFill>
                  <a:srgbClr val="C00000"/>
                </a:solidFill>
              </a:rPr>
              <a:t>Mécanismes de</a:t>
            </a:r>
          </a:p>
          <a:p>
            <a:r>
              <a:rPr lang="fr-FR" sz="1200" dirty="0">
                <a:solidFill>
                  <a:srgbClr val="C00000"/>
                </a:solidFill>
              </a:rPr>
              <a:t>de la qualité (résultats)		surveillance </a:t>
            </a:r>
            <a:r>
              <a:rPr lang="fr-FR" sz="1200" dirty="0"/>
              <a:t>	                     (gestion des risques,		(supervision générale, conflits d’intérêts, cadres		contrôle financier, suivi  de participation avec le secteur 	et évaluation). </a:t>
            </a:r>
          </a:p>
          <a:p>
            <a:r>
              <a:rPr lang="fr-FR" sz="1200" dirty="0"/>
              <a:t>privé, procédures opérationnelles </a:t>
            </a:r>
          </a:p>
          <a:p>
            <a:r>
              <a:rPr lang="fr-FR" sz="1200" dirty="0"/>
              <a:t>standards etc.)			</a:t>
            </a:r>
          </a:p>
          <a:p>
            <a:endParaRPr lang="fr-FR" sz="1200" dirty="0"/>
          </a:p>
        </p:txBody>
      </p:sp>
      <p:sp>
        <p:nvSpPr>
          <p:cNvPr id="16" name="Rectangle 15">
            <a:extLst>
              <a:ext uri="{FF2B5EF4-FFF2-40B4-BE49-F238E27FC236}">
                <a16:creationId xmlns:a16="http://schemas.microsoft.com/office/drawing/2014/main" id="{01B8F585-69C4-EE04-75A6-165BBA24AC90}"/>
              </a:ext>
            </a:extLst>
          </p:cNvPr>
          <p:cNvSpPr/>
          <p:nvPr/>
        </p:nvSpPr>
        <p:spPr>
          <a:xfrm>
            <a:off x="6659109" y="5054286"/>
            <a:ext cx="4512210" cy="12923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endParaRPr lang="fr-FR" sz="1200" dirty="0">
              <a:solidFill>
                <a:srgbClr val="C00000"/>
              </a:solidFill>
            </a:endParaRPr>
          </a:p>
          <a:p>
            <a:r>
              <a:rPr lang="fr-FR" sz="1200" dirty="0">
                <a:solidFill>
                  <a:srgbClr val="C00000"/>
                </a:solidFill>
              </a:rPr>
              <a:t>Mécanismes de partage </a:t>
            </a:r>
            <a:r>
              <a:rPr lang="fr-FR" sz="1200" dirty="0"/>
              <a:t>		</a:t>
            </a:r>
            <a:r>
              <a:rPr lang="fr-FR" sz="1200" dirty="0">
                <a:solidFill>
                  <a:srgbClr val="C00000"/>
                </a:solidFill>
              </a:rPr>
              <a:t>Mécanismes de         de l’information stratégique		coordination et de</a:t>
            </a:r>
          </a:p>
          <a:p>
            <a:r>
              <a:rPr lang="fr-FR" sz="1200" dirty="0"/>
              <a:t>(bonnes pratiques, leçons 		</a:t>
            </a:r>
            <a:r>
              <a:rPr lang="fr-FR" sz="1200" dirty="0">
                <a:solidFill>
                  <a:srgbClr val="C00000"/>
                </a:solidFill>
              </a:rPr>
              <a:t>collaboration</a:t>
            </a:r>
          </a:p>
          <a:p>
            <a:r>
              <a:rPr lang="fr-FR" sz="1200" dirty="0"/>
              <a:t>apprises, partage d’expériences 	(augmenter le dialogue</a:t>
            </a:r>
          </a:p>
          <a:p>
            <a:r>
              <a:rPr lang="fr-FR" sz="1200" dirty="0"/>
              <a:t>etc.) 			politique, réduire la 			compétition, éviter la 			duplication des tâches				</a:t>
            </a:r>
          </a:p>
        </p:txBody>
      </p:sp>
      <p:cxnSp>
        <p:nvCxnSpPr>
          <p:cNvPr id="18" name="Connecteur droit avec flèche 17">
            <a:extLst>
              <a:ext uri="{FF2B5EF4-FFF2-40B4-BE49-F238E27FC236}">
                <a16:creationId xmlns:a16="http://schemas.microsoft.com/office/drawing/2014/main" id="{D8C37912-58CA-DF56-BD17-C2A16197EDAA}"/>
              </a:ext>
            </a:extLst>
          </p:cNvPr>
          <p:cNvCxnSpPr>
            <a:cxnSpLocks/>
          </p:cNvCxnSpPr>
          <p:nvPr/>
        </p:nvCxnSpPr>
        <p:spPr>
          <a:xfrm flipH="1">
            <a:off x="1600200" y="4380733"/>
            <a:ext cx="716209" cy="64988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AC0DE6B4-EFB0-4E93-6928-D140751F6529}"/>
              </a:ext>
            </a:extLst>
          </p:cNvPr>
          <p:cNvCxnSpPr>
            <a:cxnSpLocks/>
          </p:cNvCxnSpPr>
          <p:nvPr/>
        </p:nvCxnSpPr>
        <p:spPr>
          <a:xfrm flipH="1">
            <a:off x="7255440" y="4380733"/>
            <a:ext cx="821760" cy="62072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E6D23EA4-F0D4-A9AE-3A74-ECC7BDECB1FC}"/>
              </a:ext>
            </a:extLst>
          </p:cNvPr>
          <p:cNvCxnSpPr>
            <a:cxnSpLocks/>
          </p:cNvCxnSpPr>
          <p:nvPr/>
        </p:nvCxnSpPr>
        <p:spPr>
          <a:xfrm>
            <a:off x="4145209" y="4380733"/>
            <a:ext cx="631282" cy="62072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75" name="Connecteur droit avec flèche 7174">
            <a:extLst>
              <a:ext uri="{FF2B5EF4-FFF2-40B4-BE49-F238E27FC236}">
                <a16:creationId xmlns:a16="http://schemas.microsoft.com/office/drawing/2014/main" id="{9F8F9261-B58D-C29D-9225-C02243E43C48}"/>
              </a:ext>
            </a:extLst>
          </p:cNvPr>
          <p:cNvCxnSpPr>
            <a:cxnSpLocks/>
          </p:cNvCxnSpPr>
          <p:nvPr/>
        </p:nvCxnSpPr>
        <p:spPr>
          <a:xfrm>
            <a:off x="9871969" y="4350058"/>
            <a:ext cx="719831" cy="65139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778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1200" dirty="0">
                <a:effectLst/>
              </a:rPr>
            </a:br>
            <a:r>
              <a:rPr lang="fr-FR" sz="2800" dirty="0"/>
              <a:t>Exemples de cadres juridiques et réglementaires (4)</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457200" y="1219200"/>
            <a:ext cx="8305800" cy="4572000"/>
          </a:xfrm>
        </p:spPr>
        <p:txBody>
          <a:bodyPr>
            <a:normAutofit fontScale="25000" lnSpcReduction="20000"/>
          </a:bodyPr>
          <a:lstStyle/>
          <a:p>
            <a:pPr marL="1371600" indent="0">
              <a:spcBef>
                <a:spcPts val="0"/>
              </a:spcBef>
              <a:buNone/>
            </a:pPr>
            <a:endParaRPr lang="fr-FR" sz="1300" b="1" dirty="0"/>
          </a:p>
          <a:p>
            <a:pPr marL="1371600" indent="0">
              <a:lnSpc>
                <a:spcPct val="120000"/>
              </a:lnSpc>
              <a:spcBef>
                <a:spcPts val="0"/>
              </a:spcBef>
              <a:buNone/>
            </a:pPr>
            <a:endParaRPr lang="fr-FR" sz="5400" dirty="0">
              <a:effectLst/>
              <a:latin typeface="+mn-lt"/>
              <a:ea typeface="Times New Roman" panose="02020603050405020304" pitchFamily="18" charset="0"/>
            </a:endParaRPr>
          </a:p>
          <a:p>
            <a:pPr marL="1371600" indent="0">
              <a:lnSpc>
                <a:spcPct val="120000"/>
              </a:lnSpc>
              <a:spcBef>
                <a:spcPts val="0"/>
              </a:spcBef>
              <a:buNone/>
            </a:pPr>
            <a:endParaRPr lang="fr-FR" sz="7200" dirty="0">
              <a:latin typeface="+mn-lt"/>
              <a:ea typeface="Times New Roman" panose="02020603050405020304" pitchFamily="18" charset="0"/>
            </a:endParaRPr>
          </a:p>
          <a:p>
            <a:pPr marL="1371600" indent="0">
              <a:lnSpc>
                <a:spcPct val="120000"/>
              </a:lnSpc>
              <a:spcBef>
                <a:spcPts val="0"/>
              </a:spcBef>
              <a:buNone/>
            </a:pPr>
            <a:endParaRPr lang="fr-FR" sz="7200" dirty="0">
              <a:effectLst/>
              <a:latin typeface="+mn-lt"/>
              <a:ea typeface="Times New Roman" panose="02020603050405020304" pitchFamily="18" charset="0"/>
            </a:endParaRPr>
          </a:p>
          <a:p>
            <a:pPr marL="1371600" indent="0">
              <a:lnSpc>
                <a:spcPct val="120000"/>
              </a:lnSpc>
              <a:spcBef>
                <a:spcPts val="0"/>
              </a:spcBef>
              <a:buNone/>
            </a:pPr>
            <a:r>
              <a:rPr lang="fr-FR" sz="7200" dirty="0">
                <a:effectLst/>
                <a:latin typeface="+mn-lt"/>
                <a:ea typeface="Times New Roman" panose="02020603050405020304" pitchFamily="18" charset="0"/>
              </a:rPr>
              <a:t>○ </a:t>
            </a:r>
            <a:r>
              <a:rPr lang="fr-FR" sz="7200" dirty="0">
                <a:solidFill>
                  <a:srgbClr val="C00000"/>
                </a:solidFill>
                <a:effectLst/>
                <a:latin typeface="+mn-lt"/>
                <a:ea typeface="Times New Roman" panose="02020603050405020304" pitchFamily="18" charset="0"/>
              </a:rPr>
              <a:t>Règles et réglementations :</a:t>
            </a:r>
            <a:endParaRPr lang="fr-FR" sz="7200" dirty="0">
              <a:effectLst/>
              <a:latin typeface="+mn-lt"/>
              <a:ea typeface="Times New Roman" panose="02020603050405020304" pitchFamily="18" charset="0"/>
            </a:endParaRPr>
          </a:p>
          <a:p>
            <a:pPr marL="1828800" indent="0" algn="just">
              <a:lnSpc>
                <a:spcPct val="120000"/>
              </a:lnSpc>
              <a:spcBef>
                <a:spcPts val="0"/>
              </a:spcBef>
              <a:buNone/>
            </a:pPr>
            <a:r>
              <a:rPr lang="fr-FR" sz="7200" dirty="0">
                <a:effectLst/>
                <a:latin typeface="+mn-lt"/>
                <a:ea typeface="Times New Roman" panose="02020603050405020304" pitchFamily="18" charset="0"/>
              </a:rPr>
              <a:t>□ Règlementations du secteur privé </a:t>
            </a:r>
          </a:p>
          <a:p>
            <a:pPr marL="1828800" indent="0">
              <a:lnSpc>
                <a:spcPct val="120000"/>
              </a:lnSpc>
              <a:spcBef>
                <a:spcPts val="0"/>
              </a:spcBef>
              <a:buNone/>
            </a:pPr>
            <a:r>
              <a:rPr lang="fr-FR" sz="7200" dirty="0">
                <a:effectLst/>
                <a:latin typeface="+mn-lt"/>
                <a:ea typeface="Times New Roman" panose="02020603050405020304" pitchFamily="18" charset="0"/>
              </a:rPr>
              <a:t>□ Règlementations du secteur pharmaceutique </a:t>
            </a:r>
          </a:p>
          <a:p>
            <a:pPr marL="0" indent="0" algn="just">
              <a:lnSpc>
                <a:spcPct val="120000"/>
              </a:lnSpc>
              <a:spcBef>
                <a:spcPts val="0"/>
              </a:spcBef>
              <a:buNone/>
            </a:pPr>
            <a:endParaRPr lang="fr-FR" sz="7200" dirty="0">
              <a:effectLst/>
              <a:latin typeface="+mn-lt"/>
              <a:ea typeface="Calibri" panose="020F0502020204030204" pitchFamily="34" charset="0"/>
              <a:cs typeface="Times New Roman" panose="02020603050405020304" pitchFamily="18" charset="0"/>
            </a:endParaRPr>
          </a:p>
          <a:p>
            <a:pPr marL="1371600" indent="0" algn="just">
              <a:lnSpc>
                <a:spcPct val="120000"/>
              </a:lnSpc>
              <a:spcBef>
                <a:spcPts val="0"/>
              </a:spcBef>
              <a:buNone/>
            </a:pPr>
            <a:r>
              <a:rPr lang="en-US" sz="7200" dirty="0">
                <a:effectLst/>
                <a:latin typeface="+mn-lt"/>
                <a:ea typeface="Calibri" panose="020F0502020204030204" pitchFamily="34" charset="0"/>
                <a:cs typeface="Times New Roman" panose="02020603050405020304" pitchFamily="18" charset="0"/>
              </a:rPr>
              <a:t>○ </a:t>
            </a:r>
            <a:r>
              <a:rPr lang="en-US" sz="7200" dirty="0">
                <a:solidFill>
                  <a:srgbClr val="C00000"/>
                </a:solidFill>
                <a:effectLst/>
                <a:latin typeface="+mn-lt"/>
                <a:ea typeface="Calibri" panose="020F0502020204030204" pitchFamily="34" charset="0"/>
                <a:cs typeface="Times New Roman" panose="02020603050405020304" pitchFamily="18" charset="0"/>
              </a:rPr>
              <a:t>Arrangements contractuels:</a:t>
            </a:r>
            <a:r>
              <a:rPr lang="en-US" sz="7200" i="1" dirty="0">
                <a:solidFill>
                  <a:srgbClr val="C00000"/>
                </a:solidFill>
                <a:effectLst/>
                <a:latin typeface="+mn-lt"/>
                <a:ea typeface="Calibri" panose="020F0502020204030204" pitchFamily="34" charset="0"/>
                <a:cs typeface="Times New Roman" panose="02020603050405020304" pitchFamily="18" charset="0"/>
              </a:rPr>
              <a:t> </a:t>
            </a:r>
            <a:endParaRPr lang="fr-FR" sz="7200" dirty="0">
              <a:solidFill>
                <a:srgbClr val="C00000"/>
              </a:solidFill>
              <a:effectLst/>
              <a:latin typeface="+mn-lt"/>
              <a:ea typeface="Calibri" panose="020F0502020204030204" pitchFamily="34" charset="0"/>
              <a:cs typeface="Times New Roman" panose="02020603050405020304" pitchFamily="18" charset="0"/>
            </a:endParaRPr>
          </a:p>
          <a:p>
            <a:pPr marL="2057400" indent="0">
              <a:lnSpc>
                <a:spcPct val="120000"/>
              </a:lnSpc>
              <a:spcBef>
                <a:spcPts val="0"/>
              </a:spcBef>
              <a:buNone/>
            </a:pPr>
            <a:r>
              <a:rPr lang="fr-FR" sz="7200" dirty="0">
                <a:effectLst/>
                <a:latin typeface="+mn-lt"/>
                <a:ea typeface="Calibri" panose="020F0502020204030204" pitchFamily="34" charset="0"/>
                <a:cs typeface="Times New Roman" panose="02020603050405020304" pitchFamily="18" charset="0"/>
              </a:rPr>
              <a:t>□ Avec un prestataire de soins et services de santé (par exemple pour l’achat stratégique)</a:t>
            </a:r>
          </a:p>
          <a:p>
            <a:pPr marL="2057400" indent="0">
              <a:lnSpc>
                <a:spcPct val="120000"/>
              </a:lnSpc>
              <a:spcBef>
                <a:spcPts val="0"/>
              </a:spcBef>
              <a:buNone/>
            </a:pPr>
            <a:r>
              <a:rPr lang="fr-FR" sz="7200" dirty="0">
                <a:effectLst/>
                <a:latin typeface="+mn-lt"/>
                <a:ea typeface="Calibri" panose="020F0502020204030204" pitchFamily="34" charset="0"/>
                <a:cs typeface="Times New Roman" panose="02020603050405020304" pitchFamily="18" charset="0"/>
              </a:rPr>
              <a:t>□ Avec un acteur privé (par exemple, pour l’établissement de partenariats public-privé - PPPs) </a:t>
            </a:r>
          </a:p>
          <a:p>
            <a:pPr marL="1371600" indent="0">
              <a:spcBef>
                <a:spcPts val="0"/>
              </a:spcBef>
              <a:buNone/>
            </a:pPr>
            <a:endParaRPr lang="fr-FR" sz="7200" dirty="0">
              <a:effectLst/>
            </a:endParaRPr>
          </a:p>
          <a:p>
            <a:pPr marL="914400" indent="0">
              <a:spcBef>
                <a:spcPts val="0"/>
              </a:spcBef>
              <a:buNone/>
            </a:pPr>
            <a:r>
              <a:rPr lang="fr-FR" sz="7200" dirty="0">
                <a:effectLst/>
              </a:rPr>
              <a:t> 	</a:t>
            </a:r>
          </a:p>
          <a:p>
            <a:pPr marL="1371600" indent="457200">
              <a:spcBef>
                <a:spcPts val="0"/>
              </a:spcBef>
            </a:pPr>
            <a:endParaRPr lang="fr-FR" sz="2600" dirty="0">
              <a:effectLst/>
            </a:endParaRPr>
          </a:p>
          <a:p>
            <a:pPr marL="1371600" indent="0">
              <a:spcBef>
                <a:spcPts val="0"/>
              </a:spcBef>
              <a:buNone/>
            </a:pPr>
            <a:r>
              <a:rPr lang="fr-FR" sz="26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17</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pic>
        <p:nvPicPr>
          <p:cNvPr id="9218" name="Picture 2" descr="Les partenariats public - privé pour booster l'innovation - Vegenov">
            <a:extLst>
              <a:ext uri="{FF2B5EF4-FFF2-40B4-BE49-F238E27FC236}">
                <a16:creationId xmlns:a16="http://schemas.microsoft.com/office/drawing/2014/main" id="{ECD8F4EA-14DB-06DF-77DA-D534811A14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2209800"/>
            <a:ext cx="3550228"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317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2700" dirty="0">
                <a:effectLst/>
              </a:rPr>
            </a:br>
            <a:r>
              <a:rPr lang="fr-FR" sz="2800" dirty="0"/>
              <a:t>Exemples de cadres juridiques et réglementaires (5)</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609601" y="1828800"/>
            <a:ext cx="10340501" cy="4768396"/>
          </a:xfrm>
        </p:spPr>
        <p:txBody>
          <a:bodyPr>
            <a:normAutofit fontScale="77500" lnSpcReduction="20000"/>
          </a:bodyPr>
          <a:lstStyle/>
          <a:p>
            <a:pPr marL="914400" indent="0">
              <a:spcBef>
                <a:spcPts val="0"/>
              </a:spcBef>
              <a:buNone/>
            </a:pPr>
            <a:endParaRPr lang="fr-FR" sz="3000" b="1" dirty="0">
              <a:solidFill>
                <a:schemeClr val="accent6"/>
              </a:solidFill>
            </a:endParaRPr>
          </a:p>
          <a:p>
            <a:pPr marL="914400" indent="0">
              <a:spcBef>
                <a:spcPts val="0"/>
              </a:spcBef>
              <a:buNone/>
            </a:pPr>
            <a:r>
              <a:rPr lang="fr-FR" sz="3400" b="1" dirty="0">
                <a:solidFill>
                  <a:schemeClr val="accent6"/>
                </a:solidFill>
              </a:rPr>
              <a:t>STRUCTURES</a:t>
            </a:r>
            <a:r>
              <a:rPr lang="fr-FR" sz="3400" b="1" dirty="0">
                <a:solidFill>
                  <a:schemeClr val="accent6"/>
                </a:solidFill>
                <a:effectLst/>
              </a:rPr>
              <a:t>: </a:t>
            </a:r>
          </a:p>
          <a:p>
            <a:pPr marL="914400" indent="0">
              <a:spcBef>
                <a:spcPts val="0"/>
              </a:spcBef>
              <a:buNone/>
            </a:pPr>
            <a:endParaRPr lang="fr-FR" sz="900" b="1" dirty="0">
              <a:solidFill>
                <a:schemeClr val="accent6"/>
              </a:solidFill>
            </a:endParaRPr>
          </a:p>
          <a:p>
            <a:pPr marL="914400" indent="0">
              <a:spcBef>
                <a:spcPts val="0"/>
              </a:spcBef>
              <a:buNone/>
            </a:pPr>
            <a:endParaRPr lang="fr-FR" sz="1700" b="1" dirty="0">
              <a:solidFill>
                <a:schemeClr val="accent6"/>
              </a:solidFill>
            </a:endParaRPr>
          </a:p>
          <a:p>
            <a:pPr marL="914400" indent="0">
              <a:lnSpc>
                <a:spcPct val="110000"/>
              </a:lnSpc>
              <a:spcBef>
                <a:spcPts val="0"/>
              </a:spcBef>
              <a:buNone/>
            </a:pPr>
            <a:r>
              <a:rPr lang="fr-FR" sz="2500" b="1" i="1" dirty="0">
                <a:solidFill>
                  <a:srgbClr val="C00000"/>
                </a:solidFill>
                <a:effectLst/>
                <a:latin typeface="Arial" panose="020B0604020202020204" pitchFamily="34" charset="0"/>
                <a:ea typeface="Times New Roman" panose="02020603050405020304" pitchFamily="18" charset="0"/>
              </a:rPr>
              <a:t>&gt; </a:t>
            </a:r>
            <a:r>
              <a:rPr lang="fr-FR" sz="2500" b="1" dirty="0">
                <a:solidFill>
                  <a:srgbClr val="C00000"/>
                </a:solidFill>
                <a:effectLst/>
                <a:latin typeface="Arial" panose="020B0604020202020204" pitchFamily="34" charset="0"/>
                <a:ea typeface="Times New Roman" panose="02020603050405020304" pitchFamily="18" charset="0"/>
              </a:rPr>
              <a:t>Niveau national :</a:t>
            </a:r>
            <a:endParaRPr lang="fr-FR" sz="2500" dirty="0">
              <a:solidFill>
                <a:srgbClr val="C00000"/>
              </a:solidFill>
              <a:effectLst/>
              <a:latin typeface="Arial" panose="020B0604020202020204" pitchFamily="34" charset="0"/>
              <a:ea typeface="Times New Roman" panose="02020603050405020304" pitchFamily="18" charset="0"/>
            </a:endParaRPr>
          </a:p>
          <a:p>
            <a:pPr marL="1371600" indent="0">
              <a:lnSpc>
                <a:spcPct val="110000"/>
              </a:lnSpc>
              <a:spcBef>
                <a:spcPts val="0"/>
              </a:spcBef>
              <a:buNone/>
            </a:pPr>
            <a:endParaRPr lang="fr-FR" sz="1700" dirty="0">
              <a:solidFill>
                <a:srgbClr val="C00000"/>
              </a:solidFill>
              <a:ea typeface="Times New Roman" panose="02020603050405020304" pitchFamily="18" charset="0"/>
            </a:endParaRPr>
          </a:p>
          <a:p>
            <a:pPr marL="1371600" indent="0">
              <a:lnSpc>
                <a:spcPct val="110000"/>
              </a:lnSpc>
              <a:spcBef>
                <a:spcPts val="0"/>
              </a:spcBef>
              <a:buNone/>
            </a:pPr>
            <a:r>
              <a:rPr lang="fr-FR" sz="2300" dirty="0">
                <a:solidFill>
                  <a:srgbClr val="C00000"/>
                </a:solidFill>
                <a:effectLst/>
                <a:latin typeface="Arial" panose="020B0604020202020204" pitchFamily="34" charset="0"/>
                <a:ea typeface="Times New Roman" panose="02020603050405020304" pitchFamily="18" charset="0"/>
              </a:rPr>
              <a:t>○ Ministères et directions y afférentes :</a:t>
            </a:r>
            <a:endParaRPr lang="fr-FR" sz="2300" dirty="0">
              <a:solidFill>
                <a:srgbClr val="C00000"/>
              </a:solidFill>
              <a:effectLst/>
              <a:latin typeface="Times New Roman" panose="02020603050405020304" pitchFamily="18" charset="0"/>
              <a:ea typeface="Times New Roman" panose="02020603050405020304" pitchFamily="18" charset="0"/>
            </a:endParaRPr>
          </a:p>
          <a:p>
            <a:pPr marL="1371600" indent="0">
              <a:lnSpc>
                <a:spcPct val="110000"/>
              </a:lnSpc>
              <a:spcBef>
                <a:spcPts val="0"/>
              </a:spcBef>
              <a:buNone/>
            </a:pPr>
            <a:r>
              <a:rPr lang="fr-FR" sz="2300" dirty="0">
                <a:ea typeface="Times New Roman" panose="02020603050405020304" pitchFamily="18" charset="0"/>
              </a:rPr>
              <a:t>	</a:t>
            </a:r>
            <a:r>
              <a:rPr lang="fr-FR" sz="2300" dirty="0">
                <a:effectLst/>
                <a:latin typeface="Arial" panose="020B0604020202020204" pitchFamily="34" charset="0"/>
                <a:ea typeface="Times New Roman" panose="02020603050405020304" pitchFamily="18" charset="0"/>
              </a:rPr>
              <a:t>□ </a:t>
            </a:r>
            <a:r>
              <a:rPr lang="fr-FR" sz="2300" dirty="0">
                <a:solidFill>
                  <a:schemeClr val="accent6"/>
                </a:solidFill>
                <a:effectLst/>
                <a:latin typeface="+mn-lt"/>
                <a:ea typeface="Times New Roman" panose="02020603050405020304" pitchFamily="18" charset="0"/>
              </a:rPr>
              <a:t>Ministère de la Santé, de l'Hygiène Publique, de la CMU</a:t>
            </a:r>
            <a:endParaRPr lang="fr-FR" sz="2300" dirty="0">
              <a:solidFill>
                <a:schemeClr val="accent6"/>
              </a:solidFill>
              <a:latin typeface="+mn-lt"/>
              <a:ea typeface="Times New Roman" panose="02020603050405020304" pitchFamily="18" charset="0"/>
            </a:endParaRPr>
          </a:p>
          <a:p>
            <a:pPr marL="1371600" indent="0">
              <a:lnSpc>
                <a:spcPct val="110000"/>
              </a:lnSpc>
              <a:spcBef>
                <a:spcPts val="0"/>
              </a:spcBef>
              <a:buNone/>
            </a:pPr>
            <a:r>
              <a:rPr lang="fr-FR" sz="2300" dirty="0">
                <a:solidFill>
                  <a:schemeClr val="accent6"/>
                </a:solidFill>
                <a:effectLst/>
                <a:latin typeface="+mn-lt"/>
                <a:ea typeface="Times New Roman" panose="02020603050405020304" pitchFamily="18" charset="0"/>
              </a:rPr>
              <a:t>	□ Ministère de l’Emploi et de la Protection sociale</a:t>
            </a:r>
          </a:p>
          <a:p>
            <a:pPr marL="1371600" indent="0">
              <a:lnSpc>
                <a:spcPct val="110000"/>
              </a:lnSpc>
              <a:spcBef>
                <a:spcPts val="0"/>
              </a:spcBef>
              <a:buNone/>
            </a:pPr>
            <a:r>
              <a:rPr lang="fr-FR" sz="2300" dirty="0">
                <a:solidFill>
                  <a:schemeClr val="accent6"/>
                </a:solidFill>
                <a:latin typeface="+mn-lt"/>
                <a:ea typeface="Times New Roman" panose="02020603050405020304" pitchFamily="18" charset="0"/>
              </a:rPr>
              <a:t>	</a:t>
            </a:r>
            <a:r>
              <a:rPr lang="fr-FR" sz="2300" dirty="0">
                <a:solidFill>
                  <a:schemeClr val="accent6"/>
                </a:solidFill>
                <a:effectLst/>
                <a:latin typeface="+mn-lt"/>
                <a:ea typeface="Times New Roman" panose="02020603050405020304" pitchFamily="18" charset="0"/>
              </a:rPr>
              <a:t>□ </a:t>
            </a:r>
            <a:r>
              <a:rPr lang="fr-FR" sz="2300" dirty="0">
                <a:solidFill>
                  <a:schemeClr val="accent6"/>
                </a:solidFill>
                <a:latin typeface="+mn-lt"/>
                <a:ea typeface="Times New Roman" panose="02020603050405020304" pitchFamily="18" charset="0"/>
              </a:rPr>
              <a:t>Ministère de la Solidarité, de la Cohésion Sociale et de Lutte contre la Pauvreté</a:t>
            </a:r>
          </a:p>
          <a:p>
            <a:pPr marL="1371600" indent="0">
              <a:lnSpc>
                <a:spcPct val="110000"/>
              </a:lnSpc>
              <a:spcBef>
                <a:spcPts val="0"/>
              </a:spcBef>
              <a:buNone/>
            </a:pPr>
            <a:r>
              <a:rPr lang="fr-FR" sz="2300" dirty="0">
                <a:solidFill>
                  <a:schemeClr val="accent6"/>
                </a:solidFill>
                <a:effectLst/>
                <a:latin typeface="+mn-lt"/>
                <a:ea typeface="Times New Roman" panose="02020603050405020304" pitchFamily="18" charset="0"/>
              </a:rPr>
              <a:t>	□ Ministère de la Famille, de la Femme et de l’Enfant</a:t>
            </a:r>
          </a:p>
          <a:p>
            <a:pPr marL="1371600" indent="0">
              <a:lnSpc>
                <a:spcPct val="110000"/>
              </a:lnSpc>
              <a:spcBef>
                <a:spcPts val="0"/>
              </a:spcBef>
              <a:buNone/>
            </a:pPr>
            <a:endParaRPr lang="fr-FR" sz="1000" dirty="0">
              <a:solidFill>
                <a:schemeClr val="accent6"/>
              </a:solidFill>
              <a:latin typeface="+mn-lt"/>
              <a:ea typeface="Times New Roman" panose="02020603050405020304" pitchFamily="18" charset="0"/>
            </a:endParaRPr>
          </a:p>
          <a:p>
            <a:pPr marL="1371600" indent="0">
              <a:lnSpc>
                <a:spcPct val="110000"/>
              </a:lnSpc>
              <a:spcBef>
                <a:spcPts val="0"/>
              </a:spcBef>
              <a:buNone/>
            </a:pPr>
            <a:r>
              <a:rPr lang="fr-FR" sz="2300" dirty="0">
                <a:effectLst/>
                <a:latin typeface="+mn-lt"/>
                <a:ea typeface="Times New Roman" panose="02020603050405020304" pitchFamily="18" charset="0"/>
              </a:rPr>
              <a:t>&gt; </a:t>
            </a:r>
            <a:r>
              <a:rPr lang="fr-FR" sz="2300" dirty="0">
                <a:solidFill>
                  <a:schemeClr val="accent6"/>
                </a:solidFill>
                <a:latin typeface="+mn-lt"/>
                <a:ea typeface="Times New Roman" panose="02020603050405020304" pitchFamily="18" charset="0"/>
              </a:rPr>
              <a:t>Importance de disposer </a:t>
            </a:r>
            <a:r>
              <a:rPr lang="fr-FR" sz="2300" b="1" dirty="0">
                <a:solidFill>
                  <a:schemeClr val="accent6"/>
                </a:solidFill>
                <a:latin typeface="+mn-lt"/>
                <a:ea typeface="Times New Roman" panose="02020603050405020304" pitchFamily="18" charset="0"/>
              </a:rPr>
              <a:t>des outils institutionnels </a:t>
            </a:r>
            <a:r>
              <a:rPr lang="fr-FR" sz="2300" dirty="0">
                <a:solidFill>
                  <a:schemeClr val="accent6"/>
                </a:solidFill>
                <a:latin typeface="+mn-lt"/>
                <a:ea typeface="Times New Roman" panose="02020603050405020304" pitchFamily="18" charset="0"/>
              </a:rPr>
              <a:t>permettant la mise en place d’un « dialogue politique » entre les différents ministères concernés </a:t>
            </a:r>
            <a:r>
              <a:rPr lang="fr-FR" sz="2300" dirty="0" err="1">
                <a:solidFill>
                  <a:schemeClr val="accent6"/>
                </a:solidFill>
                <a:latin typeface="+mn-lt"/>
                <a:ea typeface="Times New Roman" panose="02020603050405020304" pitchFamily="18" charset="0"/>
              </a:rPr>
              <a:t>cf</a:t>
            </a:r>
            <a:r>
              <a:rPr lang="fr-FR" sz="2300">
                <a:solidFill>
                  <a:schemeClr val="accent6"/>
                </a:solidFill>
                <a:latin typeface="+mn-lt"/>
                <a:ea typeface="Times New Roman" panose="02020603050405020304" pitchFamily="18" charset="0"/>
              </a:rPr>
              <a:t> décrets, circulaires</a:t>
            </a:r>
            <a:r>
              <a:rPr lang="fr-FR" sz="2300" dirty="0">
                <a:solidFill>
                  <a:schemeClr val="accent6"/>
                </a:solidFill>
                <a:latin typeface="+mn-lt"/>
                <a:ea typeface="Times New Roman" panose="02020603050405020304" pitchFamily="18" charset="0"/>
              </a:rPr>
              <a:t>, lettres de mission….</a:t>
            </a:r>
          </a:p>
          <a:p>
            <a:pPr marL="1371600" indent="0">
              <a:lnSpc>
                <a:spcPct val="110000"/>
              </a:lnSpc>
              <a:spcBef>
                <a:spcPts val="0"/>
              </a:spcBef>
              <a:buNone/>
            </a:pPr>
            <a:endParaRPr lang="fr-FR" sz="1000" dirty="0">
              <a:solidFill>
                <a:schemeClr val="accent6"/>
              </a:solidFill>
              <a:latin typeface="+mn-lt"/>
              <a:ea typeface="Times New Roman" panose="02020603050405020304" pitchFamily="18" charset="0"/>
            </a:endParaRPr>
          </a:p>
          <a:p>
            <a:pPr marL="1371600" indent="0">
              <a:lnSpc>
                <a:spcPct val="110000"/>
              </a:lnSpc>
              <a:spcBef>
                <a:spcPts val="0"/>
              </a:spcBef>
              <a:buNone/>
            </a:pPr>
            <a:r>
              <a:rPr lang="fr-FR" sz="2300" dirty="0">
                <a:effectLst/>
                <a:latin typeface="+mn-lt"/>
                <a:ea typeface="Times New Roman" panose="02020603050405020304" pitchFamily="18" charset="0"/>
              </a:rPr>
              <a:t>&gt; Il s’agit </a:t>
            </a:r>
            <a:r>
              <a:rPr lang="fr-FR" sz="2300" dirty="0">
                <a:solidFill>
                  <a:schemeClr val="accent6"/>
                </a:solidFill>
                <a:latin typeface="+mn-lt"/>
                <a:ea typeface="Times New Roman" panose="02020603050405020304" pitchFamily="18" charset="0"/>
              </a:rPr>
              <a:t>d’instaurer </a:t>
            </a:r>
            <a:r>
              <a:rPr lang="fr-FR" sz="2300" b="1" dirty="0">
                <a:solidFill>
                  <a:schemeClr val="accent6"/>
                </a:solidFill>
                <a:latin typeface="+mn-lt"/>
                <a:ea typeface="Times New Roman" panose="02020603050405020304" pitchFamily="18" charset="0"/>
              </a:rPr>
              <a:t>un véritable équilibre </a:t>
            </a:r>
            <a:r>
              <a:rPr lang="fr-FR" sz="2300" dirty="0">
                <a:solidFill>
                  <a:schemeClr val="accent6"/>
                </a:solidFill>
                <a:latin typeface="+mn-lt"/>
                <a:ea typeface="Times New Roman" panose="02020603050405020304" pitchFamily="18" charset="0"/>
              </a:rPr>
              <a:t>entre les institutions, de réduire la compétition et la duplication des tâches. </a:t>
            </a:r>
            <a:endParaRPr lang="fr-FR" sz="2300" dirty="0">
              <a:solidFill>
                <a:schemeClr val="accent6"/>
              </a:solidFill>
              <a:effectLst/>
              <a:latin typeface="+mn-lt"/>
              <a:ea typeface="Times New Roman" panose="02020603050405020304" pitchFamily="18" charset="0"/>
            </a:endParaRPr>
          </a:p>
          <a:p>
            <a:pPr marL="914400" indent="0">
              <a:spcBef>
                <a:spcPts val="0"/>
              </a:spcBef>
              <a:buNone/>
            </a:pPr>
            <a:r>
              <a:rPr lang="fr-FR" sz="1700" dirty="0">
                <a:effectLst/>
              </a:rPr>
              <a:t>	</a:t>
            </a:r>
          </a:p>
          <a:p>
            <a:pPr marL="1371600" indent="457200">
              <a:spcBef>
                <a:spcPts val="0"/>
              </a:spcBef>
            </a:pPr>
            <a:endParaRPr lang="fr-FR" sz="1700" dirty="0">
              <a:effectLst/>
            </a:endParaRPr>
          </a:p>
          <a:p>
            <a:pPr marL="1371600" indent="0">
              <a:spcBef>
                <a:spcPts val="0"/>
              </a:spcBef>
              <a:buNone/>
            </a:pPr>
            <a:r>
              <a:rPr lang="fr-FR" sz="17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18</a:t>
            </a:fld>
            <a:endParaRPr lang="en-US" dirty="0"/>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pic>
        <p:nvPicPr>
          <p:cNvPr id="10242" name="Picture 2" descr="Hôpital Médical Bâtiment Dessiné à La Main Peut être Un élément Commercial  De Dessin Animé PNG , Hôpital Médical, Hôpital Peint à La Main,  Illustration De Lhôpital De Bande Dessinée Fichier PNG">
            <a:extLst>
              <a:ext uri="{FF2B5EF4-FFF2-40B4-BE49-F238E27FC236}">
                <a16:creationId xmlns:a16="http://schemas.microsoft.com/office/drawing/2014/main" id="{6348F8A6-1CCA-B690-F140-E3AB25B7C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0901" y="2743200"/>
            <a:ext cx="2282454" cy="2103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06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2700" dirty="0">
                <a:effectLst/>
              </a:rPr>
            </a:br>
            <a:r>
              <a:rPr lang="fr-FR" sz="2800" dirty="0"/>
              <a:t>Exemples de cadres juridiques et réglementaires (6)</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533400" y="1826758"/>
            <a:ext cx="6714836" cy="4495800"/>
          </a:xfrm>
        </p:spPr>
        <p:txBody>
          <a:bodyPr>
            <a:normAutofit/>
          </a:bodyPr>
          <a:lstStyle/>
          <a:p>
            <a:pPr marL="1371600" indent="0">
              <a:lnSpc>
                <a:spcPct val="110000"/>
              </a:lnSpc>
              <a:spcBef>
                <a:spcPts val="0"/>
              </a:spcBef>
              <a:buNone/>
            </a:pPr>
            <a:endParaRPr lang="fr-FR" sz="1700" dirty="0">
              <a:solidFill>
                <a:srgbClr val="C00000"/>
              </a:solidFill>
              <a:effectLst/>
              <a:latin typeface="Arial" panose="020B0604020202020204" pitchFamily="34" charset="0"/>
              <a:ea typeface="Times New Roman" panose="02020603050405020304" pitchFamily="18" charset="0"/>
            </a:endParaRPr>
          </a:p>
          <a:p>
            <a:pPr marL="1371600" indent="0">
              <a:lnSpc>
                <a:spcPct val="100000"/>
              </a:lnSpc>
              <a:spcBef>
                <a:spcPts val="0"/>
              </a:spcBef>
              <a:buNone/>
            </a:pPr>
            <a:r>
              <a:rPr lang="fr-FR" sz="1800" dirty="0">
                <a:solidFill>
                  <a:srgbClr val="C00000"/>
                </a:solidFill>
                <a:effectLst/>
                <a:latin typeface="+mj-lt"/>
                <a:ea typeface="Times New Roman" panose="02020603050405020304" pitchFamily="18" charset="0"/>
              </a:rPr>
              <a:t>○ Secrétariats :</a:t>
            </a:r>
          </a:p>
          <a:p>
            <a:pPr marL="1371600" indent="0">
              <a:lnSpc>
                <a:spcPct val="100000"/>
              </a:lnSpc>
              <a:spcBef>
                <a:spcPts val="0"/>
              </a:spcBef>
              <a:buNone/>
            </a:pPr>
            <a:r>
              <a:rPr lang="fr-FR" sz="1800" dirty="0">
                <a:effectLst/>
                <a:latin typeface="+mj-lt"/>
                <a:ea typeface="Times New Roman" panose="02020603050405020304" pitchFamily="18" charset="0"/>
              </a:rPr>
              <a:t>	□ Secrétariat technique multisectoriel permanent (STMP)</a:t>
            </a:r>
          </a:p>
          <a:p>
            <a:pPr marL="1828800" indent="0">
              <a:lnSpc>
                <a:spcPct val="100000"/>
              </a:lnSpc>
              <a:spcBef>
                <a:spcPts val="0"/>
              </a:spcBef>
              <a:buNone/>
            </a:pPr>
            <a:r>
              <a:rPr lang="fr-FR" sz="1800" dirty="0">
                <a:effectLst/>
                <a:latin typeface="+mj-lt"/>
                <a:ea typeface="Times New Roman" panose="02020603050405020304" pitchFamily="18" charset="0"/>
              </a:rPr>
              <a:t> </a:t>
            </a:r>
          </a:p>
          <a:p>
            <a:pPr marL="1371600" indent="0">
              <a:lnSpc>
                <a:spcPct val="100000"/>
              </a:lnSpc>
              <a:spcBef>
                <a:spcPts val="0"/>
              </a:spcBef>
              <a:buNone/>
            </a:pPr>
            <a:r>
              <a:rPr lang="fr-FR" sz="1800" dirty="0">
                <a:solidFill>
                  <a:srgbClr val="C00000"/>
                </a:solidFill>
                <a:effectLst/>
                <a:latin typeface="+mj-lt"/>
                <a:ea typeface="Times New Roman" panose="02020603050405020304" pitchFamily="18" charset="0"/>
              </a:rPr>
              <a:t>○ Unités/Cellules d’appui/de mise en œuvre</a:t>
            </a:r>
          </a:p>
          <a:p>
            <a:pPr marL="1371600" indent="0">
              <a:lnSpc>
                <a:spcPct val="100000"/>
              </a:lnSpc>
              <a:spcBef>
                <a:spcPts val="0"/>
              </a:spcBef>
              <a:buNone/>
            </a:pPr>
            <a:r>
              <a:rPr lang="fr-FR" sz="1800" dirty="0">
                <a:solidFill>
                  <a:srgbClr val="C00000"/>
                </a:solidFill>
                <a:latin typeface="+mj-lt"/>
                <a:ea typeface="Times New Roman" panose="02020603050405020304" pitchFamily="18" charset="0"/>
              </a:rPr>
              <a:t>	</a:t>
            </a:r>
            <a:r>
              <a:rPr lang="fr-FR" sz="1800" dirty="0">
                <a:effectLst/>
                <a:latin typeface="+mj-lt"/>
                <a:ea typeface="Times New Roman" panose="02020603050405020304" pitchFamily="18" charset="0"/>
              </a:rPr>
              <a:t>□ de la CSU/AMU</a:t>
            </a:r>
          </a:p>
          <a:p>
            <a:pPr marL="1828800" indent="0">
              <a:lnSpc>
                <a:spcPct val="100000"/>
              </a:lnSpc>
              <a:spcBef>
                <a:spcPts val="0"/>
              </a:spcBef>
              <a:buNone/>
            </a:pPr>
            <a:r>
              <a:rPr lang="fr-FR" sz="1800" dirty="0">
                <a:effectLst/>
                <a:latin typeface="+mj-lt"/>
                <a:ea typeface="Times New Roman" panose="02020603050405020304" pitchFamily="18" charset="0"/>
              </a:rPr>
              <a:t>□ des Plans nationaux de santé</a:t>
            </a:r>
          </a:p>
          <a:p>
            <a:pPr marL="1828800" indent="0">
              <a:lnSpc>
                <a:spcPct val="100000"/>
              </a:lnSpc>
              <a:spcBef>
                <a:spcPts val="0"/>
              </a:spcBef>
              <a:buNone/>
            </a:pPr>
            <a:r>
              <a:rPr lang="fr-FR" sz="1800" dirty="0">
                <a:effectLst/>
                <a:latin typeface="+mj-lt"/>
                <a:ea typeface="Times New Roman" panose="02020603050405020304" pitchFamily="18" charset="0"/>
              </a:rPr>
              <a:t>□ Unités de coordination des projets/programmes de santé (UCP)</a:t>
            </a:r>
          </a:p>
          <a:p>
            <a:pPr marL="1828800" indent="0">
              <a:lnSpc>
                <a:spcPct val="100000"/>
              </a:lnSpc>
              <a:spcBef>
                <a:spcPts val="0"/>
              </a:spcBef>
              <a:buNone/>
            </a:pPr>
            <a:r>
              <a:rPr lang="fr-FR" sz="1800" dirty="0">
                <a:effectLst/>
                <a:latin typeface="+mj-lt"/>
                <a:ea typeface="Times New Roman" panose="02020603050405020304" pitchFamily="18" charset="0"/>
              </a:rPr>
              <a:t>□ Unités de soutien et de coordination des partenariats public-privé (PPP)</a:t>
            </a:r>
          </a:p>
          <a:p>
            <a:pPr marL="1371600" indent="0">
              <a:lnSpc>
                <a:spcPct val="110000"/>
              </a:lnSpc>
              <a:spcBef>
                <a:spcPts val="0"/>
              </a:spcBef>
              <a:buNone/>
            </a:pPr>
            <a:endParaRPr lang="fr-FR" sz="1800" dirty="0">
              <a:effectLst/>
            </a:endParaRPr>
          </a:p>
          <a:p>
            <a:pPr marL="1371600" indent="0">
              <a:spcBef>
                <a:spcPts val="0"/>
              </a:spcBef>
              <a:buNone/>
            </a:pPr>
            <a:r>
              <a:rPr lang="fr-FR" sz="18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19</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
        <p:nvSpPr>
          <p:cNvPr id="3" name="ZoneTexte 2">
            <a:extLst>
              <a:ext uri="{FF2B5EF4-FFF2-40B4-BE49-F238E27FC236}">
                <a16:creationId xmlns:a16="http://schemas.microsoft.com/office/drawing/2014/main" id="{61A581B3-F53E-9F16-0B9F-8CD6EAB226DE}"/>
              </a:ext>
            </a:extLst>
          </p:cNvPr>
          <p:cNvSpPr txBox="1"/>
          <p:nvPr/>
        </p:nvSpPr>
        <p:spPr>
          <a:xfrm>
            <a:off x="4953000" y="2133600"/>
            <a:ext cx="7086600" cy="3262432"/>
          </a:xfrm>
          <a:prstGeom prst="rect">
            <a:avLst/>
          </a:prstGeom>
          <a:noFill/>
        </p:spPr>
        <p:txBody>
          <a:bodyPr wrap="square">
            <a:spAutoFit/>
          </a:bodyPr>
          <a:lstStyle/>
          <a:p>
            <a:pPr marL="1371600" indent="0">
              <a:spcBef>
                <a:spcPts val="0"/>
              </a:spcBef>
              <a:buNone/>
            </a:pPr>
            <a:r>
              <a:rPr lang="fr-FR" dirty="0">
                <a:solidFill>
                  <a:srgbClr val="C00000"/>
                </a:solidFill>
                <a:effectLst/>
                <a:latin typeface="Arial" panose="020B0604020202020204" pitchFamily="34" charset="0"/>
                <a:ea typeface="Times New Roman" panose="02020603050405020304" pitchFamily="18" charset="0"/>
              </a:rPr>
              <a:t>○ Comités :</a:t>
            </a:r>
            <a:endParaRPr lang="fr-FR" dirty="0">
              <a:effectLst/>
              <a:latin typeface="Times New Roman" panose="02020603050405020304" pitchFamily="18" charset="0"/>
              <a:ea typeface="Times New Roman" panose="02020603050405020304" pitchFamily="18" charset="0"/>
            </a:endParaRPr>
          </a:p>
          <a:p>
            <a:pPr marL="1828800" indent="0">
              <a:spcBef>
                <a:spcPts val="0"/>
              </a:spcBef>
              <a:buNone/>
            </a:pPr>
            <a:r>
              <a:rPr lang="fr-FR" dirty="0">
                <a:effectLst/>
                <a:latin typeface="Arial" panose="020B0604020202020204" pitchFamily="34" charset="0"/>
                <a:ea typeface="Times New Roman" panose="02020603050405020304" pitchFamily="18" charset="0"/>
              </a:rPr>
              <a:t>□ Comité de pilotage de la CSU/CMU (</a:t>
            </a:r>
            <a:r>
              <a:rPr lang="fr-FR" i="1" dirty="0">
                <a:effectLst/>
                <a:latin typeface="Arial" panose="020B0604020202020204" pitchFamily="34" charset="0"/>
                <a:ea typeface="Times New Roman" panose="02020603050405020304" pitchFamily="18" charset="0"/>
              </a:rPr>
              <a:t>leadership</a:t>
            </a:r>
            <a:r>
              <a:rPr lang="fr-FR" dirty="0">
                <a:effectLst/>
                <a:latin typeface="Arial" panose="020B0604020202020204" pitchFamily="34" charset="0"/>
                <a:ea typeface="Times New Roman" panose="02020603050405020304" pitchFamily="18" charset="0"/>
              </a:rPr>
              <a:t>/coordination)</a:t>
            </a:r>
          </a:p>
          <a:p>
            <a:pPr marL="1828800" indent="0">
              <a:spcBef>
                <a:spcPts val="0"/>
              </a:spcBef>
              <a:buNone/>
            </a:pPr>
            <a:r>
              <a:rPr lang="fr-FR" dirty="0">
                <a:effectLst/>
                <a:latin typeface="Arial" panose="020B0604020202020204" pitchFamily="34" charset="0"/>
                <a:ea typeface="Times New Roman" panose="02020603050405020304" pitchFamily="18" charset="0"/>
              </a:rPr>
              <a:t>□ Comité central de santé</a:t>
            </a:r>
          </a:p>
          <a:p>
            <a:pPr marL="1828800" indent="0">
              <a:spcBef>
                <a:spcPts val="0"/>
              </a:spcBef>
              <a:buNone/>
            </a:pPr>
            <a:r>
              <a:rPr lang="fr-FR" dirty="0">
                <a:effectLst/>
                <a:latin typeface="Arial" panose="020B0604020202020204" pitchFamily="34" charset="0"/>
                <a:ea typeface="Times New Roman" panose="02020603050405020304" pitchFamily="18" charset="0"/>
              </a:rPr>
              <a:t>□ Comité régional</a:t>
            </a:r>
          </a:p>
          <a:p>
            <a:pPr marL="1828800" indent="0">
              <a:spcBef>
                <a:spcPts val="0"/>
              </a:spcBef>
              <a:buNone/>
            </a:pPr>
            <a:r>
              <a:rPr lang="fr-FR" dirty="0">
                <a:effectLst/>
                <a:latin typeface="+mn-lt"/>
                <a:ea typeface="Times New Roman" panose="02020603050405020304" pitchFamily="18" charset="0"/>
              </a:rPr>
              <a:t>□ Comité interministériel de protection sociale</a:t>
            </a:r>
          </a:p>
          <a:p>
            <a:pPr marL="1828800" indent="0">
              <a:spcBef>
                <a:spcPts val="0"/>
              </a:spcBef>
              <a:buNone/>
            </a:pPr>
            <a:r>
              <a:rPr lang="fr-FR" dirty="0">
                <a:effectLst/>
                <a:latin typeface="Arial" panose="020B0604020202020204" pitchFamily="34" charset="0"/>
                <a:ea typeface="Times New Roman" panose="02020603050405020304" pitchFamily="18" charset="0"/>
              </a:rPr>
              <a:t>□ Comité consultatif national de santé</a:t>
            </a:r>
          </a:p>
          <a:p>
            <a:pPr marL="1828800" indent="0">
              <a:spcBef>
                <a:spcPts val="0"/>
              </a:spcBef>
              <a:buNone/>
            </a:pPr>
            <a:endParaRPr lang="fr-FR" sz="800" dirty="0">
              <a:effectLst/>
              <a:latin typeface="Times New Roman" panose="02020603050405020304" pitchFamily="18" charset="0"/>
              <a:ea typeface="Times New Roman" panose="02020603050405020304" pitchFamily="18" charset="0"/>
            </a:endParaRPr>
          </a:p>
          <a:p>
            <a:pPr marL="1371600" indent="0">
              <a:spcBef>
                <a:spcPts val="0"/>
              </a:spcBef>
              <a:buNone/>
            </a:pPr>
            <a:r>
              <a:rPr lang="fr-FR" dirty="0">
                <a:solidFill>
                  <a:srgbClr val="C00000"/>
                </a:solidFill>
                <a:effectLst/>
                <a:latin typeface="Arial" panose="020B0604020202020204" pitchFamily="34" charset="0"/>
                <a:ea typeface="Times New Roman" panose="02020603050405020304" pitchFamily="18" charset="0"/>
              </a:rPr>
              <a:t>○ Groupes de travail :</a:t>
            </a:r>
            <a:endParaRPr lang="fr-FR" dirty="0">
              <a:solidFill>
                <a:srgbClr val="C00000"/>
              </a:solidFill>
              <a:latin typeface="Times New Roman" panose="02020603050405020304" pitchFamily="18" charset="0"/>
              <a:ea typeface="Times New Roman" panose="02020603050405020304" pitchFamily="18" charset="0"/>
            </a:endParaRPr>
          </a:p>
          <a:p>
            <a:pPr marL="1371600" indent="0">
              <a:spcBef>
                <a:spcPts val="0"/>
              </a:spcBef>
              <a:buNone/>
            </a:pPr>
            <a:r>
              <a:rPr lang="fr-FR" dirty="0">
                <a:effectLst/>
                <a:latin typeface="Times New Roman" panose="02020603050405020304" pitchFamily="18" charset="0"/>
                <a:ea typeface="Times New Roman" panose="02020603050405020304" pitchFamily="18" charset="0"/>
              </a:rPr>
              <a:t>	</a:t>
            </a:r>
            <a:r>
              <a:rPr lang="fr-FR" dirty="0">
                <a:effectLst/>
                <a:latin typeface="Arial" panose="020B0604020202020204" pitchFamily="34" charset="0"/>
                <a:ea typeface="Times New Roman" panose="02020603050405020304" pitchFamily="18" charset="0"/>
              </a:rPr>
              <a:t>□ Groupes de travail techniques (GTT)</a:t>
            </a:r>
          </a:p>
          <a:p>
            <a:pPr marL="1371600" indent="0">
              <a:spcBef>
                <a:spcPts val="0"/>
              </a:spcBef>
              <a:buNone/>
            </a:pPr>
            <a:r>
              <a:rPr lang="fr-FR" dirty="0">
                <a:ea typeface="Times New Roman" panose="02020603050405020304" pitchFamily="18" charset="0"/>
              </a:rPr>
              <a:t>	Ex: Groupe Technique de Travail Achats 	stratégiques/CMU</a:t>
            </a:r>
            <a:endParaRPr lang="fr-FR"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00819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2700" dirty="0">
                <a:effectLst/>
              </a:rPr>
            </a:br>
            <a:r>
              <a:rPr lang="fr-FR" sz="2800" dirty="0"/>
              <a:t>Exemples de cadres juridiques et réglementaires (7)</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609600" y="1676399"/>
            <a:ext cx="6714836" cy="4816475"/>
          </a:xfrm>
        </p:spPr>
        <p:txBody>
          <a:bodyPr>
            <a:normAutofit fontScale="85000" lnSpcReduction="10000"/>
          </a:bodyPr>
          <a:lstStyle/>
          <a:p>
            <a:pPr marL="1371600" indent="0">
              <a:lnSpc>
                <a:spcPct val="110000"/>
              </a:lnSpc>
              <a:spcBef>
                <a:spcPts val="0"/>
              </a:spcBef>
              <a:buNone/>
            </a:pPr>
            <a:endParaRPr lang="fr-FR" sz="1700" dirty="0">
              <a:solidFill>
                <a:srgbClr val="C00000"/>
              </a:solidFill>
              <a:effectLst/>
              <a:latin typeface="Arial" panose="020B0604020202020204" pitchFamily="34" charset="0"/>
              <a:ea typeface="Times New Roman" panose="02020603050405020304" pitchFamily="18" charset="0"/>
            </a:endParaRPr>
          </a:p>
          <a:p>
            <a:pPr marL="1371600" indent="0">
              <a:lnSpc>
                <a:spcPct val="110000"/>
              </a:lnSpc>
              <a:spcBef>
                <a:spcPts val="0"/>
              </a:spcBef>
              <a:buNone/>
            </a:pPr>
            <a:r>
              <a:rPr lang="fr-FR" sz="1900" dirty="0">
                <a:solidFill>
                  <a:srgbClr val="C00000"/>
                </a:solidFill>
                <a:effectLst/>
                <a:latin typeface="+mj-lt"/>
                <a:ea typeface="Times New Roman" panose="02020603050405020304" pitchFamily="18" charset="0"/>
              </a:rPr>
              <a:t>○ </a:t>
            </a:r>
            <a:r>
              <a:rPr lang="fr-FR" sz="1900" dirty="0">
                <a:solidFill>
                  <a:srgbClr val="C00000"/>
                </a:solidFill>
                <a:latin typeface="+mj-lt"/>
                <a:ea typeface="Times New Roman" panose="02020603050405020304" pitchFamily="18" charset="0"/>
              </a:rPr>
              <a:t>Plateformes nationales:</a:t>
            </a:r>
          </a:p>
          <a:p>
            <a:pPr marL="1371600" indent="0">
              <a:lnSpc>
                <a:spcPct val="110000"/>
              </a:lnSpc>
              <a:spcBef>
                <a:spcPts val="0"/>
              </a:spcBef>
              <a:buNone/>
            </a:pPr>
            <a:r>
              <a:rPr lang="fr-FR" sz="1900" dirty="0">
                <a:latin typeface="+mj-lt"/>
                <a:ea typeface="Times New Roman" panose="02020603050405020304" pitchFamily="18" charset="0"/>
              </a:rPr>
              <a:t>	</a:t>
            </a:r>
            <a:r>
              <a:rPr lang="fr-CI" sz="1900" dirty="0">
                <a:solidFill>
                  <a:schemeClr val="accent6"/>
                </a:solidFill>
                <a:effectLst/>
                <a:latin typeface="+mj-lt"/>
                <a:ea typeface="Calibri" panose="020F0502020204030204" pitchFamily="34" charset="0"/>
              </a:rPr>
              <a:t> </a:t>
            </a:r>
            <a:r>
              <a:rPr lang="fr-FR" sz="1900" dirty="0">
                <a:solidFill>
                  <a:schemeClr val="accent6"/>
                </a:solidFill>
                <a:effectLst/>
                <a:latin typeface="+mj-lt"/>
                <a:ea typeface="Times New Roman" panose="02020603050405020304" pitchFamily="18" charset="0"/>
              </a:rPr>
              <a:t>□ </a:t>
            </a:r>
            <a:r>
              <a:rPr lang="fr-CI" sz="1900" dirty="0">
                <a:solidFill>
                  <a:schemeClr val="accent6"/>
                </a:solidFill>
                <a:effectLst/>
                <a:latin typeface="+mj-lt"/>
                <a:ea typeface="Calibri" panose="020F0502020204030204" pitchFamily="34" charset="0"/>
              </a:rPr>
              <a:t>Plateforme Nationale de Coordination du Financement de la Santé</a:t>
            </a:r>
            <a:endParaRPr lang="fr-FR" sz="1900" dirty="0">
              <a:solidFill>
                <a:schemeClr val="accent6"/>
              </a:solidFill>
              <a:effectLst/>
              <a:latin typeface="+mj-lt"/>
              <a:ea typeface="Times New Roman" panose="02020603050405020304" pitchFamily="18" charset="0"/>
            </a:endParaRPr>
          </a:p>
          <a:p>
            <a:pPr marL="914400" indent="457200">
              <a:lnSpc>
                <a:spcPct val="110000"/>
              </a:lnSpc>
              <a:spcBef>
                <a:spcPts val="0"/>
              </a:spcBef>
            </a:pPr>
            <a:endParaRPr lang="fr-FR" sz="900" dirty="0">
              <a:effectLst/>
              <a:latin typeface="+mj-lt"/>
              <a:ea typeface="Times New Roman" panose="02020603050405020304" pitchFamily="18" charset="0"/>
            </a:endParaRPr>
          </a:p>
          <a:p>
            <a:pPr marL="1371600" indent="0">
              <a:lnSpc>
                <a:spcPct val="110000"/>
              </a:lnSpc>
              <a:spcBef>
                <a:spcPts val="0"/>
              </a:spcBef>
              <a:buNone/>
            </a:pPr>
            <a:r>
              <a:rPr lang="fr-FR" sz="1900" dirty="0">
                <a:solidFill>
                  <a:srgbClr val="C00000"/>
                </a:solidFill>
                <a:effectLst/>
                <a:latin typeface="+mj-lt"/>
                <a:ea typeface="Times New Roman" panose="02020603050405020304" pitchFamily="18" charset="0"/>
              </a:rPr>
              <a:t>○ Agences/Instituts :	</a:t>
            </a:r>
            <a:endParaRPr lang="fr-FR" sz="1900" dirty="0">
              <a:effectLst/>
              <a:latin typeface="+mj-lt"/>
              <a:ea typeface="Times New Roman" panose="02020603050405020304" pitchFamily="18" charset="0"/>
            </a:endParaRPr>
          </a:p>
          <a:p>
            <a:pPr marL="1828800" indent="0">
              <a:lnSpc>
                <a:spcPct val="110000"/>
              </a:lnSpc>
              <a:spcBef>
                <a:spcPts val="0"/>
              </a:spcBef>
              <a:buNone/>
            </a:pPr>
            <a:r>
              <a:rPr lang="fr-FR" sz="1900" dirty="0">
                <a:effectLst/>
                <a:latin typeface="+mj-lt"/>
                <a:ea typeface="Times New Roman" panose="02020603050405020304" pitchFamily="18" charset="0"/>
              </a:rPr>
              <a:t>□ Agences d'assurance maladie</a:t>
            </a:r>
          </a:p>
          <a:p>
            <a:pPr marL="2286000" indent="0">
              <a:lnSpc>
                <a:spcPct val="110000"/>
              </a:lnSpc>
              <a:spcBef>
                <a:spcPts val="0"/>
              </a:spcBef>
              <a:buNone/>
            </a:pPr>
            <a:r>
              <a:rPr lang="fr-FR" sz="1900" dirty="0">
                <a:effectLst/>
                <a:latin typeface="+mj-lt"/>
                <a:ea typeface="Times New Roman" panose="02020603050405020304" pitchFamily="18" charset="0"/>
              </a:rPr>
              <a:t>Ex : Institut national de la sécurité sociale </a:t>
            </a:r>
          </a:p>
          <a:p>
            <a:pPr marL="2286000" indent="0">
              <a:lnSpc>
                <a:spcPct val="110000"/>
              </a:lnSpc>
              <a:spcBef>
                <a:spcPts val="0"/>
              </a:spcBef>
              <a:buNone/>
            </a:pPr>
            <a:r>
              <a:rPr lang="fr-FR" sz="1900" dirty="0">
                <a:effectLst/>
                <a:latin typeface="+mj-lt"/>
                <a:ea typeface="Times New Roman" panose="02020603050405020304" pitchFamily="18" charset="0"/>
              </a:rPr>
              <a:t>Institut national d'assurance maladie (INAM)</a:t>
            </a:r>
          </a:p>
          <a:p>
            <a:pPr marL="2286000" indent="0">
              <a:lnSpc>
                <a:spcPct val="110000"/>
              </a:lnSpc>
              <a:spcBef>
                <a:spcPts val="0"/>
              </a:spcBef>
              <a:buNone/>
            </a:pPr>
            <a:r>
              <a:rPr lang="fr-FR" sz="1900" dirty="0">
                <a:latin typeface="+mj-lt"/>
                <a:ea typeface="Times New Roman" panose="02020603050405020304" pitchFamily="18" charset="0"/>
              </a:rPr>
              <a:t>Institution de Prévoyance Sociale</a:t>
            </a:r>
            <a:endParaRPr lang="fr-FR" sz="1900" dirty="0">
              <a:effectLst/>
              <a:latin typeface="+mj-lt"/>
              <a:ea typeface="Times New Roman" panose="02020603050405020304" pitchFamily="18" charset="0"/>
            </a:endParaRPr>
          </a:p>
          <a:p>
            <a:pPr marL="2286000" indent="0">
              <a:lnSpc>
                <a:spcPct val="110000"/>
              </a:lnSpc>
              <a:spcBef>
                <a:spcPts val="0"/>
              </a:spcBef>
              <a:buNone/>
            </a:pPr>
            <a:r>
              <a:rPr lang="fr-FR" sz="1900" dirty="0">
                <a:effectLst/>
                <a:latin typeface="+mj-lt"/>
                <a:ea typeface="Times New Roman" panose="02020603050405020304" pitchFamily="18" charset="0"/>
              </a:rPr>
              <a:t>Conseil national de la protection sociale </a:t>
            </a:r>
          </a:p>
          <a:p>
            <a:pPr marL="1828800" indent="0">
              <a:lnSpc>
                <a:spcPct val="110000"/>
              </a:lnSpc>
              <a:spcBef>
                <a:spcPts val="0"/>
              </a:spcBef>
              <a:buNone/>
            </a:pPr>
            <a:r>
              <a:rPr lang="fr-FR" sz="1900" dirty="0">
                <a:effectLst/>
                <a:latin typeface="+mj-lt"/>
                <a:ea typeface="Times New Roman" panose="02020603050405020304" pitchFamily="18" charset="0"/>
              </a:rPr>
              <a:t>□ Agences de gouvernance</a:t>
            </a:r>
          </a:p>
          <a:p>
            <a:pPr marL="2286000" indent="0">
              <a:lnSpc>
                <a:spcPct val="110000"/>
              </a:lnSpc>
              <a:spcBef>
                <a:spcPts val="0"/>
              </a:spcBef>
              <a:buNone/>
            </a:pPr>
            <a:r>
              <a:rPr lang="fr-FR" sz="1900" dirty="0">
                <a:effectLst/>
                <a:latin typeface="+mj-lt"/>
                <a:ea typeface="Times New Roman" panose="02020603050405020304" pitchFamily="18" charset="0"/>
              </a:rPr>
              <a:t>Ex : Agence de gestion des fonds de santé </a:t>
            </a:r>
          </a:p>
          <a:p>
            <a:pPr marL="2286000" indent="0">
              <a:lnSpc>
                <a:spcPct val="110000"/>
              </a:lnSpc>
              <a:spcBef>
                <a:spcPts val="0"/>
              </a:spcBef>
              <a:buNone/>
            </a:pPr>
            <a:endParaRPr lang="fr-FR" sz="900" dirty="0">
              <a:effectLst/>
              <a:latin typeface="+mj-lt"/>
              <a:ea typeface="Times New Roman" panose="02020603050405020304" pitchFamily="18" charset="0"/>
            </a:endParaRPr>
          </a:p>
          <a:p>
            <a:pPr marL="1371600" indent="0">
              <a:lnSpc>
                <a:spcPct val="110000"/>
              </a:lnSpc>
              <a:spcBef>
                <a:spcPts val="0"/>
              </a:spcBef>
              <a:buNone/>
            </a:pPr>
            <a:r>
              <a:rPr lang="fr-FR" sz="1900" dirty="0">
                <a:solidFill>
                  <a:srgbClr val="C00000"/>
                </a:solidFill>
                <a:effectLst/>
                <a:latin typeface="+mj-lt"/>
                <a:ea typeface="Times New Roman" panose="02020603050405020304" pitchFamily="18" charset="0"/>
              </a:rPr>
              <a:t>○ Mutuelles professionnelles :</a:t>
            </a:r>
          </a:p>
          <a:p>
            <a:pPr marL="1371600" indent="0">
              <a:lnSpc>
                <a:spcPct val="110000"/>
              </a:lnSpc>
              <a:spcBef>
                <a:spcPts val="0"/>
              </a:spcBef>
              <a:buNone/>
            </a:pPr>
            <a:r>
              <a:rPr lang="fr-FR" sz="1900" dirty="0">
                <a:effectLst/>
                <a:latin typeface="+mj-lt"/>
                <a:ea typeface="Times New Roman" panose="02020603050405020304" pitchFamily="18" charset="0"/>
              </a:rPr>
              <a:t>	□ </a:t>
            </a:r>
            <a:r>
              <a:rPr lang="fr-CI" sz="1900" dirty="0">
                <a:effectLst/>
                <a:latin typeface="+mj-lt"/>
                <a:ea typeface="Calibri" panose="020F0502020204030204" pitchFamily="34" charset="0"/>
              </a:rPr>
              <a:t>Mutuelle Générale des Fonctionnaires et agents 		de l’</a:t>
            </a:r>
            <a:r>
              <a:rPr lang="fr-FR" sz="1800" dirty="0">
                <a:latin typeface="+mj-lt"/>
              </a:rPr>
              <a:t>É</a:t>
            </a:r>
            <a:r>
              <a:rPr lang="fr-CI" sz="1900" dirty="0">
                <a:effectLst/>
                <a:latin typeface="+mj-lt"/>
                <a:ea typeface="Calibri" panose="020F0502020204030204" pitchFamily="34" charset="0"/>
              </a:rPr>
              <a:t>tat</a:t>
            </a:r>
            <a:endParaRPr lang="fr-FR" sz="1900" dirty="0">
              <a:effectLst/>
              <a:latin typeface="+mj-lt"/>
              <a:ea typeface="Times New Roman" panose="02020603050405020304" pitchFamily="18" charset="0"/>
            </a:endParaRPr>
          </a:p>
          <a:p>
            <a:pPr marL="1371600" indent="0">
              <a:lnSpc>
                <a:spcPct val="110000"/>
              </a:lnSpc>
              <a:spcBef>
                <a:spcPts val="0"/>
              </a:spcBef>
              <a:buNone/>
            </a:pPr>
            <a:endParaRPr lang="fr-FR" sz="1700" dirty="0">
              <a:effectLst/>
            </a:endParaRPr>
          </a:p>
          <a:p>
            <a:pPr marL="1371600" indent="0">
              <a:spcBef>
                <a:spcPts val="0"/>
              </a:spcBef>
              <a:buNone/>
            </a:pPr>
            <a:r>
              <a:rPr lang="fr-FR" sz="17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20</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
        <p:nvSpPr>
          <p:cNvPr id="3" name="ZoneTexte 2">
            <a:extLst>
              <a:ext uri="{FF2B5EF4-FFF2-40B4-BE49-F238E27FC236}">
                <a16:creationId xmlns:a16="http://schemas.microsoft.com/office/drawing/2014/main" id="{61A581B3-F53E-9F16-0B9F-8CD6EAB226DE}"/>
              </a:ext>
            </a:extLst>
          </p:cNvPr>
          <p:cNvSpPr txBox="1"/>
          <p:nvPr/>
        </p:nvSpPr>
        <p:spPr>
          <a:xfrm>
            <a:off x="5105400" y="1828800"/>
            <a:ext cx="7251700" cy="4004238"/>
          </a:xfrm>
          <a:prstGeom prst="rect">
            <a:avLst/>
          </a:prstGeom>
          <a:noFill/>
        </p:spPr>
        <p:txBody>
          <a:bodyPr wrap="square">
            <a:spAutoFit/>
          </a:bodyPr>
          <a:lstStyle/>
          <a:p>
            <a:pPr marL="914400" indent="0">
              <a:spcBef>
                <a:spcPts val="0"/>
              </a:spcBef>
              <a:buNone/>
            </a:pPr>
            <a:r>
              <a:rPr lang="fr-FR" sz="1600" dirty="0">
                <a:solidFill>
                  <a:srgbClr val="C00000"/>
                </a:solidFill>
                <a:effectLst/>
                <a:latin typeface="Arial" panose="020B0604020202020204" pitchFamily="34" charset="0"/>
                <a:ea typeface="Times New Roman" panose="02020603050405020304" pitchFamily="18" charset="0"/>
              </a:rPr>
              <a:t>○ Caisses/Fonds dédiés :</a:t>
            </a:r>
            <a:endParaRPr lang="fr-FR" sz="1600" dirty="0">
              <a:effectLst/>
              <a:latin typeface="Times New Roman" panose="02020603050405020304" pitchFamily="18" charset="0"/>
              <a:ea typeface="Times New Roman" panose="02020603050405020304" pitchFamily="18" charset="0"/>
            </a:endParaRPr>
          </a:p>
          <a:p>
            <a:pPr marL="1828800" indent="0">
              <a:spcBef>
                <a:spcPts val="0"/>
              </a:spcBef>
              <a:buNone/>
            </a:pPr>
            <a:r>
              <a:rPr lang="fr-FR" sz="1600" dirty="0">
                <a:effectLst/>
                <a:latin typeface="Arial" panose="020B0604020202020204" pitchFamily="34" charset="0"/>
                <a:ea typeface="Times New Roman" panose="02020603050405020304" pitchFamily="18" charset="0"/>
              </a:rPr>
              <a:t>□ Caisses</a:t>
            </a:r>
            <a:endParaRPr lang="fr-FR" sz="1600" dirty="0">
              <a:effectLst/>
              <a:latin typeface="Times New Roman" panose="02020603050405020304" pitchFamily="18" charset="0"/>
              <a:ea typeface="Times New Roman" panose="02020603050405020304" pitchFamily="18" charset="0"/>
            </a:endParaRPr>
          </a:p>
          <a:p>
            <a:pPr marL="2286000" indent="0">
              <a:spcBef>
                <a:spcPts val="0"/>
              </a:spcBef>
              <a:buNone/>
            </a:pPr>
            <a:r>
              <a:rPr lang="fr-FR" sz="1600" dirty="0">
                <a:effectLst/>
                <a:latin typeface="Arial" panose="020B0604020202020204" pitchFamily="34" charset="0"/>
                <a:ea typeface="Times New Roman" panose="02020603050405020304" pitchFamily="18" charset="0"/>
              </a:rPr>
              <a:t>Ex : Caisse nationale d’assurance maladie (CNAM)</a:t>
            </a:r>
            <a:endParaRPr lang="fr-FR" sz="1600" dirty="0">
              <a:effectLst/>
              <a:latin typeface="Times New Roman" panose="02020603050405020304" pitchFamily="18" charset="0"/>
              <a:ea typeface="Times New Roman" panose="02020603050405020304" pitchFamily="18" charset="0"/>
            </a:endParaRPr>
          </a:p>
          <a:p>
            <a:pPr marL="2286000" indent="0">
              <a:spcBef>
                <a:spcPts val="0"/>
              </a:spcBef>
              <a:buNone/>
            </a:pPr>
            <a:r>
              <a:rPr lang="fr-FR" sz="1600" dirty="0">
                <a:effectLst/>
                <a:latin typeface="Arial" panose="020B0604020202020204" pitchFamily="34" charset="0"/>
                <a:ea typeface="Times New Roman" panose="02020603050405020304" pitchFamily="18" charset="0"/>
              </a:rPr>
              <a:t>Caisse nationale de prévoyance sociale (CNPS)</a:t>
            </a:r>
          </a:p>
          <a:p>
            <a:pPr marL="2286000" indent="0">
              <a:spcBef>
                <a:spcPts val="0"/>
              </a:spcBef>
              <a:buNone/>
            </a:pPr>
            <a:r>
              <a:rPr lang="fr-FR" sz="1600" dirty="0">
                <a:effectLst/>
                <a:latin typeface="Arial" panose="020B0604020202020204" pitchFamily="34" charset="0"/>
                <a:ea typeface="Times New Roman" panose="02020603050405020304" pitchFamily="18" charset="0"/>
              </a:rPr>
              <a:t>Caisse nationale de solidarité en santé (CNSS)</a:t>
            </a:r>
            <a:endParaRPr lang="fr-FR" sz="1600" dirty="0">
              <a:effectLst/>
              <a:latin typeface="Times New Roman" panose="02020603050405020304" pitchFamily="18" charset="0"/>
              <a:ea typeface="Times New Roman" panose="02020603050405020304" pitchFamily="18" charset="0"/>
            </a:endParaRPr>
          </a:p>
          <a:p>
            <a:pPr marL="1828800" indent="0">
              <a:spcBef>
                <a:spcPts val="0"/>
              </a:spcBef>
              <a:buNone/>
            </a:pPr>
            <a:r>
              <a:rPr lang="fr-FR" sz="1600" dirty="0">
                <a:effectLst/>
                <a:latin typeface="Arial" panose="020B0604020202020204" pitchFamily="34" charset="0"/>
                <a:ea typeface="Times New Roman" panose="02020603050405020304" pitchFamily="18" charset="0"/>
              </a:rPr>
              <a:t>□ Fonds de sécurité sociale/de solidarité/d’équité </a:t>
            </a:r>
          </a:p>
          <a:p>
            <a:pPr marL="1828800" indent="0">
              <a:spcBef>
                <a:spcPts val="0"/>
              </a:spcBef>
              <a:buNone/>
            </a:pPr>
            <a:r>
              <a:rPr lang="fr-FR" sz="1600" dirty="0">
                <a:latin typeface="Arial" panose="020B0604020202020204" pitchFamily="34" charset="0"/>
                <a:ea typeface="Times New Roman" panose="02020603050405020304" pitchFamily="18" charset="0"/>
              </a:rPr>
              <a:t>         </a:t>
            </a:r>
            <a:r>
              <a:rPr lang="fr-FR" sz="1600" dirty="0">
                <a:effectLst/>
                <a:latin typeface="Arial" panose="020B0604020202020204" pitchFamily="34" charset="0"/>
                <a:ea typeface="Times New Roman" panose="02020603050405020304" pitchFamily="18" charset="0"/>
              </a:rPr>
              <a:t>Ex : Fonds national de solidarité santé (FNSS) </a:t>
            </a:r>
          </a:p>
          <a:p>
            <a:pPr marL="1828800" indent="0">
              <a:spcBef>
                <a:spcPts val="0"/>
              </a:spcBef>
              <a:buNone/>
            </a:pPr>
            <a:r>
              <a:rPr lang="fr-FR" sz="1600" dirty="0">
                <a:effectLst/>
                <a:latin typeface="Arial" panose="020B0604020202020204" pitchFamily="34" charset="0"/>
                <a:ea typeface="Times New Roman" panose="02020603050405020304" pitchFamily="18" charset="0"/>
              </a:rPr>
              <a:t>	Fonds d'équité</a:t>
            </a:r>
          </a:p>
          <a:p>
            <a:pPr marL="1828800" indent="0">
              <a:spcBef>
                <a:spcPts val="0"/>
              </a:spcBef>
              <a:buNone/>
            </a:pPr>
            <a:r>
              <a:rPr lang="fr-FR" sz="1600" dirty="0">
                <a:ea typeface="Times New Roman" panose="02020603050405020304" pitchFamily="18" charset="0"/>
              </a:rPr>
              <a:t>	Fonds d’appui au secteur informel</a:t>
            </a:r>
          </a:p>
          <a:p>
            <a:pPr marL="1828800" indent="0">
              <a:spcBef>
                <a:spcPts val="0"/>
              </a:spcBef>
              <a:buNone/>
            </a:pPr>
            <a:r>
              <a:rPr lang="fr-FR" sz="1600" dirty="0">
                <a:effectLst/>
                <a:latin typeface="Arial" panose="020B0604020202020204" pitchFamily="34" charset="0"/>
                <a:ea typeface="Times New Roman" panose="02020603050405020304" pitchFamily="18" charset="0"/>
              </a:rPr>
              <a:t>	Fonds national de lutte contre le SIDA	</a:t>
            </a:r>
          </a:p>
          <a:p>
            <a:pPr marL="1828800" indent="0">
              <a:spcBef>
                <a:spcPts val="0"/>
              </a:spcBef>
              <a:buNone/>
            </a:pPr>
            <a:r>
              <a:rPr lang="fr-FR" sz="1600" dirty="0">
                <a:effectLst/>
                <a:latin typeface="Arial" panose="020B0604020202020204" pitchFamily="34" charset="0"/>
                <a:ea typeface="Times New Roman" panose="02020603050405020304" pitchFamily="18" charset="0"/>
              </a:rPr>
              <a:t>□ Autres fonds</a:t>
            </a:r>
            <a:endParaRPr lang="fr-FR" sz="1600" dirty="0">
              <a:effectLst/>
              <a:latin typeface="Times New Roman" panose="02020603050405020304" pitchFamily="18" charset="0"/>
              <a:ea typeface="Times New Roman" panose="02020603050405020304" pitchFamily="18" charset="0"/>
            </a:endParaRPr>
          </a:p>
          <a:p>
            <a:pPr marL="2286000" indent="0">
              <a:spcBef>
                <a:spcPts val="0"/>
              </a:spcBef>
              <a:buNone/>
            </a:pPr>
            <a:r>
              <a:rPr lang="fr-FR" sz="1600" dirty="0">
                <a:effectLst/>
                <a:latin typeface="Arial" panose="020B0604020202020204" pitchFamily="34" charset="0"/>
                <a:ea typeface="Times New Roman" panose="02020603050405020304" pitchFamily="18" charset="0"/>
              </a:rPr>
              <a:t>	Fonds de performance pour les OMD </a:t>
            </a:r>
            <a:endParaRPr lang="fr-FR" sz="1600" dirty="0">
              <a:effectLst/>
              <a:latin typeface="Times New Roman" panose="02020603050405020304" pitchFamily="18" charset="0"/>
              <a:ea typeface="Times New Roman" panose="02020603050405020304" pitchFamily="18" charset="0"/>
            </a:endParaRPr>
          </a:p>
          <a:p>
            <a:pPr marL="2286000" indent="0">
              <a:spcBef>
                <a:spcPts val="0"/>
              </a:spcBef>
              <a:buNone/>
            </a:pPr>
            <a:r>
              <a:rPr lang="fr-FR" sz="1600" dirty="0">
                <a:effectLst/>
                <a:latin typeface="Arial" panose="020B0604020202020204" pitchFamily="34" charset="0"/>
                <a:ea typeface="Times New Roman" panose="02020603050405020304" pitchFamily="18" charset="0"/>
              </a:rPr>
              <a:t>	Fonds d'achat</a:t>
            </a:r>
          </a:p>
          <a:p>
            <a:pPr marL="2286000" indent="0">
              <a:spcBef>
                <a:spcPts val="0"/>
              </a:spcBef>
              <a:buNone/>
            </a:pPr>
            <a:r>
              <a:rPr lang="fr-FR" sz="1600" dirty="0">
                <a:effectLst/>
                <a:latin typeface="Arial" panose="020B0604020202020204" pitchFamily="34" charset="0"/>
                <a:ea typeface="Times New Roman" panose="02020603050405020304" pitchFamily="18" charset="0"/>
              </a:rPr>
              <a:t>	Fonds dédiés pour les bailleurs de fonds 	multilatéraux</a:t>
            </a:r>
          </a:p>
          <a:p>
            <a:pPr marL="2286000" indent="0">
              <a:lnSpc>
                <a:spcPct val="110000"/>
              </a:lnSpc>
              <a:spcBef>
                <a:spcPts val="0"/>
              </a:spcBef>
              <a:buNone/>
            </a:pPr>
            <a:endParaRPr lang="fr-FR" sz="1400" dirty="0">
              <a:ea typeface="Times New Roman" panose="02020603050405020304" pitchFamily="18" charset="0"/>
            </a:endParaRPr>
          </a:p>
        </p:txBody>
      </p:sp>
    </p:spTree>
    <p:extLst>
      <p:ext uri="{BB962C8B-B14F-4D97-AF65-F5344CB8AC3E}">
        <p14:creationId xmlns:p14="http://schemas.microsoft.com/office/powerpoint/2010/main" val="101679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006475"/>
          </a:xfrm>
        </p:spPr>
        <p:txBody>
          <a:bodyPr anchor="b">
            <a:normAutofit fontScale="90000"/>
          </a:bodyPr>
          <a:lstStyle/>
          <a:p>
            <a:pPr algn="ctr">
              <a:spcAft>
                <a:spcPts val="800"/>
              </a:spcAft>
            </a:pPr>
            <a:br>
              <a:rPr lang="fr-FR" sz="1200" dirty="0">
                <a:effectLst/>
              </a:rPr>
            </a:br>
            <a:br>
              <a:rPr lang="fr-FR" sz="1200" dirty="0">
                <a:effectLst/>
              </a:rPr>
            </a:br>
            <a:br>
              <a:rPr lang="fr-FR" sz="2700" dirty="0">
                <a:effectLst/>
              </a:rPr>
            </a:br>
            <a:r>
              <a:rPr lang="fr-FR" sz="2800" dirty="0"/>
              <a:t>Exemples de cadres juridiques et réglementaires (8)</a:t>
            </a:r>
            <a:br>
              <a:rPr lang="fr-FR" sz="2800" dirty="0">
                <a:effectLst/>
              </a:rPr>
            </a:br>
            <a:endParaRPr lang="en-US" sz="28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457200" y="1917074"/>
            <a:ext cx="6858000" cy="4102726"/>
          </a:xfrm>
        </p:spPr>
        <p:txBody>
          <a:bodyPr>
            <a:normAutofit/>
          </a:bodyPr>
          <a:lstStyle/>
          <a:p>
            <a:pPr marL="1371600" indent="0">
              <a:lnSpc>
                <a:spcPct val="110000"/>
              </a:lnSpc>
              <a:spcBef>
                <a:spcPts val="0"/>
              </a:spcBef>
              <a:buNone/>
            </a:pPr>
            <a:endParaRPr lang="fr-FR" sz="1700" dirty="0">
              <a:solidFill>
                <a:srgbClr val="C00000"/>
              </a:solidFill>
              <a:effectLst/>
              <a:latin typeface="Arial" panose="020B0604020202020204" pitchFamily="34" charset="0"/>
              <a:ea typeface="Times New Roman" panose="02020603050405020304" pitchFamily="18" charset="0"/>
            </a:endParaRPr>
          </a:p>
          <a:p>
            <a:pPr marL="914400" indent="0">
              <a:lnSpc>
                <a:spcPct val="120000"/>
              </a:lnSpc>
              <a:spcBef>
                <a:spcPts val="0"/>
              </a:spcBef>
              <a:buNone/>
            </a:pPr>
            <a:r>
              <a:rPr lang="fr-FR" sz="1900" b="1" i="1" dirty="0">
                <a:solidFill>
                  <a:srgbClr val="C00000"/>
                </a:solidFill>
                <a:effectLst/>
                <a:latin typeface="Arial" panose="020B0604020202020204" pitchFamily="34" charset="0"/>
                <a:ea typeface="Times New Roman" panose="02020603050405020304" pitchFamily="18" charset="0"/>
              </a:rPr>
              <a:t>&gt; </a:t>
            </a:r>
            <a:r>
              <a:rPr lang="fr-FR" sz="1900" b="1" dirty="0">
                <a:solidFill>
                  <a:srgbClr val="C00000"/>
                </a:solidFill>
                <a:effectLst/>
                <a:latin typeface="Arial" panose="020B0604020202020204" pitchFamily="34" charset="0"/>
                <a:ea typeface="Times New Roman" panose="02020603050405020304" pitchFamily="18" charset="0"/>
              </a:rPr>
              <a:t>Niveau régional/local:</a:t>
            </a:r>
            <a:endParaRPr lang="fr-FR" sz="1900" b="1" dirty="0">
              <a:solidFill>
                <a:srgbClr val="C00000"/>
              </a:solidFill>
              <a:effectLst/>
              <a:latin typeface="Times New Roman" panose="02020603050405020304" pitchFamily="18" charset="0"/>
              <a:ea typeface="Times New Roman" panose="02020603050405020304" pitchFamily="18" charset="0"/>
            </a:endParaRPr>
          </a:p>
          <a:p>
            <a:pPr marL="457200" indent="0">
              <a:lnSpc>
                <a:spcPct val="120000"/>
              </a:lnSpc>
              <a:spcBef>
                <a:spcPts val="0"/>
              </a:spcBef>
              <a:buNone/>
            </a:pPr>
            <a:endParaRPr lang="fr-FR" sz="2000" dirty="0">
              <a:effectLst/>
              <a:latin typeface="Times New Roman" panose="02020603050405020304" pitchFamily="18" charset="0"/>
              <a:ea typeface="Times New Roman" panose="02020603050405020304" pitchFamily="18" charset="0"/>
            </a:endParaRPr>
          </a:p>
          <a:p>
            <a:pPr marL="1371600" indent="0">
              <a:lnSpc>
                <a:spcPct val="100000"/>
              </a:lnSpc>
              <a:spcBef>
                <a:spcPts val="0"/>
              </a:spcBef>
              <a:buNone/>
            </a:pPr>
            <a:r>
              <a:rPr lang="fr-FR" sz="1800" dirty="0">
                <a:solidFill>
                  <a:srgbClr val="C00000"/>
                </a:solidFill>
                <a:effectLst/>
                <a:latin typeface="+mn-lt"/>
                <a:ea typeface="Times New Roman" panose="02020603050405020304" pitchFamily="18" charset="0"/>
              </a:rPr>
              <a:t>○ Agences et bureaux :</a:t>
            </a:r>
          </a:p>
          <a:p>
            <a:pPr marL="1828800" indent="0">
              <a:lnSpc>
                <a:spcPct val="100000"/>
              </a:lnSpc>
              <a:spcBef>
                <a:spcPts val="0"/>
              </a:spcBef>
              <a:buNone/>
            </a:pPr>
            <a:r>
              <a:rPr lang="fr-FR" sz="1800" dirty="0">
                <a:effectLst/>
                <a:latin typeface="+mn-lt"/>
                <a:ea typeface="Times New Roman" panose="02020603050405020304" pitchFamily="18" charset="0"/>
              </a:rPr>
              <a:t>□ Délégations régionales de santé (DRS) </a:t>
            </a:r>
          </a:p>
          <a:p>
            <a:pPr marL="1828800" indent="0">
              <a:lnSpc>
                <a:spcPct val="100000"/>
              </a:lnSpc>
              <a:spcBef>
                <a:spcPts val="0"/>
              </a:spcBef>
              <a:buNone/>
            </a:pPr>
            <a:r>
              <a:rPr lang="fr-FR" sz="1800" dirty="0">
                <a:effectLst/>
                <a:latin typeface="+mn-lt"/>
                <a:ea typeface="Times New Roman" panose="02020603050405020304" pitchFamily="18" charset="0"/>
              </a:rPr>
              <a:t>□ Bureaux régionaux de santé </a:t>
            </a:r>
          </a:p>
          <a:p>
            <a:pPr marL="1828800" indent="0">
              <a:lnSpc>
                <a:spcPct val="100000"/>
              </a:lnSpc>
              <a:spcBef>
                <a:spcPts val="0"/>
              </a:spcBef>
              <a:buNone/>
            </a:pPr>
            <a:r>
              <a:rPr lang="fr-FR" sz="1800" dirty="0">
                <a:effectLst/>
                <a:latin typeface="+mn-lt"/>
                <a:ea typeface="Times New Roman" panose="02020603050405020304" pitchFamily="18" charset="0"/>
              </a:rPr>
              <a:t>□ Directions régionales de santé publique </a:t>
            </a:r>
            <a:endParaRPr lang="fr-FR" sz="1800" dirty="0">
              <a:latin typeface="+mn-lt"/>
              <a:ea typeface="Times New Roman" panose="02020603050405020304" pitchFamily="18" charset="0"/>
            </a:endParaRPr>
          </a:p>
          <a:p>
            <a:pPr marL="1828800" indent="0">
              <a:lnSpc>
                <a:spcPct val="100000"/>
              </a:lnSpc>
              <a:spcBef>
                <a:spcPts val="0"/>
              </a:spcBef>
              <a:buNone/>
            </a:pPr>
            <a:endParaRPr lang="fr-FR" sz="1800" dirty="0">
              <a:effectLst/>
              <a:latin typeface="+mn-lt"/>
              <a:ea typeface="Times New Roman" panose="02020603050405020304" pitchFamily="18" charset="0"/>
            </a:endParaRPr>
          </a:p>
          <a:p>
            <a:pPr marL="1371600" indent="0">
              <a:lnSpc>
                <a:spcPct val="110000"/>
              </a:lnSpc>
              <a:spcBef>
                <a:spcPts val="0"/>
              </a:spcBef>
              <a:buNone/>
            </a:pPr>
            <a:endParaRPr lang="fr-FR" sz="1700" dirty="0">
              <a:effectLst/>
            </a:endParaRPr>
          </a:p>
          <a:p>
            <a:pPr marL="1371600" indent="0">
              <a:spcBef>
                <a:spcPts val="0"/>
              </a:spcBef>
              <a:buNone/>
            </a:pPr>
            <a:r>
              <a:rPr lang="fr-FR" sz="1700" dirty="0">
                <a:effectLst/>
              </a:rPr>
              <a:t>	</a:t>
            </a:r>
          </a:p>
          <a:p>
            <a:pPr marL="0" indent="0">
              <a:spcAft>
                <a:spcPts val="800"/>
              </a:spcAft>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21</a:t>
            </a:fld>
            <a:endParaRPr lang="en-US"/>
          </a:p>
        </p:txBody>
      </p:sp>
      <p:sp>
        <p:nvSpPr>
          <p:cNvPr id="11" name="Footer Placeholder 5">
            <a:extLst>
              <a:ext uri="{FF2B5EF4-FFF2-40B4-BE49-F238E27FC236}">
                <a16:creationId xmlns:a16="http://schemas.microsoft.com/office/drawing/2014/main" id="{A457151E-E024-D731-DA1E-89403174A657}"/>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
        <p:nvSpPr>
          <p:cNvPr id="7" name="ZoneTexte 6">
            <a:extLst>
              <a:ext uri="{FF2B5EF4-FFF2-40B4-BE49-F238E27FC236}">
                <a16:creationId xmlns:a16="http://schemas.microsoft.com/office/drawing/2014/main" id="{90A0381C-D1E3-869A-BEC7-AE86802C407B}"/>
              </a:ext>
            </a:extLst>
          </p:cNvPr>
          <p:cNvSpPr txBox="1"/>
          <p:nvPr/>
        </p:nvSpPr>
        <p:spPr>
          <a:xfrm>
            <a:off x="5410200" y="2173271"/>
            <a:ext cx="6511770" cy="2511457"/>
          </a:xfrm>
          <a:prstGeom prst="rect">
            <a:avLst/>
          </a:prstGeom>
          <a:noFill/>
        </p:spPr>
        <p:txBody>
          <a:bodyPr wrap="square">
            <a:spAutoFit/>
          </a:bodyPr>
          <a:lstStyle/>
          <a:p>
            <a:pPr marL="914400">
              <a:lnSpc>
                <a:spcPct val="120000"/>
              </a:lnSpc>
              <a:spcBef>
                <a:spcPts val="0"/>
              </a:spcBef>
            </a:pPr>
            <a:r>
              <a:rPr lang="fr-FR" sz="1900" b="1" i="1" dirty="0">
                <a:solidFill>
                  <a:srgbClr val="C00000"/>
                </a:solidFill>
                <a:effectLst/>
                <a:latin typeface="Arial" panose="020B0604020202020204" pitchFamily="34" charset="0"/>
                <a:ea typeface="Times New Roman" panose="02020603050405020304" pitchFamily="18" charset="0"/>
              </a:rPr>
              <a:t>&gt; </a:t>
            </a:r>
            <a:r>
              <a:rPr lang="fr-FR" sz="1900" b="1"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Niveau communautaire et plateforme des ONGs:</a:t>
            </a:r>
          </a:p>
          <a:p>
            <a:pPr marL="1371600" lvl="1" indent="0">
              <a:lnSpc>
                <a:spcPct val="120000"/>
              </a:lnSpc>
              <a:spcBef>
                <a:spcPts val="0"/>
              </a:spcBef>
              <a:buNone/>
            </a:pPr>
            <a:endParaRPr lang="fr-FR" b="1" dirty="0">
              <a:ea typeface="Calibri" panose="020F0502020204030204" pitchFamily="34" charset="0"/>
              <a:cs typeface="Times New Roman" panose="02020603050405020304" pitchFamily="18" charset="0"/>
            </a:endParaRPr>
          </a:p>
          <a:p>
            <a:pPr marL="1371600" lvl="1" indent="0">
              <a:spcBef>
                <a:spcPts val="0"/>
              </a:spcBef>
              <a:buNone/>
            </a:pPr>
            <a:r>
              <a:rPr lang="fr-FR" dirty="0">
                <a:solidFill>
                  <a:srgbClr val="C00000"/>
                </a:solidFill>
                <a:effectLst/>
                <a:latin typeface="+mn-lt"/>
                <a:ea typeface="Calibri" panose="020F0502020204030204" pitchFamily="34" charset="0"/>
                <a:cs typeface="Times New Roman" panose="02020603050405020304" pitchFamily="18" charset="0"/>
              </a:rPr>
              <a:t>○ </a:t>
            </a:r>
            <a:r>
              <a:rPr lang="fr-FR" dirty="0">
                <a:solidFill>
                  <a:srgbClr val="C00000"/>
                </a:solidFill>
                <a:effectLst/>
                <a:latin typeface="+mn-lt"/>
                <a:ea typeface="Times New Roman" panose="02020603050405020304" pitchFamily="18" charset="0"/>
                <a:cs typeface="Times New Roman" panose="02020603050405020304" pitchFamily="18" charset="0"/>
              </a:rPr>
              <a:t>Organisations communautaires basées sur l'ethnie (OCBE)</a:t>
            </a:r>
            <a:endParaRPr lang="fr-FR" dirty="0">
              <a:solidFill>
                <a:srgbClr val="C00000"/>
              </a:solidFill>
              <a:effectLst/>
              <a:latin typeface="+mn-lt"/>
              <a:ea typeface="Calibri" panose="020F0502020204030204" pitchFamily="34" charset="0"/>
              <a:cs typeface="Times New Roman" panose="02020603050405020304" pitchFamily="18" charset="0"/>
            </a:endParaRPr>
          </a:p>
          <a:p>
            <a:pPr marL="1371600" indent="0">
              <a:spcBef>
                <a:spcPts val="0"/>
              </a:spcBef>
              <a:buNone/>
            </a:pPr>
            <a:r>
              <a:rPr lang="fr-FR" dirty="0">
                <a:solidFill>
                  <a:srgbClr val="C00000"/>
                </a:solidFill>
                <a:effectLst/>
                <a:latin typeface="+mn-lt"/>
                <a:ea typeface="Calibri" panose="020F0502020204030204" pitchFamily="34" charset="0"/>
                <a:cs typeface="Times New Roman" panose="02020603050405020304" pitchFamily="18" charset="0"/>
              </a:rPr>
              <a:t>○ </a:t>
            </a:r>
            <a:r>
              <a:rPr lang="fr-FR" dirty="0">
                <a:solidFill>
                  <a:srgbClr val="C00000"/>
                </a:solidFill>
                <a:effectLst/>
                <a:latin typeface="+mn-lt"/>
                <a:ea typeface="Times New Roman" panose="02020603050405020304" pitchFamily="18" charset="0"/>
                <a:cs typeface="Times New Roman" panose="02020603050405020304" pitchFamily="18" charset="0"/>
              </a:rPr>
              <a:t>Mutuelles de santé/Organisations de santé mutualistes</a:t>
            </a:r>
          </a:p>
          <a:p>
            <a:pPr marL="1371600" indent="0">
              <a:spcBef>
                <a:spcPts val="0"/>
              </a:spcBef>
              <a:buNone/>
            </a:pPr>
            <a:r>
              <a:rPr lang="fr-FR" dirty="0">
                <a:solidFill>
                  <a:srgbClr val="C00000"/>
                </a:solidFill>
                <a:effectLst/>
                <a:latin typeface="+mn-lt"/>
                <a:ea typeface="Calibri" panose="020F0502020204030204" pitchFamily="34" charset="0"/>
                <a:cs typeface="Times New Roman" panose="02020603050405020304" pitchFamily="18" charset="0"/>
              </a:rPr>
              <a:t>○ </a:t>
            </a:r>
            <a:r>
              <a:rPr lang="fr-FR" dirty="0">
                <a:solidFill>
                  <a:srgbClr val="C00000"/>
                </a:solidFill>
                <a:latin typeface="+mn-lt"/>
                <a:ea typeface="Calibri" panose="020F0502020204030204" pitchFamily="34" charset="0"/>
                <a:cs typeface="Times New Roman" panose="02020603050405020304" pitchFamily="18" charset="0"/>
              </a:rPr>
              <a:t>Établissements de santé communautaire</a:t>
            </a:r>
            <a:endParaRPr lang="fr-FR" dirty="0">
              <a:solidFill>
                <a:srgbClr val="C00000"/>
              </a:solidFill>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415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DCC48-34C4-4872-81E3-15B87E779854}"/>
              </a:ext>
            </a:extLst>
          </p:cNvPr>
          <p:cNvSpPr>
            <a:spLocks noGrp="1"/>
          </p:cNvSpPr>
          <p:nvPr>
            <p:ph type="title"/>
          </p:nvPr>
        </p:nvSpPr>
        <p:spPr>
          <a:xfrm>
            <a:off x="533400" y="76201"/>
            <a:ext cx="10150475" cy="1676400"/>
          </a:xfrm>
        </p:spPr>
        <p:txBody>
          <a:bodyPr/>
          <a:lstStyle/>
          <a:p>
            <a:pPr algn="ctr"/>
            <a:r>
              <a:rPr lang="fr-CH" sz="3600" dirty="0">
                <a:latin typeface="Calibri"/>
                <a:ea typeface="Calibri"/>
                <a:cs typeface="Calibri"/>
                <a:sym typeface="Calibri"/>
              </a:rPr>
              <a:t>3. </a:t>
            </a:r>
            <a:r>
              <a:rPr lang="fr-FR" sz="3200" b="1" dirty="0">
                <a:effectLst/>
                <a:latin typeface="Arial" panose="020B0604020202020204" pitchFamily="34" charset="0"/>
                <a:ea typeface="Times New Roman" panose="02020603050405020304" pitchFamily="18" charset="0"/>
                <a:cs typeface="Times New Roman" panose="02020603050405020304" pitchFamily="18" charset="0"/>
              </a:rPr>
              <a:t>Pourquoi les cadres institutionnels sont-ils au cœur de la PSS/FS et du mandat de P4H?</a:t>
            </a:r>
            <a:endParaRPr lang="en-US" sz="3200" dirty="0"/>
          </a:p>
        </p:txBody>
      </p:sp>
      <p:sp>
        <p:nvSpPr>
          <p:cNvPr id="5" name="Text Placeholder 4">
            <a:extLst>
              <a:ext uri="{FF2B5EF4-FFF2-40B4-BE49-F238E27FC236}">
                <a16:creationId xmlns:a16="http://schemas.microsoft.com/office/drawing/2014/main" id="{D2957FE4-9A5F-4B74-9760-16CD1FCA29C9}"/>
              </a:ext>
            </a:extLst>
          </p:cNvPr>
          <p:cNvSpPr>
            <a:spLocks noGrp="1"/>
          </p:cNvSpPr>
          <p:nvPr>
            <p:ph type="body" idx="1"/>
          </p:nvPr>
        </p:nvSpPr>
        <p:spPr/>
        <p:txBody>
          <a:bodyPr/>
          <a:lstStyle/>
          <a:p>
            <a:endParaRPr lang="en-US" dirty="0"/>
          </a:p>
          <a:p>
            <a:endParaRPr lang="en-US" dirty="0"/>
          </a:p>
        </p:txBody>
      </p:sp>
      <p:sp>
        <p:nvSpPr>
          <p:cNvPr id="6" name="Slide Number Placeholder 5">
            <a:extLst>
              <a:ext uri="{FF2B5EF4-FFF2-40B4-BE49-F238E27FC236}">
                <a16:creationId xmlns:a16="http://schemas.microsoft.com/office/drawing/2014/main" id="{DFC7906C-1A9F-4987-9132-05D6B4188429}"/>
              </a:ext>
            </a:extLst>
          </p:cNvPr>
          <p:cNvSpPr>
            <a:spLocks noGrp="1"/>
          </p:cNvSpPr>
          <p:nvPr>
            <p:ph type="sldNum" sz="quarter" idx="10"/>
          </p:nvPr>
        </p:nvSpPr>
        <p:spPr/>
        <p:txBody>
          <a:bodyPr/>
          <a:lstStyle/>
          <a:p>
            <a:fld id="{22BD4907-038B-4C7F-8200-EEA9663A5E25}" type="slidenum">
              <a:rPr lang="en-US" smtClean="0"/>
              <a:pPr/>
              <a:t>22</a:t>
            </a:fld>
            <a:endParaRPr lang="en-US" dirty="0"/>
          </a:p>
        </p:txBody>
      </p:sp>
      <p:sp>
        <p:nvSpPr>
          <p:cNvPr id="2" name="Footer Placeholder 1">
            <a:extLst>
              <a:ext uri="{FF2B5EF4-FFF2-40B4-BE49-F238E27FC236}">
                <a16:creationId xmlns:a16="http://schemas.microsoft.com/office/drawing/2014/main" id="{26E7ACEC-6FB7-415B-9CB9-E96D3CB4E281}"/>
              </a:ext>
            </a:extLst>
          </p:cNvPr>
          <p:cNvSpPr>
            <a:spLocks noGrp="1"/>
          </p:cNvSpPr>
          <p:nvPr>
            <p:ph type="ftr" sz="quarter" idx="3"/>
          </p:nvPr>
        </p:nvSpPr>
        <p:spPr/>
        <p:txBody>
          <a:bodyPr/>
          <a:lstStyle/>
          <a:p>
            <a:r>
              <a:rPr lang="en-US"/>
              <a:t>Footer</a:t>
            </a:r>
            <a:endParaRPr lang="en-US" dirty="0"/>
          </a:p>
        </p:txBody>
      </p:sp>
    </p:spTree>
    <p:extLst>
      <p:ext uri="{BB962C8B-B14F-4D97-AF65-F5344CB8AC3E}">
        <p14:creationId xmlns:p14="http://schemas.microsoft.com/office/powerpoint/2010/main" val="4125733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625475"/>
          </a:xfrm>
        </p:spPr>
        <p:txBody>
          <a:bodyPr anchor="b">
            <a:normAutofit/>
          </a:bodyPr>
          <a:lstStyle/>
          <a:p>
            <a:pPr algn="ctr"/>
            <a:r>
              <a:rPr lang="en-US" sz="2500" dirty="0"/>
              <a:t>Les véritables piliers de la PSS/FS (1)</a:t>
            </a:r>
          </a:p>
        </p:txBody>
      </p:sp>
      <p:pic>
        <p:nvPicPr>
          <p:cNvPr id="3" name="Image 2" descr="Une image contenant extérieur, ciel, bâtiment, cité&#10;&#10;Description générée automatiquement">
            <a:extLst>
              <a:ext uri="{FF2B5EF4-FFF2-40B4-BE49-F238E27FC236}">
                <a16:creationId xmlns:a16="http://schemas.microsoft.com/office/drawing/2014/main" id="{0252675B-52D6-2B2B-469F-E5A8685D7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137823"/>
            <a:ext cx="5067298" cy="3369753"/>
          </a:xfrm>
          <a:prstGeom prst="rect">
            <a:avLst/>
          </a:prstGeom>
          <a:noFill/>
        </p:spPr>
      </p:pic>
      <p:sp>
        <p:nvSpPr>
          <p:cNvPr id="5" name="Content Placeholder 4">
            <a:extLst>
              <a:ext uri="{FF2B5EF4-FFF2-40B4-BE49-F238E27FC236}">
                <a16:creationId xmlns:a16="http://schemas.microsoft.com/office/drawing/2014/main" id="{1A779738-B4D4-4DCB-8946-69C18EEAAEB1}"/>
              </a:ext>
            </a:extLst>
          </p:cNvPr>
          <p:cNvSpPr>
            <a:spLocks noGrp="1"/>
          </p:cNvSpPr>
          <p:nvPr>
            <p:ph sz="half" idx="2"/>
          </p:nvPr>
        </p:nvSpPr>
        <p:spPr>
          <a:xfrm>
            <a:off x="6286500" y="2057400"/>
            <a:ext cx="5067299" cy="3530600"/>
          </a:xfrm>
        </p:spPr>
        <p:txBody>
          <a:bodyPr>
            <a:normAutofit/>
          </a:bodyPr>
          <a:lstStyle/>
          <a:p>
            <a:pPr marL="0" indent="0">
              <a:spcAft>
                <a:spcPts val="800"/>
              </a:spcAft>
              <a:buNone/>
            </a:pPr>
            <a:endParaRPr lang="fr-FR" sz="1300" dirty="0">
              <a:effectLst/>
            </a:endParaRPr>
          </a:p>
          <a:p>
            <a:pPr marL="342900" lvl="0" indent="-342900">
              <a:spcBef>
                <a:spcPts val="0"/>
              </a:spcBef>
              <a:buFont typeface="Wingdings" panose="05000000000000000000" pitchFamily="2" charset="2"/>
              <a:buChar char=""/>
            </a:pPr>
            <a:r>
              <a:rPr lang="fr-FR" sz="1800" dirty="0">
                <a:effectLst/>
              </a:rPr>
              <a:t>Les cadres institutionnels définissent </a:t>
            </a:r>
            <a:r>
              <a:rPr lang="fr-FR" sz="1800" b="1" dirty="0">
                <a:effectLst/>
              </a:rPr>
              <a:t>les capacités institutionnelles</a:t>
            </a:r>
            <a:r>
              <a:rPr lang="fr-FR" sz="1800" dirty="0">
                <a:effectLst/>
              </a:rPr>
              <a:t> d'un pays pour instituer progressivement la CSU/AMU. </a:t>
            </a:r>
          </a:p>
          <a:p>
            <a:pPr marL="0" lvl="0" indent="0">
              <a:spcBef>
                <a:spcPts val="0"/>
              </a:spcBef>
              <a:buNone/>
            </a:pPr>
            <a:endParaRPr lang="fr-FR" sz="1800" dirty="0">
              <a:effectLst/>
            </a:endParaRPr>
          </a:p>
          <a:p>
            <a:pPr marL="342900" lvl="0" indent="-342900">
              <a:spcBef>
                <a:spcPts val="0"/>
              </a:spcBef>
              <a:buFont typeface="Wingdings" panose="05000000000000000000" pitchFamily="2" charset="2"/>
              <a:buChar char=""/>
            </a:pPr>
            <a:r>
              <a:rPr lang="fr-FR" sz="1800" dirty="0">
                <a:effectLst/>
              </a:rPr>
              <a:t>Elles mettent en exergue si un pays a établi ou non :</a:t>
            </a:r>
          </a:p>
          <a:p>
            <a:pPr marL="0" lvl="0" indent="0">
              <a:spcBef>
                <a:spcPts val="0"/>
              </a:spcBef>
              <a:buNone/>
            </a:pPr>
            <a:endParaRPr lang="fr-FR" sz="1800" dirty="0">
              <a:effectLst/>
            </a:endParaRPr>
          </a:p>
          <a:p>
            <a:pPr marL="457200" indent="0">
              <a:spcBef>
                <a:spcPts val="0"/>
              </a:spcBef>
              <a:buNone/>
            </a:pPr>
            <a:r>
              <a:rPr lang="fr-FR" sz="1800" dirty="0">
                <a:effectLst/>
              </a:rPr>
              <a:t>	</a:t>
            </a:r>
            <a:r>
              <a:rPr lang="fr-FR" sz="1800" dirty="0">
                <a:solidFill>
                  <a:srgbClr val="C00000"/>
                </a:solidFill>
                <a:effectLst/>
              </a:rPr>
              <a:t>(i) Un environnement favorable et;</a:t>
            </a:r>
          </a:p>
          <a:p>
            <a:pPr marL="457200" indent="0">
              <a:spcBef>
                <a:spcPts val="0"/>
              </a:spcBef>
              <a:buNone/>
            </a:pPr>
            <a:r>
              <a:rPr lang="fr-FR" sz="1800" dirty="0">
                <a:solidFill>
                  <a:srgbClr val="C00000"/>
                </a:solidFill>
                <a:effectLst/>
              </a:rPr>
              <a:t> </a:t>
            </a:r>
          </a:p>
          <a:p>
            <a:pPr marL="457200" indent="0">
              <a:spcBef>
                <a:spcPts val="0"/>
              </a:spcBef>
              <a:buNone/>
            </a:pPr>
            <a:r>
              <a:rPr lang="fr-FR" sz="1800" dirty="0">
                <a:solidFill>
                  <a:srgbClr val="C00000"/>
                </a:solidFill>
                <a:effectLst/>
              </a:rPr>
              <a:t>	(ii) Des dispositifs institutionnels 	solides et pertinents.</a:t>
            </a:r>
          </a:p>
          <a:p>
            <a:pPr marL="457200" indent="0">
              <a:spcBef>
                <a:spcPts val="0"/>
              </a:spcBef>
              <a:buNone/>
            </a:pPr>
            <a:endParaRPr lang="fr-FR" sz="1800" dirty="0">
              <a:effectLst/>
            </a:endParaRPr>
          </a:p>
          <a:p>
            <a:pPr marL="0" indent="0">
              <a:buNone/>
            </a:pPr>
            <a:endParaRPr lang="en-US" sz="13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23</a:t>
            </a:fld>
            <a:endParaRPr lang="en-US"/>
          </a:p>
        </p:txBody>
      </p:sp>
      <p:sp>
        <p:nvSpPr>
          <p:cNvPr id="11" name="Footer Placeholder 5">
            <a:extLst>
              <a:ext uri="{FF2B5EF4-FFF2-40B4-BE49-F238E27FC236}">
                <a16:creationId xmlns:a16="http://schemas.microsoft.com/office/drawing/2014/main" id="{6402344A-CC00-A654-6A5D-7CAE5A13FD3A}"/>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506438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701675"/>
          </a:xfrm>
        </p:spPr>
        <p:txBody>
          <a:bodyPr anchor="b">
            <a:normAutofit/>
          </a:bodyPr>
          <a:lstStyle/>
          <a:p>
            <a:pPr algn="ctr"/>
            <a:r>
              <a:rPr lang="en-US" sz="2500" dirty="0"/>
              <a:t>Les véritables piliers de la PSS/FS (2)</a:t>
            </a:r>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sz="half" idx="1"/>
          </p:nvPr>
        </p:nvSpPr>
        <p:spPr>
          <a:xfrm>
            <a:off x="838200" y="1523999"/>
            <a:ext cx="8305800" cy="4968875"/>
          </a:xfrm>
        </p:spPr>
        <p:txBody>
          <a:bodyPr>
            <a:normAutofit/>
          </a:bodyPr>
          <a:lstStyle/>
          <a:p>
            <a:pPr marL="457200" indent="0">
              <a:spcBef>
                <a:spcPts val="0"/>
              </a:spcBef>
              <a:buNone/>
            </a:pPr>
            <a:endParaRPr lang="fr-FR" sz="1300" dirty="0">
              <a:effectLst/>
            </a:endParaRPr>
          </a:p>
          <a:p>
            <a:pPr marL="457200" indent="0">
              <a:spcBef>
                <a:spcPts val="0"/>
              </a:spcBef>
              <a:buNone/>
            </a:pPr>
            <a:endParaRPr lang="fr-FR" sz="1400" dirty="0">
              <a:effectLst/>
            </a:endParaRPr>
          </a:p>
          <a:p>
            <a:pPr marL="342900" lvl="0" indent="-342900">
              <a:spcBef>
                <a:spcPts val="0"/>
              </a:spcBef>
              <a:buFont typeface="Wingdings" panose="05000000000000000000" pitchFamily="2" charset="2"/>
              <a:buChar char=""/>
            </a:pPr>
            <a:r>
              <a:rPr lang="fr-FR" sz="1800" dirty="0">
                <a:effectLst/>
              </a:rPr>
              <a:t>Les cadres institutionnels sont un </a:t>
            </a:r>
            <a:r>
              <a:rPr lang="fr-FR" sz="1800" b="1" dirty="0">
                <a:effectLst/>
              </a:rPr>
              <a:t>indicateur de réussite</a:t>
            </a:r>
            <a:r>
              <a:rPr lang="fr-FR" sz="1800" dirty="0">
                <a:effectLst/>
              </a:rPr>
              <a:t> pour évaluer si un pays instaure progressivement et de manière efficace (ou non) la CSU/AMU.</a:t>
            </a:r>
          </a:p>
          <a:p>
            <a:pPr marL="0" lvl="0" indent="0">
              <a:spcBef>
                <a:spcPts val="0"/>
              </a:spcBef>
              <a:buNone/>
            </a:pPr>
            <a:endParaRPr lang="fr-FR" sz="1800" dirty="0"/>
          </a:p>
          <a:p>
            <a:pPr marL="0" lvl="0" indent="0">
              <a:spcBef>
                <a:spcPts val="0"/>
              </a:spcBef>
              <a:buNone/>
            </a:pPr>
            <a:endParaRPr lang="fr-FR" sz="1800" dirty="0">
              <a:effectLst/>
            </a:endParaRPr>
          </a:p>
          <a:p>
            <a:pPr marL="0" lvl="0" indent="0">
              <a:spcBef>
                <a:spcPts val="0"/>
              </a:spcBef>
              <a:buNone/>
            </a:pPr>
            <a:endParaRPr lang="fr-FR" sz="1800" dirty="0"/>
          </a:p>
          <a:p>
            <a:pPr marL="0" lvl="0" indent="0">
              <a:spcBef>
                <a:spcPts val="0"/>
              </a:spcBef>
              <a:buNone/>
            </a:pPr>
            <a:endParaRPr lang="fr-FR" sz="1800" dirty="0">
              <a:effectLst/>
            </a:endParaRPr>
          </a:p>
          <a:p>
            <a:pPr marL="0" lvl="0" indent="0">
              <a:spcBef>
                <a:spcPts val="0"/>
              </a:spcBef>
              <a:buNone/>
            </a:pPr>
            <a:endParaRPr lang="fr-FR" sz="1800" dirty="0">
              <a:effectLst/>
            </a:endParaRPr>
          </a:p>
          <a:p>
            <a:pPr marL="0" lvl="0" indent="0">
              <a:spcBef>
                <a:spcPts val="0"/>
              </a:spcBef>
              <a:buNone/>
            </a:pPr>
            <a:endParaRPr lang="fr-FR" sz="1800" dirty="0">
              <a:effectLst/>
            </a:endParaRPr>
          </a:p>
          <a:p>
            <a:pPr marL="0" lvl="0" indent="0">
              <a:spcBef>
                <a:spcPts val="0"/>
              </a:spcBef>
              <a:buNone/>
            </a:pPr>
            <a:endParaRPr lang="fr-FR" sz="1800" dirty="0">
              <a:effectLst/>
            </a:endParaRPr>
          </a:p>
          <a:p>
            <a:pPr marL="0" lvl="0" indent="0">
              <a:spcBef>
                <a:spcPts val="0"/>
              </a:spcBef>
              <a:buNone/>
            </a:pPr>
            <a:endParaRPr lang="fr-FR" sz="1800" dirty="0">
              <a:effectLst/>
            </a:endParaRPr>
          </a:p>
          <a:p>
            <a:pPr marL="342900" lvl="0" indent="-342900">
              <a:spcBef>
                <a:spcPts val="0"/>
              </a:spcBef>
              <a:buFont typeface="Wingdings" panose="05000000000000000000" pitchFamily="2" charset="2"/>
              <a:buChar char=""/>
            </a:pPr>
            <a:r>
              <a:rPr lang="fr-FR" sz="1800" dirty="0">
                <a:effectLst/>
              </a:rPr>
              <a:t>Les cadres institutionnels sont au cœur du mandat des personnes focales : un soutien est nécessaire pour établir ou renforcer </a:t>
            </a:r>
            <a:r>
              <a:rPr lang="fr-FR" sz="1800" b="1" dirty="0">
                <a:effectLst/>
              </a:rPr>
              <a:t>la collaboration au niveau des pays</a:t>
            </a:r>
            <a:r>
              <a:rPr lang="fr-FR" sz="1800" dirty="0">
                <a:effectLst/>
              </a:rPr>
              <a:t> afin d’améliorer les cadres institutionnels dans le domaine de la PSS/FS.</a:t>
            </a:r>
          </a:p>
          <a:p>
            <a:pPr marL="0" indent="0">
              <a:buNone/>
            </a:pPr>
            <a:endParaRPr lang="en-GB" sz="1300" dirty="0">
              <a:effectLst/>
            </a:endParaRPr>
          </a:p>
          <a:p>
            <a:endParaRPr lang="en-US" sz="1300" dirty="0"/>
          </a:p>
        </p:txBody>
      </p:sp>
      <p:pic>
        <p:nvPicPr>
          <p:cNvPr id="4098" name="Picture 2" descr="Indicateurs Performance Banque d'images et photos libres de droit - iStock">
            <a:extLst>
              <a:ext uri="{FF2B5EF4-FFF2-40B4-BE49-F238E27FC236}">
                <a16:creationId xmlns:a16="http://schemas.microsoft.com/office/drawing/2014/main" id="{A0CCF3C1-7A60-DD21-AB76-99A243EF08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72600" y="2727325"/>
            <a:ext cx="2525146" cy="2159000"/>
          </a:xfrm>
          <a:prstGeom prst="rect">
            <a:avLst/>
          </a:prstGeom>
          <a:solidFill>
            <a:srgbClr val="FFFFFF"/>
          </a:solidFill>
        </p:spPr>
      </p:pic>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24</a:t>
            </a:fld>
            <a:endParaRPr lang="en-US"/>
          </a:p>
        </p:txBody>
      </p:sp>
      <p:sp>
        <p:nvSpPr>
          <p:cNvPr id="4103" name="Footer Placeholder 5">
            <a:extLst>
              <a:ext uri="{FF2B5EF4-FFF2-40B4-BE49-F238E27FC236}">
                <a16:creationId xmlns:a16="http://schemas.microsoft.com/office/drawing/2014/main" id="{2DC0BFD1-55CD-796C-25A1-992D02598AD8}"/>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
        <p:nvSpPr>
          <p:cNvPr id="2" name="Ellipse 1">
            <a:extLst>
              <a:ext uri="{FF2B5EF4-FFF2-40B4-BE49-F238E27FC236}">
                <a16:creationId xmlns:a16="http://schemas.microsoft.com/office/drawing/2014/main" id="{E1D1E5F8-1B15-1DAE-229F-037A60BCB2E3}"/>
              </a:ext>
            </a:extLst>
          </p:cNvPr>
          <p:cNvSpPr/>
          <p:nvPr/>
        </p:nvSpPr>
        <p:spPr>
          <a:xfrm>
            <a:off x="2413000" y="2514600"/>
            <a:ext cx="5715000" cy="1828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lvl="0" indent="0" algn="ctr">
              <a:spcBef>
                <a:spcPts val="0"/>
              </a:spcBef>
              <a:buNone/>
            </a:pPr>
            <a:r>
              <a:rPr lang="fr-FR" sz="1500" b="1" dirty="0">
                <a:solidFill>
                  <a:srgbClr val="C00000"/>
                </a:solidFill>
                <a:effectLst/>
              </a:rPr>
              <a:t>Le cadre de résultats de P4H </a:t>
            </a:r>
          </a:p>
          <a:p>
            <a:pPr marL="0" lvl="0" indent="0" algn="ctr">
              <a:spcBef>
                <a:spcPts val="0"/>
              </a:spcBef>
              <a:buNone/>
            </a:pPr>
            <a:r>
              <a:rPr lang="fr-FR" sz="1500" b="1" dirty="0">
                <a:solidFill>
                  <a:schemeClr val="accent6"/>
                </a:solidFill>
                <a:effectLst/>
              </a:rPr>
              <a:t>fait implicitement référence aux réformes institutionnelles comme un résultat intermédiaire pour le réseau (« des réformes choisies de PSS/FS »).</a:t>
            </a:r>
          </a:p>
        </p:txBody>
      </p:sp>
    </p:spTree>
    <p:extLst>
      <p:ext uri="{BB962C8B-B14F-4D97-AF65-F5344CB8AC3E}">
        <p14:creationId xmlns:p14="http://schemas.microsoft.com/office/powerpoint/2010/main" val="3980907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DCC48-34C4-4872-81E3-15B87E779854}"/>
              </a:ext>
            </a:extLst>
          </p:cNvPr>
          <p:cNvSpPr>
            <a:spLocks noGrp="1"/>
          </p:cNvSpPr>
          <p:nvPr>
            <p:ph type="title"/>
          </p:nvPr>
        </p:nvSpPr>
        <p:spPr>
          <a:xfrm>
            <a:off x="685800" y="260805"/>
            <a:ext cx="10150475" cy="2160132"/>
          </a:xfrm>
        </p:spPr>
        <p:txBody>
          <a:bodyPr>
            <a:normAutofit/>
          </a:bodyPr>
          <a:lstStyle/>
          <a:p>
            <a:pPr algn="ctr"/>
            <a:r>
              <a:rPr lang="fr-CH" sz="3200" dirty="0">
                <a:latin typeface="+mn-lt"/>
                <a:ea typeface="Calibri"/>
                <a:cs typeface="Calibri" panose="020F0502020204030204" pitchFamily="34" charset="0"/>
                <a:sym typeface="Calibri"/>
              </a:rPr>
              <a:t>4. </a:t>
            </a:r>
            <a:r>
              <a:rPr lang="fr-FR" sz="3200" b="1" dirty="0">
                <a:effectLst/>
                <a:latin typeface="+mn-lt"/>
                <a:ea typeface="Times New Roman" panose="02020603050405020304" pitchFamily="18" charset="0"/>
                <a:cs typeface="Calibri" panose="020F0502020204030204" pitchFamily="34" charset="0"/>
              </a:rPr>
              <a:t>Qu’est-ce qui a déjà été fait dans les pays du point de vue des cadres institutionnels? </a:t>
            </a:r>
            <a:br>
              <a:rPr lang="fr-FR" sz="3200" b="1" dirty="0">
                <a:effectLst/>
                <a:latin typeface="+mn-lt"/>
                <a:ea typeface="Times New Roman" panose="02020603050405020304" pitchFamily="18" charset="0"/>
                <a:cs typeface="Calibri" panose="020F0502020204030204" pitchFamily="34" charset="0"/>
              </a:rPr>
            </a:br>
            <a:r>
              <a:rPr lang="fr-FR" sz="3200" b="1" dirty="0">
                <a:effectLst/>
                <a:latin typeface="+mn-lt"/>
                <a:ea typeface="Times New Roman" panose="02020603050405020304" pitchFamily="18" charset="0"/>
                <a:cs typeface="Calibri" panose="020F0502020204030204" pitchFamily="34" charset="0"/>
              </a:rPr>
              <a:t>Quelques exemples en Afrique</a:t>
            </a:r>
            <a:br>
              <a:rPr lang="fr-FR" sz="3200" dirty="0">
                <a:effectLst/>
                <a:latin typeface="+mn-lt"/>
                <a:ea typeface="Calibri" panose="020F0502020204030204" pitchFamily="34" charset="0"/>
                <a:cs typeface="Times New Roman" panose="02020603050405020304" pitchFamily="18" charset="0"/>
              </a:rPr>
            </a:br>
            <a:endParaRPr lang="en-US" sz="3200" dirty="0">
              <a:latin typeface="+mn-lt"/>
            </a:endParaRPr>
          </a:p>
        </p:txBody>
      </p:sp>
      <p:sp>
        <p:nvSpPr>
          <p:cNvPr id="5" name="Text Placeholder 4">
            <a:extLst>
              <a:ext uri="{FF2B5EF4-FFF2-40B4-BE49-F238E27FC236}">
                <a16:creationId xmlns:a16="http://schemas.microsoft.com/office/drawing/2014/main" id="{D2957FE4-9A5F-4B74-9760-16CD1FCA29C9}"/>
              </a:ext>
            </a:extLst>
          </p:cNvPr>
          <p:cNvSpPr>
            <a:spLocks noGrp="1"/>
          </p:cNvSpPr>
          <p:nvPr>
            <p:ph type="body" idx="1"/>
          </p:nvPr>
        </p:nvSpPr>
        <p:spPr/>
        <p:txBody>
          <a:bodyPr/>
          <a:lstStyle/>
          <a:p>
            <a:endParaRPr lang="en-US" dirty="0"/>
          </a:p>
          <a:p>
            <a:endParaRPr lang="en-US" dirty="0"/>
          </a:p>
        </p:txBody>
      </p:sp>
      <p:sp>
        <p:nvSpPr>
          <p:cNvPr id="6" name="Slide Number Placeholder 5">
            <a:extLst>
              <a:ext uri="{FF2B5EF4-FFF2-40B4-BE49-F238E27FC236}">
                <a16:creationId xmlns:a16="http://schemas.microsoft.com/office/drawing/2014/main" id="{DFC7906C-1A9F-4987-9132-05D6B4188429}"/>
              </a:ext>
            </a:extLst>
          </p:cNvPr>
          <p:cNvSpPr>
            <a:spLocks noGrp="1"/>
          </p:cNvSpPr>
          <p:nvPr>
            <p:ph type="sldNum" sz="quarter" idx="10"/>
          </p:nvPr>
        </p:nvSpPr>
        <p:spPr/>
        <p:txBody>
          <a:bodyPr/>
          <a:lstStyle/>
          <a:p>
            <a:fld id="{22BD4907-038B-4C7F-8200-EEA9663A5E25}" type="slidenum">
              <a:rPr lang="en-US" smtClean="0"/>
              <a:pPr/>
              <a:t>25</a:t>
            </a:fld>
            <a:endParaRPr lang="en-US" dirty="0"/>
          </a:p>
        </p:txBody>
      </p:sp>
      <p:sp>
        <p:nvSpPr>
          <p:cNvPr id="2" name="Footer Placeholder 1">
            <a:extLst>
              <a:ext uri="{FF2B5EF4-FFF2-40B4-BE49-F238E27FC236}">
                <a16:creationId xmlns:a16="http://schemas.microsoft.com/office/drawing/2014/main" id="{26E7ACEC-6FB7-415B-9CB9-E96D3CB4E281}"/>
              </a:ext>
            </a:extLst>
          </p:cNvPr>
          <p:cNvSpPr>
            <a:spLocks noGrp="1"/>
          </p:cNvSpPr>
          <p:nvPr>
            <p:ph type="ftr" sz="quarter" idx="3"/>
          </p:nvPr>
        </p:nvSpPr>
        <p:spPr/>
        <p:txBody>
          <a:bodyPr/>
          <a:lstStyle/>
          <a:p>
            <a:r>
              <a:rPr lang="en-US"/>
              <a:t>Footer</a:t>
            </a:r>
            <a:endParaRPr lang="en-US" dirty="0"/>
          </a:p>
        </p:txBody>
      </p:sp>
    </p:spTree>
    <p:extLst>
      <p:ext uri="{BB962C8B-B14F-4D97-AF65-F5344CB8AC3E}">
        <p14:creationId xmlns:p14="http://schemas.microsoft.com/office/powerpoint/2010/main" val="1367437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158875"/>
          </a:xfrm>
        </p:spPr>
        <p:txBody>
          <a:bodyPr>
            <a:noAutofit/>
          </a:bodyPr>
          <a:lstStyle/>
          <a:p>
            <a:pPr algn="ctr"/>
            <a:r>
              <a:rPr lang="fr-FR" sz="2500" dirty="0">
                <a:effectLst/>
                <a:latin typeface="Oswald" panose="00000500000000000000" pitchFamily="2" charset="0"/>
                <a:ea typeface="Calibri" panose="020F0502020204030204" pitchFamily="34" charset="0"/>
                <a:cs typeface="Times New Roman" panose="02020603050405020304" pitchFamily="18" charset="0"/>
              </a:rPr>
              <a:t>Du point de vue de la perspective des cadres de politiques</a:t>
            </a:r>
            <a:br>
              <a:rPr lang="fr-FR" sz="36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838200" y="1676400"/>
            <a:ext cx="10515600" cy="5715000"/>
          </a:xfrm>
        </p:spPr>
        <p:txBody>
          <a:bodyPr>
            <a:normAutofit/>
          </a:bodyPr>
          <a:lstStyle/>
          <a:p>
            <a:pPr indent="0" algn="just">
              <a:lnSpc>
                <a:spcPct val="100000"/>
              </a:lnSpc>
              <a:spcBef>
                <a:spcPts val="0"/>
              </a:spcBef>
              <a:buNone/>
            </a:pPr>
            <a:endParaRPr lang="en-GB" sz="2000" dirty="0">
              <a:solidFill>
                <a:schemeClr val="accent6"/>
              </a:solidFill>
              <a:effectLst/>
              <a:latin typeface="Arial" panose="020B0604020202020204" pitchFamily="34" charset="0"/>
              <a:ea typeface="Times New Roman" panose="02020603050405020304" pitchFamily="18" charset="0"/>
              <a:cs typeface="Times New Roman" panose="02020603050405020304" pitchFamily="18" charset="0"/>
            </a:endParaRPr>
          </a:p>
          <a:p>
            <a:pPr indent="0" algn="just">
              <a:lnSpc>
                <a:spcPct val="107000"/>
              </a:lnSpc>
              <a:spcAft>
                <a:spcPts val="800"/>
              </a:spcAft>
              <a:buNone/>
            </a:pPr>
            <a:r>
              <a:rPr lang="en-US" dirty="0"/>
              <a:t> </a:t>
            </a: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p:txBody>
          <a:bodyPr/>
          <a:lstStyle/>
          <a:p>
            <a:fld id="{22BD4907-038B-4C7F-8200-EEA9663A5E25}" type="slidenum">
              <a:rPr lang="en-US" smtClean="0"/>
              <a:pPr/>
              <a:t>26</a:t>
            </a:fld>
            <a:endParaRPr lang="en-US" dirty="0"/>
          </a:p>
        </p:txBody>
      </p:sp>
      <p:pic>
        <p:nvPicPr>
          <p:cNvPr id="1028" name="Picture 4" descr="Ethiopia - Traveler view | Travelers' Health | CDC">
            <a:extLst>
              <a:ext uri="{FF2B5EF4-FFF2-40B4-BE49-F238E27FC236}">
                <a16:creationId xmlns:a16="http://schemas.microsoft.com/office/drawing/2014/main" id="{C7DAFBD6-2898-A83C-ABB0-CD3DDE1EA4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933575"/>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urundi - Traveler view | Travelers' Health | CDC">
            <a:extLst>
              <a:ext uri="{FF2B5EF4-FFF2-40B4-BE49-F238E27FC236}">
                <a16:creationId xmlns:a16="http://schemas.microsoft.com/office/drawing/2014/main" id="{F63033DE-A044-4132-2798-89EB75A1A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900" y="1933575"/>
            <a:ext cx="1714501" cy="17145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ad - Traveler view | Travelers' Health | CDC">
            <a:extLst>
              <a:ext uri="{FF2B5EF4-FFF2-40B4-BE49-F238E27FC236}">
                <a16:creationId xmlns:a16="http://schemas.microsoft.com/office/drawing/2014/main" id="{851E84D1-6050-292F-3B4B-A2F43A04E9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905000"/>
            <a:ext cx="1714501" cy="171450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amibia - Traveler view | Travelers' Health | CDC">
            <a:extLst>
              <a:ext uri="{FF2B5EF4-FFF2-40B4-BE49-F238E27FC236}">
                <a16:creationId xmlns:a16="http://schemas.microsoft.com/office/drawing/2014/main" id="{C5340760-F703-9E1E-79DA-A97CAB2DBC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904999"/>
            <a:ext cx="1714501" cy="17145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ozambique - Traveler view | Travelers' Health | CDC">
            <a:extLst>
              <a:ext uri="{FF2B5EF4-FFF2-40B4-BE49-F238E27FC236}">
                <a16:creationId xmlns:a16="http://schemas.microsoft.com/office/drawing/2014/main" id="{DF665991-866C-C728-E322-C50EF0BFFF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48775" y="1933574"/>
            <a:ext cx="1714501" cy="1714501"/>
          </a:xfrm>
          <a:prstGeom prst="rect">
            <a:avLst/>
          </a:prstGeom>
          <a:noFill/>
          <a:extLst>
            <a:ext uri="{909E8E84-426E-40DD-AFC4-6F175D3DCCD1}">
              <a14:hiddenFill xmlns:a14="http://schemas.microsoft.com/office/drawing/2010/main">
                <a:solidFill>
                  <a:srgbClr val="FFFFFF"/>
                </a:solidFill>
              </a14:hiddenFill>
            </a:ext>
          </a:extLst>
        </p:spPr>
      </p:pic>
      <p:sp>
        <p:nvSpPr>
          <p:cNvPr id="2" name="Flèche : bas 1">
            <a:extLst>
              <a:ext uri="{FF2B5EF4-FFF2-40B4-BE49-F238E27FC236}">
                <a16:creationId xmlns:a16="http://schemas.microsoft.com/office/drawing/2014/main" id="{30ACBA64-D0BA-015E-0403-6C704A82493F}"/>
              </a:ext>
            </a:extLst>
          </p:cNvPr>
          <p:cNvSpPr/>
          <p:nvPr/>
        </p:nvSpPr>
        <p:spPr>
          <a:xfrm>
            <a:off x="1524000" y="3771901"/>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 bas 2">
            <a:extLst>
              <a:ext uri="{FF2B5EF4-FFF2-40B4-BE49-F238E27FC236}">
                <a16:creationId xmlns:a16="http://schemas.microsoft.com/office/drawing/2014/main" id="{76881BBA-79A8-D350-4DEF-761C615EE52F}"/>
              </a:ext>
            </a:extLst>
          </p:cNvPr>
          <p:cNvSpPr/>
          <p:nvPr/>
        </p:nvSpPr>
        <p:spPr>
          <a:xfrm>
            <a:off x="3662934" y="3771901"/>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bas 6">
            <a:extLst>
              <a:ext uri="{FF2B5EF4-FFF2-40B4-BE49-F238E27FC236}">
                <a16:creationId xmlns:a16="http://schemas.microsoft.com/office/drawing/2014/main" id="{3F270896-7897-BE1A-6E64-AA3ACD0C606F}"/>
              </a:ext>
            </a:extLst>
          </p:cNvPr>
          <p:cNvSpPr/>
          <p:nvPr/>
        </p:nvSpPr>
        <p:spPr>
          <a:xfrm>
            <a:off x="5720334" y="3771901"/>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 bas 7">
            <a:extLst>
              <a:ext uri="{FF2B5EF4-FFF2-40B4-BE49-F238E27FC236}">
                <a16:creationId xmlns:a16="http://schemas.microsoft.com/office/drawing/2014/main" id="{399964B2-CD9B-716E-6C01-6151746DB8A2}"/>
              </a:ext>
            </a:extLst>
          </p:cNvPr>
          <p:cNvSpPr/>
          <p:nvPr/>
        </p:nvSpPr>
        <p:spPr>
          <a:xfrm>
            <a:off x="7777734" y="3771901"/>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bas 8">
            <a:extLst>
              <a:ext uri="{FF2B5EF4-FFF2-40B4-BE49-F238E27FC236}">
                <a16:creationId xmlns:a16="http://schemas.microsoft.com/office/drawing/2014/main" id="{D0325E21-5874-67FC-09E8-D594C899E3BE}"/>
              </a:ext>
            </a:extLst>
          </p:cNvPr>
          <p:cNvSpPr/>
          <p:nvPr/>
        </p:nvSpPr>
        <p:spPr>
          <a:xfrm>
            <a:off x="9835134" y="3771901"/>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23E7D6D-6F6E-5AD2-69E6-4EDF9BF77123}"/>
              </a:ext>
            </a:extLst>
          </p:cNvPr>
          <p:cNvSpPr/>
          <p:nvPr/>
        </p:nvSpPr>
        <p:spPr>
          <a:xfrm>
            <a:off x="838201" y="4648200"/>
            <a:ext cx="1866900" cy="1447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b="1" dirty="0">
                <a:solidFill>
                  <a:srgbClr val="C00000"/>
                </a:solidFill>
              </a:rPr>
              <a:t>2017 : </a:t>
            </a:r>
          </a:p>
          <a:p>
            <a:pPr algn="ctr"/>
            <a:r>
              <a:rPr lang="fr-FR" dirty="0"/>
              <a:t>3</a:t>
            </a:r>
            <a:r>
              <a:rPr lang="fr-FR" baseline="30000" dirty="0"/>
              <a:t>ème</a:t>
            </a:r>
            <a:r>
              <a:rPr lang="fr-FR" dirty="0"/>
              <a:t> Plan national de développement sanitaire</a:t>
            </a:r>
            <a:endParaRPr lang="fr-FR" sz="1800" dirty="0"/>
          </a:p>
        </p:txBody>
      </p:sp>
      <p:sp>
        <p:nvSpPr>
          <p:cNvPr id="13" name="Rectangle 12">
            <a:extLst>
              <a:ext uri="{FF2B5EF4-FFF2-40B4-BE49-F238E27FC236}">
                <a16:creationId xmlns:a16="http://schemas.microsoft.com/office/drawing/2014/main" id="{CFA141C9-E4FB-974A-6311-0A463E17F50C}"/>
              </a:ext>
            </a:extLst>
          </p:cNvPr>
          <p:cNvSpPr/>
          <p:nvPr/>
        </p:nvSpPr>
        <p:spPr>
          <a:xfrm>
            <a:off x="3047999" y="4676772"/>
            <a:ext cx="1714501" cy="1447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2018/2019:</a:t>
            </a:r>
            <a:r>
              <a:rPr lang="en-US" dirty="0">
                <a:effectLst/>
                <a:latin typeface="Arial" panose="020B0604020202020204" pitchFamily="34" charset="0"/>
                <a:ea typeface="Calibri" panose="020F0502020204030204" pitchFamily="34" charset="0"/>
                <a:cs typeface="Times New Roman" panose="02020603050405020304" pitchFamily="18" charset="0"/>
              </a:rPr>
              <a:t> </a:t>
            </a:r>
          </a:p>
          <a:p>
            <a:pPr algn="ctr"/>
            <a:r>
              <a:rPr lang="en-US" dirty="0" err="1">
                <a:latin typeface="Arial" panose="020B0604020202020204" pitchFamily="34" charset="0"/>
                <a:cs typeface="Times New Roman" panose="02020603050405020304" pitchFamily="18" charset="0"/>
              </a:rPr>
              <a:t>Projet</a:t>
            </a:r>
            <a:r>
              <a:rPr lang="en-US" dirty="0">
                <a:latin typeface="Arial" panose="020B0604020202020204" pitchFamily="34" charset="0"/>
                <a:cs typeface="Times New Roman" panose="02020603050405020304" pitchFamily="18" charset="0"/>
              </a:rPr>
              <a:t> de cadre politique pour la CSU</a:t>
            </a:r>
            <a:endParaRPr lang="fr-FR" dirty="0"/>
          </a:p>
        </p:txBody>
      </p:sp>
      <p:sp>
        <p:nvSpPr>
          <p:cNvPr id="14" name="Rectangle 13">
            <a:extLst>
              <a:ext uri="{FF2B5EF4-FFF2-40B4-BE49-F238E27FC236}">
                <a16:creationId xmlns:a16="http://schemas.microsoft.com/office/drawing/2014/main" id="{92FAC0B0-C332-6122-0894-2D3F86C464AB}"/>
              </a:ext>
            </a:extLst>
          </p:cNvPr>
          <p:cNvSpPr/>
          <p:nvPr/>
        </p:nvSpPr>
        <p:spPr>
          <a:xfrm>
            <a:off x="5105398" y="4648200"/>
            <a:ext cx="1714499" cy="1447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solidFill>
                  <a:srgbClr val="C00000"/>
                </a:solidFill>
              </a:rPr>
              <a:t>2015 : </a:t>
            </a:r>
          </a:p>
          <a:p>
            <a:pPr algn="ctr"/>
            <a:r>
              <a:rPr lang="fr-FR" dirty="0">
                <a:solidFill>
                  <a:schemeClr val="accent6"/>
                </a:solidFill>
              </a:rPr>
              <a:t>Stratégie de 20 ans vers la CSU</a:t>
            </a:r>
          </a:p>
        </p:txBody>
      </p:sp>
      <p:sp>
        <p:nvSpPr>
          <p:cNvPr id="15" name="Rectangle 14">
            <a:extLst>
              <a:ext uri="{FF2B5EF4-FFF2-40B4-BE49-F238E27FC236}">
                <a16:creationId xmlns:a16="http://schemas.microsoft.com/office/drawing/2014/main" id="{93E2E785-A007-94EE-3D68-270D8F39C66E}"/>
              </a:ext>
            </a:extLst>
          </p:cNvPr>
          <p:cNvSpPr/>
          <p:nvPr/>
        </p:nvSpPr>
        <p:spPr>
          <a:xfrm>
            <a:off x="7048501" y="4648199"/>
            <a:ext cx="1866900" cy="144779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sz="1800" b="1" dirty="0">
              <a:solidFill>
                <a:srgbClr val="C00000"/>
              </a:solidFill>
            </a:endParaRPr>
          </a:p>
          <a:p>
            <a:pPr algn="ctr"/>
            <a:r>
              <a:rPr lang="fr-FR" sz="1800" b="1" dirty="0">
                <a:solidFill>
                  <a:srgbClr val="C00000"/>
                </a:solidFill>
              </a:rPr>
              <a:t>2018 : </a:t>
            </a:r>
          </a:p>
          <a:p>
            <a:pPr algn="ctr"/>
            <a:r>
              <a:rPr lang="fr-FR" dirty="0"/>
              <a:t>3</a:t>
            </a:r>
            <a:r>
              <a:rPr lang="fr-FR" baseline="30000" dirty="0"/>
              <a:t>ème</a:t>
            </a:r>
            <a:r>
              <a:rPr lang="fr-FR" dirty="0"/>
              <a:t> Plan national de développement sanitaire</a:t>
            </a:r>
            <a:endParaRPr lang="fr-FR" sz="1800" dirty="0"/>
          </a:p>
          <a:p>
            <a:pPr algn="ctr"/>
            <a:endParaRPr lang="fr-FR" sz="1800" b="1" dirty="0">
              <a:solidFill>
                <a:srgbClr val="C00000"/>
              </a:solidFill>
            </a:endParaRPr>
          </a:p>
        </p:txBody>
      </p:sp>
      <p:sp>
        <p:nvSpPr>
          <p:cNvPr id="17" name="Rectangle 16">
            <a:extLst>
              <a:ext uri="{FF2B5EF4-FFF2-40B4-BE49-F238E27FC236}">
                <a16:creationId xmlns:a16="http://schemas.microsoft.com/office/drawing/2014/main" id="{2DA615E6-2CCB-E098-6CF1-37A5036412BC}"/>
              </a:ext>
            </a:extLst>
          </p:cNvPr>
          <p:cNvSpPr/>
          <p:nvPr/>
        </p:nvSpPr>
        <p:spPr>
          <a:xfrm>
            <a:off x="9248775" y="4648199"/>
            <a:ext cx="1714501" cy="18446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800"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2016-2024:</a:t>
            </a:r>
          </a:p>
          <a:p>
            <a:pPr algn="ctr"/>
            <a:r>
              <a:rPr lang="en-GB" dirty="0">
                <a:latin typeface="Arial" panose="020B0604020202020204" pitchFamily="34" charset="0"/>
                <a:cs typeface="Times New Roman" panose="02020603050405020304" pitchFamily="18" charset="0"/>
              </a:rPr>
              <a:t>Stratégie nationale pour </a:t>
            </a:r>
            <a:r>
              <a:rPr lang="en-GB" dirty="0" err="1">
                <a:latin typeface="Arial" panose="020B0604020202020204" pitchFamily="34" charset="0"/>
                <a:cs typeface="Times New Roman" panose="02020603050405020304" pitchFamily="18" charset="0"/>
              </a:rPr>
              <a:t>une</a:t>
            </a:r>
            <a:r>
              <a:rPr lang="en-GB" dirty="0">
                <a:latin typeface="Arial" panose="020B0604020202020204" pitchFamily="34" charset="0"/>
                <a:cs typeface="Times New Roman" panose="02020603050405020304" pitchFamily="18" charset="0"/>
              </a:rPr>
              <a:t> sécurité sociale de base</a:t>
            </a:r>
            <a:endParaRPr lang="fr-FR" dirty="0"/>
          </a:p>
        </p:txBody>
      </p:sp>
    </p:spTree>
    <p:extLst>
      <p:ext uri="{BB962C8B-B14F-4D97-AF65-F5344CB8AC3E}">
        <p14:creationId xmlns:p14="http://schemas.microsoft.com/office/powerpoint/2010/main" val="4002010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838200" y="365125"/>
            <a:ext cx="10515600" cy="1158875"/>
          </a:xfrm>
        </p:spPr>
        <p:txBody>
          <a:bodyPr>
            <a:noAutofit/>
          </a:bodyPr>
          <a:lstStyle/>
          <a:p>
            <a:pPr algn="ctr"/>
            <a:r>
              <a:rPr lang="fr-FR" sz="2500" dirty="0">
                <a:effectLst/>
                <a:latin typeface="Oswald" panose="00000500000000000000" pitchFamily="2" charset="0"/>
                <a:ea typeface="Calibri" panose="020F0502020204030204" pitchFamily="34" charset="0"/>
                <a:cs typeface="Times New Roman" panose="02020603050405020304" pitchFamily="18" charset="0"/>
              </a:rPr>
              <a:t>Du point de vue de la perspective </a:t>
            </a:r>
            <a:br>
              <a:rPr lang="fr-FR" sz="2500" dirty="0">
                <a:effectLst/>
                <a:latin typeface="Oswald" panose="00000500000000000000" pitchFamily="2" charset="0"/>
                <a:ea typeface="Calibri" panose="020F0502020204030204" pitchFamily="34" charset="0"/>
                <a:cs typeface="Times New Roman" panose="02020603050405020304" pitchFamily="18" charset="0"/>
              </a:rPr>
            </a:br>
            <a:r>
              <a:rPr lang="fr-FR" sz="2500" dirty="0">
                <a:effectLst/>
                <a:latin typeface="Oswald" panose="00000500000000000000" pitchFamily="2" charset="0"/>
                <a:ea typeface="Calibri" panose="020F0502020204030204" pitchFamily="34" charset="0"/>
                <a:cs typeface="Times New Roman" panose="02020603050405020304" pitchFamily="18" charset="0"/>
              </a:rPr>
              <a:t>des cadres juridiques et réglementaires</a:t>
            </a:r>
            <a:br>
              <a:rPr lang="fr-FR" sz="2500" dirty="0">
                <a:effectLst/>
                <a:latin typeface="Oswald" panose="00000500000000000000" pitchFamily="2" charset="0"/>
                <a:ea typeface="Calibri" panose="020F0502020204030204" pitchFamily="34" charset="0"/>
                <a:cs typeface="Times New Roman" panose="02020603050405020304" pitchFamily="18" charset="0"/>
              </a:rPr>
            </a:br>
            <a:endParaRPr lang="en-US" sz="2500" dirty="0">
              <a:latin typeface="Oswald" panose="00000500000000000000" pitchFamily="2" charset="0"/>
            </a:endParaRPr>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838200" y="1676400"/>
            <a:ext cx="10515600" cy="5715000"/>
          </a:xfrm>
        </p:spPr>
        <p:txBody>
          <a:bodyPr>
            <a:normAutofit/>
          </a:bodyPr>
          <a:lstStyle/>
          <a:p>
            <a:pPr indent="0" algn="just">
              <a:lnSpc>
                <a:spcPct val="100000"/>
              </a:lnSpc>
              <a:spcBef>
                <a:spcPts val="0"/>
              </a:spcBef>
              <a:buNone/>
            </a:pPr>
            <a:endParaRPr lang="en-GB" sz="2000" dirty="0">
              <a:solidFill>
                <a:schemeClr val="accent6"/>
              </a:solidFill>
              <a:effectLst/>
              <a:latin typeface="Arial" panose="020B0604020202020204" pitchFamily="34" charset="0"/>
              <a:ea typeface="Times New Roman" panose="02020603050405020304" pitchFamily="18" charset="0"/>
              <a:cs typeface="Times New Roman" panose="02020603050405020304" pitchFamily="18" charset="0"/>
            </a:endParaRPr>
          </a:p>
          <a:p>
            <a:pPr indent="0" algn="just">
              <a:lnSpc>
                <a:spcPct val="107000"/>
              </a:lnSpc>
              <a:spcAft>
                <a:spcPts val="800"/>
              </a:spcAft>
              <a:buNone/>
            </a:pPr>
            <a:r>
              <a:rPr lang="en-US" dirty="0"/>
              <a:t> </a:t>
            </a: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p:txBody>
          <a:bodyPr/>
          <a:lstStyle/>
          <a:p>
            <a:fld id="{22BD4907-038B-4C7F-8200-EEA9663A5E25}" type="slidenum">
              <a:rPr lang="en-US" smtClean="0"/>
              <a:pPr/>
              <a:t>27</a:t>
            </a:fld>
            <a:endParaRPr lang="en-US" dirty="0"/>
          </a:p>
        </p:txBody>
      </p:sp>
      <p:sp>
        <p:nvSpPr>
          <p:cNvPr id="2" name="Flèche : bas 1">
            <a:extLst>
              <a:ext uri="{FF2B5EF4-FFF2-40B4-BE49-F238E27FC236}">
                <a16:creationId xmlns:a16="http://schemas.microsoft.com/office/drawing/2014/main" id="{30ACBA64-D0BA-015E-0403-6C704A82493F}"/>
              </a:ext>
            </a:extLst>
          </p:cNvPr>
          <p:cNvSpPr/>
          <p:nvPr/>
        </p:nvSpPr>
        <p:spPr>
          <a:xfrm>
            <a:off x="3396234" y="3738123"/>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Flèche : bas 2">
            <a:extLst>
              <a:ext uri="{FF2B5EF4-FFF2-40B4-BE49-F238E27FC236}">
                <a16:creationId xmlns:a16="http://schemas.microsoft.com/office/drawing/2014/main" id="{76881BBA-79A8-D350-4DEF-761C615EE52F}"/>
              </a:ext>
            </a:extLst>
          </p:cNvPr>
          <p:cNvSpPr/>
          <p:nvPr/>
        </p:nvSpPr>
        <p:spPr>
          <a:xfrm>
            <a:off x="6438900" y="3766038"/>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bas 6">
            <a:extLst>
              <a:ext uri="{FF2B5EF4-FFF2-40B4-BE49-F238E27FC236}">
                <a16:creationId xmlns:a16="http://schemas.microsoft.com/office/drawing/2014/main" id="{3F270896-7897-BE1A-6E64-AA3ACD0C606F}"/>
              </a:ext>
            </a:extLst>
          </p:cNvPr>
          <p:cNvSpPr/>
          <p:nvPr/>
        </p:nvSpPr>
        <p:spPr>
          <a:xfrm>
            <a:off x="9130576" y="3766039"/>
            <a:ext cx="484632" cy="647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23E7D6D-6F6E-5AD2-69E6-4EDF9BF77123}"/>
              </a:ext>
            </a:extLst>
          </p:cNvPr>
          <p:cNvSpPr/>
          <p:nvPr/>
        </p:nvSpPr>
        <p:spPr>
          <a:xfrm>
            <a:off x="2795587" y="4566138"/>
            <a:ext cx="1714501" cy="192042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b="1" dirty="0">
                <a:solidFill>
                  <a:srgbClr val="C00000"/>
                </a:solidFill>
              </a:rPr>
              <a:t>2021 : </a:t>
            </a:r>
          </a:p>
          <a:p>
            <a:pPr algn="ctr"/>
            <a:r>
              <a:rPr lang="fr-FR" sz="1800" dirty="0">
                <a:solidFill>
                  <a:schemeClr val="accent6"/>
                </a:solidFill>
                <a:effectLst/>
                <a:latin typeface="Arial" panose="020B0604020202020204" pitchFamily="34" charset="0"/>
                <a:ea typeface="Times New Roman" panose="02020603050405020304" pitchFamily="18" charset="0"/>
                <a:cs typeface="Times New Roman" panose="02020603050405020304" pitchFamily="18" charset="0"/>
              </a:rPr>
              <a:t>Projet de loi sur la Couverture Maladie Universelle </a:t>
            </a:r>
            <a:endParaRPr lang="fr-FR" sz="1800" b="1" dirty="0">
              <a:solidFill>
                <a:schemeClr val="accent6"/>
              </a:solidFill>
            </a:endParaRPr>
          </a:p>
        </p:txBody>
      </p:sp>
      <p:sp>
        <p:nvSpPr>
          <p:cNvPr id="13" name="Rectangle 12">
            <a:extLst>
              <a:ext uri="{FF2B5EF4-FFF2-40B4-BE49-F238E27FC236}">
                <a16:creationId xmlns:a16="http://schemas.microsoft.com/office/drawing/2014/main" id="{CFA141C9-E4FB-974A-6311-0A463E17F50C}"/>
              </a:ext>
            </a:extLst>
          </p:cNvPr>
          <p:cNvSpPr/>
          <p:nvPr/>
        </p:nvSpPr>
        <p:spPr>
          <a:xfrm>
            <a:off x="5730515" y="4566137"/>
            <a:ext cx="1714501" cy="19204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effectLst/>
                <a:latin typeface="Arial" panose="020B0604020202020204" pitchFamily="34" charset="0"/>
                <a:ea typeface="Calibri" panose="020F0502020204030204" pitchFamily="34" charset="0"/>
                <a:cs typeface="Times New Roman" panose="02020603050405020304" pitchFamily="18" charset="0"/>
              </a:rPr>
              <a:t>2021 :</a:t>
            </a:r>
            <a:r>
              <a:rPr lang="en-US" dirty="0">
                <a:effectLst/>
                <a:latin typeface="Arial" panose="020B0604020202020204" pitchFamily="34" charset="0"/>
                <a:ea typeface="Calibri" panose="020F0502020204030204" pitchFamily="34" charset="0"/>
                <a:cs typeface="Times New Roman" panose="02020603050405020304" pitchFamily="18" charset="0"/>
              </a:rPr>
              <a:t> </a:t>
            </a:r>
          </a:p>
          <a:p>
            <a:pPr algn="ctr"/>
            <a:r>
              <a:rPr lang="en-GB" sz="1800" b="0" i="0" dirty="0" err="1">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Décret</a:t>
            </a:r>
            <a:r>
              <a:rPr lang="en-GB" sz="18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 n°2021- 465 </a:t>
            </a:r>
            <a:r>
              <a:rPr lang="en-GB" sz="1800" dirty="0" err="1">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organisant</a:t>
            </a:r>
            <a:r>
              <a:rPr lang="en-GB" sz="18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 le MSHPCMU</a:t>
            </a:r>
            <a:endParaRPr lang="en-US"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92FAC0B0-C332-6122-0894-2D3F86C464AB}"/>
              </a:ext>
            </a:extLst>
          </p:cNvPr>
          <p:cNvSpPr/>
          <p:nvPr/>
        </p:nvSpPr>
        <p:spPr>
          <a:xfrm>
            <a:off x="8515642" y="4562764"/>
            <a:ext cx="1761836" cy="19237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solidFill>
                  <a:srgbClr val="C00000"/>
                </a:solidFill>
              </a:rPr>
              <a:t>2021 : </a:t>
            </a:r>
          </a:p>
          <a:p>
            <a:pPr algn="ctr"/>
            <a:r>
              <a:rPr lang="fr-FR" dirty="0"/>
              <a:t>Loi sur les PPPs</a:t>
            </a:r>
          </a:p>
        </p:txBody>
      </p:sp>
      <p:pic>
        <p:nvPicPr>
          <p:cNvPr id="2052" name="Picture 4" descr="Niger - Traveler view | Travelers' Health | CDC">
            <a:extLst>
              <a:ext uri="{FF2B5EF4-FFF2-40B4-BE49-F238E27FC236}">
                <a16:creationId xmlns:a16="http://schemas.microsoft.com/office/drawing/2014/main" id="{4313CDAB-B9EB-459F-724E-F445215FD8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7011" y="1752599"/>
            <a:ext cx="1743077" cy="17430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ôte d'Ivoire (Ivory Coast) - Traveler view | Travelers' Health | CDC">
            <a:extLst>
              <a:ext uri="{FF2B5EF4-FFF2-40B4-BE49-F238E27FC236}">
                <a16:creationId xmlns:a16="http://schemas.microsoft.com/office/drawing/2014/main" id="{80999FA6-1CE0-64B3-7652-49FA2B14D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1938" y="1738311"/>
            <a:ext cx="1743078" cy="174307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enegal - Traveler view | Travelers' Health | CDC">
            <a:extLst>
              <a:ext uri="{FF2B5EF4-FFF2-40B4-BE49-F238E27FC236}">
                <a16:creationId xmlns:a16="http://schemas.microsoft.com/office/drawing/2014/main" id="{2370A6EC-82A0-4B31-576E-D80DF23C01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1752600"/>
            <a:ext cx="1743078" cy="1743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833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DCC48-34C4-4872-81E3-15B87E779854}"/>
              </a:ext>
            </a:extLst>
          </p:cNvPr>
          <p:cNvSpPr>
            <a:spLocks noGrp="1"/>
          </p:cNvSpPr>
          <p:nvPr>
            <p:ph type="title"/>
          </p:nvPr>
        </p:nvSpPr>
        <p:spPr>
          <a:xfrm>
            <a:off x="609600" y="9526"/>
            <a:ext cx="10150475" cy="2411412"/>
          </a:xfrm>
        </p:spPr>
        <p:txBody>
          <a:bodyPr>
            <a:normAutofit/>
          </a:bodyPr>
          <a:lstStyle/>
          <a:p>
            <a:pPr algn="ctr"/>
            <a:r>
              <a:rPr lang="fr-CH" sz="3200" dirty="0">
                <a:latin typeface="+mn-lt"/>
                <a:ea typeface="Calibri"/>
                <a:cs typeface="Calibri"/>
                <a:sym typeface="Calibri"/>
              </a:rPr>
              <a:t>5</a:t>
            </a:r>
            <a:r>
              <a:rPr lang="fr-CH" sz="3200" dirty="0">
                <a:latin typeface="+mn-lt"/>
                <a:ea typeface="Calibri"/>
                <a:cs typeface="Calibri" panose="020F0502020204030204" pitchFamily="34" charset="0"/>
                <a:sym typeface="Calibri"/>
              </a:rPr>
              <a:t>. </a:t>
            </a:r>
            <a:r>
              <a:rPr lang="fr-FR" sz="3200" b="1" dirty="0">
                <a:effectLst/>
                <a:latin typeface="+mn-lt"/>
                <a:ea typeface="Times New Roman" panose="02020603050405020304" pitchFamily="18" charset="0"/>
                <a:cs typeface="Calibri" panose="020F0502020204030204" pitchFamily="34" charset="0"/>
              </a:rPr>
              <a:t>Quelles sont les principales difficultés dans les pays (Afrique) pour renforcer les cadres institutionnels pour la PSS et le FS ?</a:t>
            </a:r>
            <a:br>
              <a:rPr lang="fr-FR" sz="3200" dirty="0">
                <a:effectLst/>
                <a:latin typeface="+mn-lt"/>
                <a:ea typeface="Calibri" panose="020F0502020204030204" pitchFamily="34" charset="0"/>
                <a:cs typeface="Calibri" panose="020F0502020204030204" pitchFamily="34" charset="0"/>
              </a:rPr>
            </a:br>
            <a:endParaRPr lang="en-US" sz="3200" dirty="0">
              <a:latin typeface="+mn-lt"/>
              <a:cs typeface="Calibri" panose="020F0502020204030204" pitchFamily="34" charset="0"/>
            </a:endParaRPr>
          </a:p>
        </p:txBody>
      </p:sp>
      <p:sp>
        <p:nvSpPr>
          <p:cNvPr id="5" name="Text Placeholder 4">
            <a:extLst>
              <a:ext uri="{FF2B5EF4-FFF2-40B4-BE49-F238E27FC236}">
                <a16:creationId xmlns:a16="http://schemas.microsoft.com/office/drawing/2014/main" id="{D2957FE4-9A5F-4B74-9760-16CD1FCA29C9}"/>
              </a:ext>
            </a:extLst>
          </p:cNvPr>
          <p:cNvSpPr>
            <a:spLocks noGrp="1"/>
          </p:cNvSpPr>
          <p:nvPr>
            <p:ph type="body" idx="1"/>
          </p:nvPr>
        </p:nvSpPr>
        <p:spPr/>
        <p:txBody>
          <a:bodyPr/>
          <a:lstStyle/>
          <a:p>
            <a:endParaRPr lang="en-US" dirty="0"/>
          </a:p>
          <a:p>
            <a:endParaRPr lang="en-US" dirty="0"/>
          </a:p>
        </p:txBody>
      </p:sp>
      <p:sp>
        <p:nvSpPr>
          <p:cNvPr id="6" name="Slide Number Placeholder 5">
            <a:extLst>
              <a:ext uri="{FF2B5EF4-FFF2-40B4-BE49-F238E27FC236}">
                <a16:creationId xmlns:a16="http://schemas.microsoft.com/office/drawing/2014/main" id="{DFC7906C-1A9F-4987-9132-05D6B4188429}"/>
              </a:ext>
            </a:extLst>
          </p:cNvPr>
          <p:cNvSpPr>
            <a:spLocks noGrp="1"/>
          </p:cNvSpPr>
          <p:nvPr>
            <p:ph type="sldNum" sz="quarter" idx="10"/>
          </p:nvPr>
        </p:nvSpPr>
        <p:spPr/>
        <p:txBody>
          <a:bodyPr/>
          <a:lstStyle/>
          <a:p>
            <a:fld id="{22BD4907-038B-4C7F-8200-EEA9663A5E25}" type="slidenum">
              <a:rPr lang="en-US" smtClean="0"/>
              <a:pPr/>
              <a:t>28</a:t>
            </a:fld>
            <a:endParaRPr lang="en-US" dirty="0"/>
          </a:p>
        </p:txBody>
      </p:sp>
      <p:sp>
        <p:nvSpPr>
          <p:cNvPr id="2" name="Footer Placeholder 1">
            <a:extLst>
              <a:ext uri="{FF2B5EF4-FFF2-40B4-BE49-F238E27FC236}">
                <a16:creationId xmlns:a16="http://schemas.microsoft.com/office/drawing/2014/main" id="{26E7ACEC-6FB7-415B-9CB9-E96D3CB4E281}"/>
              </a:ext>
            </a:extLst>
          </p:cNvPr>
          <p:cNvSpPr>
            <a:spLocks noGrp="1"/>
          </p:cNvSpPr>
          <p:nvPr>
            <p:ph type="ftr" sz="quarter" idx="3"/>
          </p:nvPr>
        </p:nvSpPr>
        <p:spPr/>
        <p:txBody>
          <a:bodyPr/>
          <a:lstStyle/>
          <a:p>
            <a:r>
              <a:rPr lang="en-US"/>
              <a:t>Footer</a:t>
            </a:r>
            <a:endParaRPr lang="en-US" dirty="0"/>
          </a:p>
        </p:txBody>
      </p:sp>
    </p:spTree>
    <p:extLst>
      <p:ext uri="{BB962C8B-B14F-4D97-AF65-F5344CB8AC3E}">
        <p14:creationId xmlns:p14="http://schemas.microsoft.com/office/powerpoint/2010/main" val="3417932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923925"/>
          </a:xfrm>
        </p:spPr>
        <p:txBody>
          <a:bodyPr anchor="b">
            <a:normAutofit/>
          </a:bodyPr>
          <a:lstStyle/>
          <a:p>
            <a:pPr algn="ctr"/>
            <a:r>
              <a:rPr lang="fr-FR" sz="2500" b="1" dirty="0">
                <a:effectLst/>
              </a:rPr>
              <a:t>Du point de vue des cadres politiques (1)</a:t>
            </a:r>
            <a:br>
              <a:rPr lang="fr-FR" sz="2500" dirty="0">
                <a:effectLst/>
              </a:rPr>
            </a:br>
            <a:endParaRPr lang="en-US" sz="25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183188" y="1590675"/>
            <a:ext cx="6704012" cy="4270375"/>
          </a:xfrm>
        </p:spPr>
        <p:txBody>
          <a:bodyPr>
            <a:normAutofit/>
          </a:bodyPr>
          <a:lstStyle/>
          <a:p>
            <a:pPr marL="342900" lvl="0" indent="-342900">
              <a:spcAft>
                <a:spcPts val="800"/>
              </a:spcAft>
              <a:buFont typeface="Wingdings" panose="05000000000000000000" pitchFamily="2" charset="2"/>
              <a:buChar char=""/>
            </a:pPr>
            <a:r>
              <a:rPr lang="fr-FR" sz="1800" b="1" u="sng" dirty="0">
                <a:effectLst/>
              </a:rPr>
              <a:t>Politiques, stratégies, plans, et programmes</a:t>
            </a:r>
            <a:r>
              <a:rPr lang="fr-FR" sz="1800" b="1" dirty="0">
                <a:effectLst/>
              </a:rPr>
              <a:t> :</a:t>
            </a:r>
          </a:p>
          <a:p>
            <a:pPr marL="457200" indent="0">
              <a:spcAft>
                <a:spcPts val="800"/>
              </a:spcAft>
              <a:buNone/>
            </a:pPr>
            <a:r>
              <a:rPr lang="fr-FR" sz="1800" dirty="0">
                <a:effectLst/>
              </a:rPr>
              <a:t>● Ils sont </a:t>
            </a:r>
            <a:r>
              <a:rPr lang="fr-FR" sz="1800" b="1" dirty="0">
                <a:effectLst/>
              </a:rPr>
              <a:t>faibles ou inexistants </a:t>
            </a:r>
            <a:r>
              <a:rPr lang="fr-FR" sz="1800" dirty="0">
                <a:effectLst/>
              </a:rPr>
              <a:t>dans de nombreux pays :</a:t>
            </a:r>
            <a:endParaRPr lang="fr-FR" sz="1800" dirty="0"/>
          </a:p>
          <a:p>
            <a:pPr marL="457200" indent="0">
              <a:spcAft>
                <a:spcPts val="800"/>
              </a:spcAft>
              <a:buNone/>
            </a:pPr>
            <a:r>
              <a:rPr lang="fr-FR" sz="1800" dirty="0">
                <a:effectLst/>
              </a:rPr>
              <a:t>	&gt; </a:t>
            </a:r>
            <a:r>
              <a:rPr lang="fr-FR" sz="1800" dirty="0">
                <a:solidFill>
                  <a:srgbClr val="C00000"/>
                </a:solidFill>
                <a:effectLst/>
              </a:rPr>
              <a:t>L’absence de stratégies de financement de la santé appropriées ou de stratégie CMU </a:t>
            </a:r>
            <a:r>
              <a:rPr lang="fr-FR" sz="1800" dirty="0">
                <a:solidFill>
                  <a:schemeClr val="accent6"/>
                </a:solidFill>
                <a:effectLst/>
              </a:rPr>
              <a:t>continue de compromettre les efforts en faveur de la CSU dans de nombreux pays.</a:t>
            </a:r>
            <a:endParaRPr lang="fr-FR" sz="1800" dirty="0">
              <a:solidFill>
                <a:schemeClr val="accent6"/>
              </a:solidFill>
            </a:endParaRPr>
          </a:p>
          <a:p>
            <a:pPr marL="457200" indent="0">
              <a:spcBef>
                <a:spcPts val="0"/>
              </a:spcBef>
              <a:buNone/>
            </a:pPr>
            <a:r>
              <a:rPr lang="fr-FR" sz="1800" dirty="0">
                <a:effectLst/>
              </a:rPr>
              <a:t>		□ </a:t>
            </a:r>
            <a:r>
              <a:rPr lang="fr-FR" sz="1800" b="1" dirty="0">
                <a:effectLst/>
              </a:rPr>
              <a:t>Faiblesses relatives aux cadres de dépenses à moyen terme (CDMT):</a:t>
            </a:r>
          </a:p>
          <a:p>
            <a:pPr marL="1828800" indent="0">
              <a:spcBef>
                <a:spcPts val="0"/>
              </a:spcBef>
              <a:buNone/>
            </a:pPr>
            <a:r>
              <a:rPr lang="fr-FR" sz="1800" dirty="0">
                <a:effectLst/>
              </a:rPr>
              <a:t>	○ L'allocation des ressources financières aux niveaux régional et local est encore inéquitable. </a:t>
            </a:r>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29</a:t>
            </a:fld>
            <a:endParaRPr lang="en-US"/>
          </a:p>
        </p:txBody>
      </p:sp>
      <p:sp>
        <p:nvSpPr>
          <p:cNvPr id="11" name="Text Placeholder 4">
            <a:extLst>
              <a:ext uri="{FF2B5EF4-FFF2-40B4-BE49-F238E27FC236}">
                <a16:creationId xmlns:a16="http://schemas.microsoft.com/office/drawing/2014/main" id="{0F239B21-8F6E-8B67-1182-37839E206D57}"/>
              </a:ext>
            </a:extLst>
          </p:cNvPr>
          <p:cNvSpPr>
            <a:spLocks noGrp="1"/>
          </p:cNvSpPr>
          <p:nvPr>
            <p:ph type="body" sz="quarter" idx="11"/>
          </p:nvPr>
        </p:nvSpPr>
        <p:spPr>
          <a:xfrm>
            <a:off x="909637" y="1685925"/>
            <a:ext cx="3228975" cy="1743075"/>
          </a:xfrm>
        </p:spPr>
        <p:txBody>
          <a:bodyPr/>
          <a:lstStyle/>
          <a:p>
            <a:pPr algn="ctr"/>
            <a:r>
              <a:rPr lang="en-US" dirty="0"/>
              <a:t>Faiblesses </a:t>
            </a:r>
            <a:r>
              <a:rPr lang="en-US" dirty="0" err="1"/>
              <a:t>inhérentes</a:t>
            </a:r>
            <a:r>
              <a:rPr lang="en-US" dirty="0"/>
              <a:t> aux politiques, </a:t>
            </a:r>
            <a:r>
              <a:rPr lang="en-US" dirty="0" err="1"/>
              <a:t>stratégies</a:t>
            </a:r>
            <a:r>
              <a:rPr lang="en-US" dirty="0"/>
              <a:t>, plans et </a:t>
            </a:r>
            <a:r>
              <a:rPr lang="en-US" dirty="0" err="1"/>
              <a:t>programmes</a:t>
            </a:r>
            <a:endParaRPr lang="en-US" dirty="0"/>
          </a:p>
        </p:txBody>
      </p:sp>
      <p:sp>
        <p:nvSpPr>
          <p:cNvPr id="13" name="Footer Placeholder 5">
            <a:extLst>
              <a:ext uri="{FF2B5EF4-FFF2-40B4-BE49-F238E27FC236}">
                <a16:creationId xmlns:a16="http://schemas.microsoft.com/office/drawing/2014/main" id="{468A9CE7-45F1-19C4-8832-F5B39FB389B2}"/>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3615617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923925"/>
          </a:xfrm>
        </p:spPr>
        <p:txBody>
          <a:bodyPr anchor="b">
            <a:normAutofit/>
          </a:bodyPr>
          <a:lstStyle/>
          <a:p>
            <a:pPr algn="ctr"/>
            <a:r>
              <a:rPr lang="fr-FR" sz="2500" b="1" dirty="0">
                <a:effectLst/>
              </a:rPr>
              <a:t>Du point de vue des cadres politiques (2)</a:t>
            </a:r>
            <a:br>
              <a:rPr lang="fr-FR" sz="2500" dirty="0">
                <a:effectLst/>
              </a:rPr>
            </a:br>
            <a:endParaRPr lang="en-US" sz="25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4191000" y="1590675"/>
            <a:ext cx="7848600" cy="4657725"/>
          </a:xfrm>
        </p:spPr>
        <p:txBody>
          <a:bodyPr>
            <a:normAutofit/>
          </a:bodyPr>
          <a:lstStyle/>
          <a:p>
            <a:pPr marL="1371600" indent="0">
              <a:spcBef>
                <a:spcPts val="0"/>
              </a:spcBef>
              <a:buNone/>
            </a:pPr>
            <a:r>
              <a:rPr lang="fr-FR" sz="1800" b="1" dirty="0">
                <a:effectLst/>
              </a:rPr>
              <a:t>□ Faiblesses relatives aux processus de planification, de préparation, de suivi et d’exécution budgétaires :</a:t>
            </a:r>
          </a:p>
          <a:p>
            <a:pPr marL="1828800" indent="0">
              <a:spcBef>
                <a:spcPts val="0"/>
              </a:spcBef>
              <a:buNone/>
            </a:pPr>
            <a:r>
              <a:rPr lang="fr-FR" sz="1800" dirty="0">
                <a:effectLst/>
              </a:rPr>
              <a:t>	○ Inefficacité des dépenses gouvernementales pour la santé.</a:t>
            </a:r>
          </a:p>
          <a:p>
            <a:pPr marL="1828800" indent="0">
              <a:spcBef>
                <a:spcPts val="0"/>
              </a:spcBef>
              <a:buNone/>
            </a:pPr>
            <a:endParaRPr lang="fr-FR" sz="1800" dirty="0">
              <a:effectLst/>
            </a:endParaRPr>
          </a:p>
          <a:p>
            <a:pPr marL="1371600" indent="0">
              <a:spcBef>
                <a:spcPts val="0"/>
              </a:spcBef>
              <a:buNone/>
            </a:pPr>
            <a:r>
              <a:rPr lang="fr-FR" sz="1800" b="1" dirty="0">
                <a:effectLst/>
              </a:rPr>
              <a:t>□ Faiblesses relatives aux cadres de collecte / d'harmonisation des impôts :</a:t>
            </a:r>
          </a:p>
          <a:p>
            <a:pPr marL="1828800" indent="0">
              <a:spcBef>
                <a:spcPts val="0"/>
              </a:spcBef>
              <a:buNone/>
            </a:pPr>
            <a:r>
              <a:rPr lang="fr-FR" sz="1800" dirty="0">
                <a:effectLst/>
              </a:rPr>
              <a:t>	○ Les options pour augmenter l'espace fiscal pour la santé sont limitées ainsi que les moyens des administrations fiscales.</a:t>
            </a:r>
          </a:p>
          <a:p>
            <a:pPr marL="1828800" indent="0">
              <a:spcBef>
                <a:spcPts val="0"/>
              </a:spcBef>
              <a:buNone/>
            </a:pPr>
            <a:endParaRPr lang="fr-FR" sz="1800" dirty="0">
              <a:effectLst/>
            </a:endParaRPr>
          </a:p>
          <a:p>
            <a:pPr marL="1371600" indent="0">
              <a:spcBef>
                <a:spcPts val="0"/>
              </a:spcBef>
              <a:buNone/>
            </a:pPr>
            <a:r>
              <a:rPr lang="fr-FR" sz="1800" b="1" dirty="0">
                <a:effectLst/>
              </a:rPr>
              <a:t>□ Faiblesses relatives aux arrangements institutionnels : </a:t>
            </a:r>
          </a:p>
          <a:p>
            <a:pPr marL="1828800" indent="0">
              <a:spcBef>
                <a:spcPts val="0"/>
              </a:spcBef>
              <a:buNone/>
            </a:pPr>
            <a:r>
              <a:rPr lang="fr-FR" sz="1800" dirty="0">
                <a:effectLst/>
              </a:rPr>
              <a:t>	○ Il n'y a pas de séparation claire entre les fournisseurs et les acheteurs. </a:t>
            </a:r>
          </a:p>
          <a:p>
            <a:pPr marL="1828800" indent="0">
              <a:spcBef>
                <a:spcPts val="0"/>
              </a:spcBef>
              <a:buNone/>
            </a:pPr>
            <a:r>
              <a:rPr lang="fr-FR" sz="1800" dirty="0">
                <a:effectLst/>
              </a:rPr>
              <a:t>	○ L'achat stratégique des services de santé n’est pas toujours en place. </a:t>
            </a:r>
          </a:p>
          <a:p>
            <a:pPr marL="1828800" indent="0">
              <a:spcBef>
                <a:spcPts val="0"/>
              </a:spcBef>
              <a:buNone/>
            </a:pPr>
            <a:r>
              <a:rPr lang="fr-FR" sz="1800" dirty="0">
                <a:effectLst/>
              </a:rPr>
              <a:t>	</a:t>
            </a:r>
          </a:p>
          <a:p>
            <a:pPr marL="457200" indent="0">
              <a:spcAft>
                <a:spcPts val="800"/>
              </a:spcAft>
              <a:buNone/>
            </a:pPr>
            <a:endParaRPr lang="en-US" sz="15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30</a:t>
            </a:fld>
            <a:endParaRPr lang="en-US"/>
          </a:p>
        </p:txBody>
      </p:sp>
      <p:sp>
        <p:nvSpPr>
          <p:cNvPr id="11" name="Text Placeholder 4">
            <a:extLst>
              <a:ext uri="{FF2B5EF4-FFF2-40B4-BE49-F238E27FC236}">
                <a16:creationId xmlns:a16="http://schemas.microsoft.com/office/drawing/2014/main" id="{91BF438C-8F2E-F920-F89F-B36985A1A1A1}"/>
              </a:ext>
            </a:extLst>
          </p:cNvPr>
          <p:cNvSpPr>
            <a:spLocks noGrp="1"/>
          </p:cNvSpPr>
          <p:nvPr>
            <p:ph type="body" sz="quarter" idx="11"/>
          </p:nvPr>
        </p:nvSpPr>
        <p:spPr>
          <a:xfrm>
            <a:off x="909637" y="1685925"/>
            <a:ext cx="3228975" cy="1743075"/>
          </a:xfrm>
        </p:spPr>
        <p:txBody>
          <a:bodyPr/>
          <a:lstStyle/>
          <a:p>
            <a:pPr algn="ctr"/>
            <a:r>
              <a:rPr lang="en-US" dirty="0"/>
              <a:t>Faiblesse des arrangements institutionnels</a:t>
            </a:r>
          </a:p>
        </p:txBody>
      </p:sp>
      <p:sp>
        <p:nvSpPr>
          <p:cNvPr id="13" name="Footer Placeholder 5">
            <a:extLst>
              <a:ext uri="{FF2B5EF4-FFF2-40B4-BE49-F238E27FC236}">
                <a16:creationId xmlns:a16="http://schemas.microsoft.com/office/drawing/2014/main" id="{7C729A82-FEC0-F2AB-7427-9995F415B03E}"/>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2505867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1066800"/>
          </a:xfrm>
        </p:spPr>
        <p:txBody>
          <a:bodyPr anchor="b">
            <a:noAutofit/>
          </a:bodyPr>
          <a:lstStyle/>
          <a:p>
            <a:pPr algn="ctr"/>
            <a:r>
              <a:rPr lang="fr-FR" sz="2500" b="1" dirty="0">
                <a:effectLst/>
              </a:rPr>
              <a:t>Du point de vue des cadres juridiques </a:t>
            </a:r>
            <a:br>
              <a:rPr lang="fr-FR" sz="2500" b="1" dirty="0">
                <a:effectLst/>
              </a:rPr>
            </a:br>
            <a:r>
              <a:rPr lang="fr-FR" sz="2500" b="1" dirty="0">
                <a:effectLst/>
              </a:rPr>
              <a:t>et réglementaires (1)</a:t>
            </a:r>
            <a:br>
              <a:rPr lang="fr-FR" sz="2500" dirty="0">
                <a:effectLst/>
              </a:rPr>
            </a:br>
            <a:endParaRPr lang="en-US" sz="25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334000" y="1524000"/>
            <a:ext cx="6932612" cy="4270375"/>
          </a:xfrm>
        </p:spPr>
        <p:txBody>
          <a:bodyPr>
            <a:normAutofit/>
          </a:bodyPr>
          <a:lstStyle/>
          <a:p>
            <a:pPr marL="342900" lvl="0" indent="-342900">
              <a:buFont typeface="Wingdings" panose="05000000000000000000" pitchFamily="2" charset="2"/>
              <a:buChar char=""/>
            </a:pPr>
            <a:r>
              <a:rPr lang="fr-FR" sz="1800" b="1" u="sng" dirty="0">
                <a:effectLst/>
              </a:rPr>
              <a:t>Textes:</a:t>
            </a:r>
            <a:endParaRPr lang="fr-FR" sz="1800" b="1" u="sng" dirty="0"/>
          </a:p>
          <a:p>
            <a:pPr marL="0" lvl="0" indent="0">
              <a:buNone/>
            </a:pPr>
            <a:endParaRPr lang="fr-FR" sz="1800" dirty="0">
              <a:effectLst/>
            </a:endParaRPr>
          </a:p>
          <a:p>
            <a:pPr indent="0">
              <a:spcBef>
                <a:spcPts val="0"/>
              </a:spcBef>
              <a:buNone/>
            </a:pPr>
            <a:r>
              <a:rPr lang="fr-FR" sz="1800" dirty="0">
                <a:effectLst/>
              </a:rPr>
              <a:t>	● Les constitutions peuvent reconnaître le droit à la santé, mais en pratique, le droit à la santé n'est toujours </a:t>
            </a:r>
            <a:r>
              <a:rPr lang="fr-FR" sz="1800" b="1" dirty="0">
                <a:solidFill>
                  <a:srgbClr val="C00000"/>
                </a:solidFill>
                <a:effectLst/>
              </a:rPr>
              <a:t>pas effectif</a:t>
            </a:r>
            <a:r>
              <a:rPr lang="fr-FR" sz="1800" dirty="0">
                <a:solidFill>
                  <a:srgbClr val="C00000"/>
                </a:solidFill>
                <a:effectLst/>
              </a:rPr>
              <a:t>. </a:t>
            </a:r>
          </a:p>
          <a:p>
            <a:pPr indent="0">
              <a:spcBef>
                <a:spcPts val="0"/>
              </a:spcBef>
              <a:buNone/>
            </a:pPr>
            <a:r>
              <a:rPr lang="fr-FR" sz="1800" dirty="0">
                <a:effectLst/>
              </a:rPr>
              <a:t>	● Les textes (lois sur la CSU ou sur l’AMU) sont </a:t>
            </a:r>
            <a:r>
              <a:rPr lang="fr-FR" sz="1800" b="1" dirty="0">
                <a:solidFill>
                  <a:srgbClr val="C00000"/>
                </a:solidFill>
                <a:effectLst/>
              </a:rPr>
              <a:t>dépassés</a:t>
            </a:r>
            <a:r>
              <a:rPr lang="fr-FR" sz="1800" dirty="0">
                <a:solidFill>
                  <a:srgbClr val="C00000"/>
                </a:solidFill>
                <a:effectLst/>
              </a:rPr>
              <a:t> </a:t>
            </a:r>
            <a:r>
              <a:rPr lang="fr-FR" sz="1800" dirty="0">
                <a:effectLst/>
              </a:rPr>
              <a:t>et ne sont pas conçus pour faciliter les progrès vers la CSU. </a:t>
            </a:r>
          </a:p>
          <a:p>
            <a:pPr indent="0">
              <a:spcBef>
                <a:spcPts val="0"/>
              </a:spcBef>
              <a:buNone/>
            </a:pPr>
            <a:r>
              <a:rPr lang="fr-FR" sz="1800" dirty="0">
                <a:effectLst/>
              </a:rPr>
              <a:t>	● Les textes prévoient </a:t>
            </a:r>
            <a:r>
              <a:rPr lang="fr-FR" sz="1800" b="1" dirty="0">
                <a:solidFill>
                  <a:srgbClr val="C00000"/>
                </a:solidFill>
                <a:effectLst/>
              </a:rPr>
              <a:t>rarement</a:t>
            </a:r>
            <a:r>
              <a:rPr lang="fr-FR" sz="1800" dirty="0">
                <a:effectLst/>
              </a:rPr>
              <a:t> des dispositions renforçant effectivement la gouvernance. </a:t>
            </a:r>
          </a:p>
          <a:p>
            <a:pPr indent="0">
              <a:spcBef>
                <a:spcPts val="0"/>
              </a:spcBef>
              <a:buNone/>
            </a:pPr>
            <a:r>
              <a:rPr lang="fr-FR" sz="1800" dirty="0">
                <a:effectLst/>
              </a:rPr>
              <a:t>	● L'application des lois et des textes réglementaires est </a:t>
            </a:r>
            <a:r>
              <a:rPr lang="fr-FR" sz="1800" b="1" dirty="0">
                <a:solidFill>
                  <a:srgbClr val="C00000"/>
                </a:solidFill>
                <a:effectLst/>
              </a:rPr>
              <a:t>faible</a:t>
            </a:r>
            <a:r>
              <a:rPr lang="fr-FR" sz="1800" dirty="0">
                <a:effectLst/>
              </a:rPr>
              <a:t> ; souvent, les décrets d'application des lois sont rédigés </a:t>
            </a:r>
            <a:r>
              <a:rPr lang="fr-FR" sz="1800" b="1" dirty="0">
                <a:solidFill>
                  <a:srgbClr val="C00000"/>
                </a:solidFill>
                <a:effectLst/>
              </a:rPr>
              <a:t>tardivement</a:t>
            </a:r>
            <a:r>
              <a:rPr lang="fr-FR" sz="1800" dirty="0">
                <a:solidFill>
                  <a:srgbClr val="C00000"/>
                </a:solidFill>
                <a:effectLst/>
              </a:rPr>
              <a:t>,</a:t>
            </a:r>
            <a:r>
              <a:rPr lang="fr-FR" sz="1800" dirty="0">
                <a:effectLst/>
              </a:rPr>
              <a:t> et/ou de manière </a:t>
            </a:r>
            <a:r>
              <a:rPr lang="fr-FR" sz="1800" b="1" dirty="0">
                <a:solidFill>
                  <a:srgbClr val="C00000"/>
                </a:solidFill>
                <a:effectLst/>
              </a:rPr>
              <a:t>inadéquate</a:t>
            </a:r>
            <a:r>
              <a:rPr lang="fr-FR" sz="1800" dirty="0">
                <a:solidFill>
                  <a:srgbClr val="C00000"/>
                </a:solidFill>
                <a:effectLst/>
              </a:rPr>
              <a:t>.</a:t>
            </a:r>
          </a:p>
          <a:p>
            <a:pPr marL="0" indent="0">
              <a:buNone/>
            </a:pPr>
            <a:endParaRPr lang="fr-FR" sz="1800" dirty="0">
              <a:effectLst/>
            </a:endParaRPr>
          </a:p>
          <a:p>
            <a:pPr marL="0" indent="0">
              <a:buNone/>
            </a:pPr>
            <a:endParaRPr lang="en-US" sz="18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31</a:t>
            </a:fld>
            <a:endParaRPr lang="en-US"/>
          </a:p>
        </p:txBody>
      </p:sp>
      <p:sp>
        <p:nvSpPr>
          <p:cNvPr id="11" name="Text Placeholder 4">
            <a:extLst>
              <a:ext uri="{FF2B5EF4-FFF2-40B4-BE49-F238E27FC236}">
                <a16:creationId xmlns:a16="http://schemas.microsoft.com/office/drawing/2014/main" id="{FD858CFB-A216-01F8-D274-8FC1A972F9C0}"/>
              </a:ext>
            </a:extLst>
          </p:cNvPr>
          <p:cNvSpPr>
            <a:spLocks noGrp="1"/>
          </p:cNvSpPr>
          <p:nvPr>
            <p:ph type="body" sz="quarter" idx="11"/>
          </p:nvPr>
        </p:nvSpPr>
        <p:spPr>
          <a:xfrm>
            <a:off x="909637" y="1685925"/>
            <a:ext cx="3228975" cy="1743075"/>
          </a:xfrm>
        </p:spPr>
        <p:txBody>
          <a:bodyPr/>
          <a:lstStyle/>
          <a:p>
            <a:pPr algn="ctr"/>
            <a:r>
              <a:rPr lang="en-US" dirty="0"/>
              <a:t>Faiblesses </a:t>
            </a:r>
            <a:r>
              <a:rPr lang="en-US" dirty="0" err="1"/>
              <a:t>inhérentes</a:t>
            </a:r>
            <a:r>
              <a:rPr lang="en-US" dirty="0"/>
              <a:t> aux </a:t>
            </a:r>
            <a:r>
              <a:rPr lang="en-US" dirty="0" err="1"/>
              <a:t>textes</a:t>
            </a:r>
            <a:r>
              <a:rPr lang="en-US" dirty="0"/>
              <a:t> </a:t>
            </a:r>
            <a:r>
              <a:rPr lang="en-US" dirty="0" err="1"/>
              <a:t>juridiques</a:t>
            </a:r>
            <a:endParaRPr lang="en-US" dirty="0"/>
          </a:p>
        </p:txBody>
      </p:sp>
      <p:sp>
        <p:nvSpPr>
          <p:cNvPr id="13" name="Footer Placeholder 5">
            <a:extLst>
              <a:ext uri="{FF2B5EF4-FFF2-40B4-BE49-F238E27FC236}">
                <a16:creationId xmlns:a16="http://schemas.microsoft.com/office/drawing/2014/main" id="{0D9766E3-6835-6C55-3DEC-F5140E122891}"/>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2386359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183188" y="457200"/>
            <a:ext cx="6170612" cy="1143000"/>
          </a:xfrm>
        </p:spPr>
        <p:txBody>
          <a:bodyPr anchor="b">
            <a:noAutofit/>
          </a:bodyPr>
          <a:lstStyle/>
          <a:p>
            <a:pPr algn="ctr"/>
            <a:r>
              <a:rPr lang="fr-FR" sz="2500" b="1" dirty="0">
                <a:effectLst/>
              </a:rPr>
              <a:t>Du point de vue des cadres juridiques </a:t>
            </a:r>
            <a:br>
              <a:rPr lang="fr-FR" sz="2500" b="1" dirty="0">
                <a:effectLst/>
              </a:rPr>
            </a:br>
            <a:r>
              <a:rPr lang="fr-FR" sz="2500" b="1" dirty="0">
                <a:effectLst/>
              </a:rPr>
              <a:t>et réglementaires (2)</a:t>
            </a:r>
            <a:br>
              <a:rPr lang="fr-FR" sz="2500" dirty="0">
                <a:effectLst/>
              </a:rPr>
            </a:br>
            <a:endParaRPr lang="en-US" sz="25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5410200" y="1600200"/>
            <a:ext cx="6781800" cy="4270375"/>
          </a:xfrm>
        </p:spPr>
        <p:txBody>
          <a:bodyPr>
            <a:normAutofit/>
          </a:bodyPr>
          <a:lstStyle/>
          <a:p>
            <a:pPr indent="0">
              <a:spcBef>
                <a:spcPts val="0"/>
              </a:spcBef>
              <a:buNone/>
            </a:pPr>
            <a:endParaRPr lang="fr-FR" sz="1500" dirty="0">
              <a:effectLst/>
            </a:endParaRPr>
          </a:p>
          <a:p>
            <a:pPr marL="342900" lvl="0" indent="-342900">
              <a:spcBef>
                <a:spcPts val="0"/>
              </a:spcBef>
              <a:buFont typeface="Wingdings" panose="05000000000000000000" pitchFamily="2" charset="2"/>
              <a:buChar char=""/>
            </a:pPr>
            <a:r>
              <a:rPr lang="fr-FR" sz="1800" b="1" u="sng" dirty="0">
                <a:effectLst/>
              </a:rPr>
              <a:t>Structures</a:t>
            </a:r>
            <a:r>
              <a:rPr lang="fr-FR" sz="1800" b="1" dirty="0">
                <a:effectLst/>
              </a:rPr>
              <a:t>:</a:t>
            </a:r>
          </a:p>
          <a:p>
            <a:pPr marL="0" lvl="0" indent="0">
              <a:spcBef>
                <a:spcPts val="0"/>
              </a:spcBef>
              <a:buNone/>
            </a:pPr>
            <a:endParaRPr lang="fr-FR" sz="1500" b="1" dirty="0">
              <a:effectLst/>
            </a:endParaRPr>
          </a:p>
          <a:p>
            <a:pPr marL="0" lvl="0" indent="0">
              <a:spcBef>
                <a:spcPts val="0"/>
              </a:spcBef>
              <a:buNone/>
            </a:pPr>
            <a:endParaRPr lang="fr-FR" sz="1500" b="1" dirty="0">
              <a:effectLst/>
            </a:endParaRPr>
          </a:p>
          <a:p>
            <a:pPr indent="0">
              <a:spcBef>
                <a:spcPts val="0"/>
              </a:spcBef>
              <a:buNone/>
            </a:pPr>
            <a:r>
              <a:rPr lang="fr-FR" sz="1500" dirty="0">
                <a:effectLst/>
              </a:rPr>
              <a:t>	</a:t>
            </a:r>
            <a:r>
              <a:rPr lang="fr-FR" sz="1800" dirty="0">
                <a:effectLst/>
              </a:rPr>
              <a:t>● Les structures ne sont </a:t>
            </a:r>
            <a:r>
              <a:rPr lang="fr-FR" sz="1800" b="1" dirty="0">
                <a:solidFill>
                  <a:srgbClr val="C00000"/>
                </a:solidFill>
                <a:effectLst/>
              </a:rPr>
              <a:t>pas en place </a:t>
            </a:r>
            <a:r>
              <a:rPr lang="fr-FR" sz="1800" dirty="0">
                <a:effectLst/>
              </a:rPr>
              <a:t>(caisses/fonds de santé) ou </a:t>
            </a:r>
            <a:r>
              <a:rPr lang="fr-FR" sz="1800" b="1" dirty="0">
                <a:solidFill>
                  <a:srgbClr val="C00000"/>
                </a:solidFill>
                <a:effectLst/>
              </a:rPr>
              <a:t>inefficaces/paralysées </a:t>
            </a:r>
            <a:r>
              <a:rPr lang="fr-FR" sz="1800" dirty="0">
                <a:effectLst/>
              </a:rPr>
              <a:t>(Caisse Nationale de Solidarité en Santé - CNSS). </a:t>
            </a:r>
          </a:p>
          <a:p>
            <a:pPr indent="0">
              <a:spcBef>
                <a:spcPts val="0"/>
              </a:spcBef>
              <a:buNone/>
            </a:pPr>
            <a:r>
              <a:rPr lang="fr-FR" sz="1800" dirty="0">
                <a:effectLst/>
              </a:rPr>
              <a:t>	● La </a:t>
            </a:r>
            <a:r>
              <a:rPr lang="fr-FR" sz="1800" b="1" dirty="0">
                <a:solidFill>
                  <a:srgbClr val="C00000"/>
                </a:solidFill>
                <a:effectLst/>
              </a:rPr>
              <a:t>superposition</a:t>
            </a:r>
            <a:r>
              <a:rPr lang="fr-FR" sz="1800" dirty="0">
                <a:effectLst/>
              </a:rPr>
              <a:t> des niveaux/structures administratifs peut compromettre le financement des services de santé</a:t>
            </a:r>
            <a:r>
              <a:rPr lang="fr-FR" sz="1800" dirty="0"/>
              <a:t>: concurrence, duplication des tâches, manque de clarté, de coordination et de </a:t>
            </a:r>
            <a:r>
              <a:rPr lang="fr-FR" sz="1800" i="1" dirty="0"/>
              <a:t>leadership</a:t>
            </a:r>
            <a:r>
              <a:rPr lang="fr-FR" sz="1800" dirty="0"/>
              <a:t>. </a:t>
            </a:r>
            <a:endParaRPr lang="fr-FR" sz="1800" dirty="0">
              <a:effectLst/>
            </a:endParaRPr>
          </a:p>
          <a:p>
            <a:pPr indent="0">
              <a:spcBef>
                <a:spcPts val="0"/>
              </a:spcBef>
              <a:buNone/>
            </a:pPr>
            <a:r>
              <a:rPr lang="fr-FR" sz="1800" dirty="0">
                <a:effectLst/>
              </a:rPr>
              <a:t>	● Les statuts des structures de santé (caisses et instituts en particulier) ne sont </a:t>
            </a:r>
            <a:r>
              <a:rPr lang="fr-FR" sz="1800" b="1" dirty="0">
                <a:solidFill>
                  <a:srgbClr val="C00000"/>
                </a:solidFill>
                <a:effectLst/>
              </a:rPr>
              <a:t>pas rédigés à temps</a:t>
            </a:r>
            <a:r>
              <a:rPr lang="fr-FR" sz="1800" dirty="0">
                <a:effectLst/>
              </a:rPr>
              <a:t>, ou </a:t>
            </a:r>
            <a:r>
              <a:rPr lang="fr-FR" sz="1800" b="1" dirty="0">
                <a:solidFill>
                  <a:srgbClr val="C00000"/>
                </a:solidFill>
                <a:effectLst/>
              </a:rPr>
              <a:t>imparfaitement</a:t>
            </a:r>
            <a:r>
              <a:rPr lang="fr-FR" sz="1800" dirty="0">
                <a:effectLst/>
              </a:rPr>
              <a:t> (prérogatives exorbitantes par rapport aux fonctions traditionnelles, absence de gouvernance effective).</a:t>
            </a:r>
          </a:p>
          <a:p>
            <a:pPr indent="0">
              <a:spcBef>
                <a:spcPts val="0"/>
              </a:spcBef>
              <a:buNone/>
            </a:pPr>
            <a:r>
              <a:rPr lang="fr-FR" sz="1800" dirty="0">
                <a:effectLst/>
              </a:rPr>
              <a:t>	● Le secteur privé n'est </a:t>
            </a:r>
            <a:r>
              <a:rPr lang="fr-FR" sz="1800" b="1" dirty="0">
                <a:solidFill>
                  <a:srgbClr val="C00000"/>
                </a:solidFill>
                <a:effectLst/>
              </a:rPr>
              <a:t>pas réglementé </a:t>
            </a:r>
            <a:r>
              <a:rPr lang="fr-FR" sz="1800" dirty="0">
                <a:effectLst/>
              </a:rPr>
              <a:t>et la collaboration est encore inefficace.</a:t>
            </a:r>
          </a:p>
          <a:p>
            <a:pPr marL="0" indent="0">
              <a:spcBef>
                <a:spcPts val="0"/>
              </a:spcBef>
              <a:buNone/>
            </a:pPr>
            <a:endParaRPr lang="fr-FR" sz="1500" dirty="0">
              <a:effectLst/>
            </a:endParaRPr>
          </a:p>
          <a:p>
            <a:pPr marL="0" indent="0">
              <a:buNone/>
            </a:pPr>
            <a:endParaRPr lang="en-US" sz="15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32</a:t>
            </a:fld>
            <a:endParaRPr lang="en-US" dirty="0"/>
          </a:p>
        </p:txBody>
      </p:sp>
      <p:sp>
        <p:nvSpPr>
          <p:cNvPr id="11" name="Text Placeholder 4">
            <a:extLst>
              <a:ext uri="{FF2B5EF4-FFF2-40B4-BE49-F238E27FC236}">
                <a16:creationId xmlns:a16="http://schemas.microsoft.com/office/drawing/2014/main" id="{96D6AB94-0E24-2AF4-9B70-5ECD81F71AF1}"/>
              </a:ext>
            </a:extLst>
          </p:cNvPr>
          <p:cNvSpPr>
            <a:spLocks noGrp="1"/>
          </p:cNvSpPr>
          <p:nvPr>
            <p:ph type="body" sz="quarter" idx="11"/>
          </p:nvPr>
        </p:nvSpPr>
        <p:spPr>
          <a:xfrm>
            <a:off x="909637" y="1685925"/>
            <a:ext cx="3228975" cy="1743075"/>
          </a:xfrm>
        </p:spPr>
        <p:txBody>
          <a:bodyPr/>
          <a:lstStyle/>
          <a:p>
            <a:pPr algn="ctr"/>
            <a:r>
              <a:rPr lang="en-US" dirty="0"/>
              <a:t>Faiblesses </a:t>
            </a:r>
            <a:r>
              <a:rPr lang="en-US" dirty="0" err="1"/>
              <a:t>inhérentes</a:t>
            </a:r>
            <a:r>
              <a:rPr lang="en-US" dirty="0"/>
              <a:t> aux structures</a:t>
            </a:r>
          </a:p>
        </p:txBody>
      </p:sp>
      <p:sp>
        <p:nvSpPr>
          <p:cNvPr id="13" name="Footer Placeholder 5">
            <a:extLst>
              <a:ext uri="{FF2B5EF4-FFF2-40B4-BE49-F238E27FC236}">
                <a16:creationId xmlns:a16="http://schemas.microsoft.com/office/drawing/2014/main" id="{A5483606-C3C9-FA19-804D-F02281A4592E}"/>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24609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304800" y="457200"/>
            <a:ext cx="11047412" cy="1600200"/>
          </a:xfrm>
        </p:spPr>
        <p:txBody>
          <a:bodyPr anchor="b">
            <a:noAutofit/>
          </a:bodyPr>
          <a:lstStyle/>
          <a:p>
            <a:pPr algn="ctr"/>
            <a:r>
              <a:rPr lang="fr-FR" sz="2500" b="1" dirty="0">
                <a:effectLst/>
              </a:rPr>
              <a:t>Du point de vue des deux perspectives</a:t>
            </a:r>
            <a:br>
              <a:rPr lang="fr-FR" sz="2500" b="1" dirty="0">
                <a:effectLst/>
              </a:rPr>
            </a:br>
            <a:r>
              <a:rPr lang="fr-FR" sz="2500" b="1" dirty="0">
                <a:effectLst/>
              </a:rPr>
              <a:t>(cadres politiques/cadres juridiques et réglementaires)</a:t>
            </a:r>
            <a:br>
              <a:rPr lang="fr-FR" sz="2500" dirty="0">
                <a:effectLst/>
              </a:rPr>
            </a:br>
            <a:endParaRPr lang="en-US" sz="2500" dirty="0"/>
          </a:p>
        </p:txBody>
      </p:sp>
      <p:pic>
        <p:nvPicPr>
          <p:cNvPr id="6146" name="Picture 2" descr="Hommes D'affaires Se Serrant La Main. Gens D'affaires De Dessin Au Trait  Continu Rencontrant">
            <a:extLst>
              <a:ext uri="{FF2B5EF4-FFF2-40B4-BE49-F238E27FC236}">
                <a16:creationId xmlns:a16="http://schemas.microsoft.com/office/drawing/2014/main" id="{29D55D21-7BB3-0F15-52EB-B5198072D41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 y="2286000"/>
            <a:ext cx="3715024" cy="2630741"/>
          </a:xfrm>
          <a:prstGeom prst="rect">
            <a:avLst/>
          </a:prstGeom>
          <a:solidFill>
            <a:schemeClr val="bg1">
              <a:lumMod val="75000"/>
            </a:schemeClr>
          </a:solidFill>
        </p:spPr>
      </p:pic>
      <p:sp>
        <p:nvSpPr>
          <p:cNvPr id="5" name="Content Placeholder 4">
            <a:extLst>
              <a:ext uri="{FF2B5EF4-FFF2-40B4-BE49-F238E27FC236}">
                <a16:creationId xmlns:a16="http://schemas.microsoft.com/office/drawing/2014/main" id="{1A779738-B4D4-4DCB-8946-69C18EEAAEB1}"/>
              </a:ext>
            </a:extLst>
          </p:cNvPr>
          <p:cNvSpPr>
            <a:spLocks noGrp="1"/>
          </p:cNvSpPr>
          <p:nvPr>
            <p:ph type="body" sz="half" idx="2"/>
          </p:nvPr>
        </p:nvSpPr>
        <p:spPr>
          <a:xfrm>
            <a:off x="5410200" y="2057400"/>
            <a:ext cx="6704012" cy="4648200"/>
          </a:xfrm>
        </p:spPr>
        <p:txBody>
          <a:bodyPr>
            <a:normAutofit/>
          </a:bodyPr>
          <a:lstStyle/>
          <a:p>
            <a:pPr marL="342900" lvl="0" indent="-342900" algn="ctr">
              <a:spcBef>
                <a:spcPts val="0"/>
              </a:spcBef>
              <a:buFont typeface="Wingdings" panose="05000000000000000000" pitchFamily="2" charset="2"/>
              <a:buChar char=""/>
            </a:pPr>
            <a:r>
              <a:rPr lang="fr-FR" sz="1800" b="1" u="sng" dirty="0">
                <a:solidFill>
                  <a:srgbClr val="C00000"/>
                </a:solidFill>
                <a:effectLst/>
              </a:rPr>
              <a:t>Collaboration au niveau national</a:t>
            </a:r>
            <a:r>
              <a:rPr lang="fr-FR" sz="1800" b="1" dirty="0">
                <a:solidFill>
                  <a:srgbClr val="C00000"/>
                </a:solidFill>
                <a:effectLst/>
              </a:rPr>
              <a:t>:</a:t>
            </a:r>
          </a:p>
          <a:p>
            <a:pPr marL="0" indent="0">
              <a:spcBef>
                <a:spcPts val="0"/>
              </a:spcBef>
              <a:buNone/>
            </a:pPr>
            <a:endParaRPr lang="fr-FR" sz="1100" dirty="0">
              <a:effectLst/>
            </a:endParaRPr>
          </a:p>
          <a:p>
            <a:pPr indent="0">
              <a:spcBef>
                <a:spcPts val="0"/>
              </a:spcBef>
              <a:buNone/>
            </a:pPr>
            <a:endParaRPr lang="fr-FR" sz="1800" dirty="0">
              <a:effectLst/>
            </a:endParaRPr>
          </a:p>
          <a:p>
            <a:pPr indent="0">
              <a:spcBef>
                <a:spcPts val="0"/>
              </a:spcBef>
              <a:buNone/>
            </a:pPr>
            <a:r>
              <a:rPr lang="fr-FR" sz="1800" dirty="0">
                <a:effectLst/>
              </a:rPr>
              <a:t>● </a:t>
            </a:r>
            <a:r>
              <a:rPr lang="fr-FR" sz="1800" b="1" dirty="0">
                <a:effectLst/>
              </a:rPr>
              <a:t>Manque de </a:t>
            </a:r>
            <a:r>
              <a:rPr lang="fr-FR" sz="1800" b="1" i="1" dirty="0">
                <a:effectLst/>
              </a:rPr>
              <a:t>leadership</a:t>
            </a:r>
            <a:r>
              <a:rPr lang="fr-FR" sz="1800" b="1" dirty="0">
                <a:effectLst/>
              </a:rPr>
              <a:t> </a:t>
            </a:r>
            <a:r>
              <a:rPr lang="fr-FR" sz="1800" dirty="0">
                <a:effectLst/>
              </a:rPr>
              <a:t>de la part des ministères de la santé publique, compte tenu de leur faiblesse institutionnelle. </a:t>
            </a:r>
          </a:p>
          <a:p>
            <a:pPr indent="0">
              <a:spcBef>
                <a:spcPts val="0"/>
              </a:spcBef>
              <a:buNone/>
            </a:pPr>
            <a:r>
              <a:rPr lang="fr-FR" sz="1800" dirty="0">
                <a:effectLst/>
              </a:rPr>
              <a:t>● </a:t>
            </a:r>
            <a:r>
              <a:rPr lang="fr-FR" sz="1800" b="1" dirty="0">
                <a:effectLst/>
              </a:rPr>
              <a:t>Manque de coordination </a:t>
            </a:r>
            <a:r>
              <a:rPr lang="fr-FR" sz="1800" dirty="0">
                <a:effectLst/>
              </a:rPr>
              <a:t>avec et entre les PTFs. </a:t>
            </a:r>
          </a:p>
          <a:p>
            <a:pPr indent="0">
              <a:spcBef>
                <a:spcPts val="0"/>
              </a:spcBef>
              <a:buNone/>
            </a:pPr>
            <a:r>
              <a:rPr lang="fr-FR" sz="1800" dirty="0">
                <a:effectLst/>
              </a:rPr>
              <a:t>● </a:t>
            </a:r>
            <a:r>
              <a:rPr lang="fr-FR" sz="1800" b="1" dirty="0">
                <a:effectLst/>
              </a:rPr>
              <a:t>Inefficacités et inégalités </a:t>
            </a:r>
            <a:r>
              <a:rPr lang="fr-FR" sz="1800" dirty="0">
                <a:effectLst/>
              </a:rPr>
              <a:t>dans la distribution de l'aide par les bailleurs de fonds (concurrence, duplication des tâches). </a:t>
            </a:r>
          </a:p>
          <a:p>
            <a:pPr indent="0">
              <a:spcBef>
                <a:spcPts val="0"/>
              </a:spcBef>
              <a:buNone/>
            </a:pPr>
            <a:r>
              <a:rPr lang="fr-FR" sz="1800" dirty="0">
                <a:effectLst/>
              </a:rPr>
              <a:t>● Collaboration intersectorielle </a:t>
            </a:r>
            <a:r>
              <a:rPr lang="fr-FR" sz="1800" b="1" dirty="0">
                <a:effectLst/>
              </a:rPr>
              <a:t>insuffisante</a:t>
            </a:r>
            <a:r>
              <a:rPr lang="fr-FR" sz="1800" dirty="0">
                <a:effectLst/>
              </a:rPr>
              <a:t> qui affecte la capacité institutionnelle des gouvernements de fournir des services de santé efficacement.</a:t>
            </a:r>
          </a:p>
          <a:p>
            <a:pPr indent="0">
              <a:spcBef>
                <a:spcPts val="0"/>
              </a:spcBef>
              <a:buNone/>
            </a:pPr>
            <a:r>
              <a:rPr lang="fr-FR" sz="1800" dirty="0">
                <a:effectLst/>
              </a:rPr>
              <a:t>● Collaboration </a:t>
            </a:r>
            <a:r>
              <a:rPr lang="fr-FR" sz="1800" b="1" dirty="0">
                <a:effectLst/>
              </a:rPr>
              <a:t>pas renforcée au niveau sous-national</a:t>
            </a:r>
            <a:r>
              <a:rPr lang="fr-FR" sz="1800" dirty="0">
                <a:effectLst/>
              </a:rPr>
              <a:t>, en particulier avec les communautés locales.</a:t>
            </a:r>
          </a:p>
          <a:p>
            <a:pPr marL="0" indent="0">
              <a:spcBef>
                <a:spcPts val="0"/>
              </a:spcBef>
              <a:buNone/>
            </a:pPr>
            <a:endParaRPr lang="fr-FR" sz="1400" dirty="0">
              <a:effectLst/>
            </a:endParaRPr>
          </a:p>
          <a:p>
            <a:pPr marL="0" indent="0">
              <a:buNone/>
            </a:pPr>
            <a:endParaRPr lang="en-US" sz="11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33</a:t>
            </a:fld>
            <a:endParaRPr lang="en-US"/>
          </a:p>
        </p:txBody>
      </p:sp>
      <p:sp>
        <p:nvSpPr>
          <p:cNvPr id="6151" name="Footer Placeholder 5">
            <a:extLst>
              <a:ext uri="{FF2B5EF4-FFF2-40B4-BE49-F238E27FC236}">
                <a16:creationId xmlns:a16="http://schemas.microsoft.com/office/drawing/2014/main" id="{C0FD0B0F-B720-55FD-CEE6-AD1DD4D9E4B1}"/>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25418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EDCC48-34C4-4872-81E3-15B87E779854}"/>
              </a:ext>
            </a:extLst>
          </p:cNvPr>
          <p:cNvSpPr>
            <a:spLocks noGrp="1"/>
          </p:cNvSpPr>
          <p:nvPr>
            <p:ph type="title"/>
          </p:nvPr>
        </p:nvSpPr>
        <p:spPr>
          <a:xfrm>
            <a:off x="609600" y="9526"/>
            <a:ext cx="10150475" cy="2411412"/>
          </a:xfrm>
        </p:spPr>
        <p:txBody>
          <a:bodyPr>
            <a:normAutofit/>
          </a:bodyPr>
          <a:lstStyle/>
          <a:p>
            <a:pPr algn="ctr"/>
            <a:r>
              <a:rPr lang="fr-CH" sz="3200" dirty="0">
                <a:latin typeface="+mn-lt"/>
                <a:ea typeface="Calibri"/>
                <a:cs typeface="Calibri"/>
                <a:sym typeface="Calibri"/>
              </a:rPr>
              <a:t>6</a:t>
            </a:r>
            <a:r>
              <a:rPr lang="fr-CH" sz="3200" dirty="0">
                <a:latin typeface="+mn-lt"/>
                <a:ea typeface="Calibri"/>
                <a:cs typeface="Calibri" panose="020F0502020204030204" pitchFamily="34" charset="0"/>
                <a:sym typeface="Calibri"/>
              </a:rPr>
              <a:t>. </a:t>
            </a:r>
            <a:r>
              <a:rPr lang="fr-FR" sz="3200" dirty="0">
                <a:latin typeface="+mn-lt"/>
                <a:ea typeface="Calibri"/>
                <a:cs typeface="Calibri" panose="020F0502020204030204" pitchFamily="34" charset="0"/>
                <a:sym typeface="Calibri"/>
              </a:rPr>
              <a:t>Prochaines étapes</a:t>
            </a:r>
            <a:br>
              <a:rPr lang="fr-FR" sz="3200" dirty="0">
                <a:effectLst/>
                <a:latin typeface="+mn-lt"/>
                <a:ea typeface="Calibri" panose="020F0502020204030204" pitchFamily="34" charset="0"/>
                <a:cs typeface="Calibri" panose="020F0502020204030204" pitchFamily="34" charset="0"/>
              </a:rPr>
            </a:br>
            <a:endParaRPr lang="en-US" sz="3200" dirty="0">
              <a:latin typeface="+mn-lt"/>
              <a:cs typeface="Calibri" panose="020F0502020204030204" pitchFamily="34" charset="0"/>
            </a:endParaRPr>
          </a:p>
        </p:txBody>
      </p:sp>
      <p:sp>
        <p:nvSpPr>
          <p:cNvPr id="5" name="Text Placeholder 4">
            <a:extLst>
              <a:ext uri="{FF2B5EF4-FFF2-40B4-BE49-F238E27FC236}">
                <a16:creationId xmlns:a16="http://schemas.microsoft.com/office/drawing/2014/main" id="{D2957FE4-9A5F-4B74-9760-16CD1FCA29C9}"/>
              </a:ext>
            </a:extLst>
          </p:cNvPr>
          <p:cNvSpPr>
            <a:spLocks noGrp="1"/>
          </p:cNvSpPr>
          <p:nvPr>
            <p:ph type="body" idx="1"/>
          </p:nvPr>
        </p:nvSpPr>
        <p:spPr/>
        <p:txBody>
          <a:bodyPr/>
          <a:lstStyle/>
          <a:p>
            <a:endParaRPr lang="en-US" dirty="0"/>
          </a:p>
          <a:p>
            <a:endParaRPr lang="en-US" dirty="0"/>
          </a:p>
        </p:txBody>
      </p:sp>
      <p:sp>
        <p:nvSpPr>
          <p:cNvPr id="6" name="Slide Number Placeholder 5">
            <a:extLst>
              <a:ext uri="{FF2B5EF4-FFF2-40B4-BE49-F238E27FC236}">
                <a16:creationId xmlns:a16="http://schemas.microsoft.com/office/drawing/2014/main" id="{DFC7906C-1A9F-4987-9132-05D6B4188429}"/>
              </a:ext>
            </a:extLst>
          </p:cNvPr>
          <p:cNvSpPr>
            <a:spLocks noGrp="1"/>
          </p:cNvSpPr>
          <p:nvPr>
            <p:ph type="sldNum" sz="quarter" idx="10"/>
          </p:nvPr>
        </p:nvSpPr>
        <p:spPr/>
        <p:txBody>
          <a:bodyPr/>
          <a:lstStyle/>
          <a:p>
            <a:fld id="{22BD4907-038B-4C7F-8200-EEA9663A5E25}" type="slidenum">
              <a:rPr lang="en-US" smtClean="0"/>
              <a:pPr/>
              <a:t>34</a:t>
            </a:fld>
            <a:endParaRPr lang="en-US" dirty="0"/>
          </a:p>
        </p:txBody>
      </p:sp>
      <p:sp>
        <p:nvSpPr>
          <p:cNvPr id="2" name="Footer Placeholder 1">
            <a:extLst>
              <a:ext uri="{FF2B5EF4-FFF2-40B4-BE49-F238E27FC236}">
                <a16:creationId xmlns:a16="http://schemas.microsoft.com/office/drawing/2014/main" id="{26E7ACEC-6FB7-415B-9CB9-E96D3CB4E281}"/>
              </a:ext>
            </a:extLst>
          </p:cNvPr>
          <p:cNvSpPr>
            <a:spLocks noGrp="1"/>
          </p:cNvSpPr>
          <p:nvPr>
            <p:ph type="ftr" sz="quarter" idx="3"/>
          </p:nvPr>
        </p:nvSpPr>
        <p:spPr/>
        <p:txBody>
          <a:bodyPr/>
          <a:lstStyle/>
          <a:p>
            <a:r>
              <a:rPr lang="en-US"/>
              <a:t>Footer</a:t>
            </a:r>
            <a:endParaRPr lang="en-US" dirty="0"/>
          </a:p>
        </p:txBody>
      </p:sp>
    </p:spTree>
    <p:extLst>
      <p:ext uri="{BB962C8B-B14F-4D97-AF65-F5344CB8AC3E}">
        <p14:creationId xmlns:p14="http://schemas.microsoft.com/office/powerpoint/2010/main" val="3663151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BE581C-E326-46EC-9C16-65B382070D98}"/>
              </a:ext>
            </a:extLst>
          </p:cNvPr>
          <p:cNvSpPr>
            <a:spLocks noGrp="1"/>
          </p:cNvSpPr>
          <p:nvPr>
            <p:ph type="title"/>
          </p:nvPr>
        </p:nvSpPr>
        <p:spPr>
          <a:xfrm>
            <a:off x="5270500" y="40708"/>
            <a:ext cx="6170612" cy="1228725"/>
          </a:xfrm>
        </p:spPr>
        <p:txBody>
          <a:bodyPr anchor="b">
            <a:normAutofit/>
          </a:bodyPr>
          <a:lstStyle/>
          <a:p>
            <a:pPr algn="ctr"/>
            <a:r>
              <a:rPr lang="fr-FR" sz="2500" dirty="0">
                <a:effectLst/>
              </a:rPr>
              <a:t>Appui renforcé dans les pays </a:t>
            </a:r>
            <a:br>
              <a:rPr lang="fr-FR" sz="2500" dirty="0">
                <a:effectLst/>
              </a:rPr>
            </a:br>
            <a:r>
              <a:rPr lang="fr-FR" sz="2500" dirty="0">
                <a:effectLst/>
              </a:rPr>
              <a:t>en fonction des besoins</a:t>
            </a:r>
            <a:br>
              <a:rPr lang="fr-FR" sz="2000" dirty="0">
                <a:effectLst/>
              </a:rPr>
            </a:br>
            <a:endParaRPr lang="en-US" sz="2000" dirty="0"/>
          </a:p>
        </p:txBody>
      </p:sp>
      <p:sp>
        <p:nvSpPr>
          <p:cNvPr id="5" name="Content Placeholder 4">
            <a:extLst>
              <a:ext uri="{FF2B5EF4-FFF2-40B4-BE49-F238E27FC236}">
                <a16:creationId xmlns:a16="http://schemas.microsoft.com/office/drawing/2014/main" id="{1A779738-B4D4-4DCB-8946-69C18EEAAEB1}"/>
              </a:ext>
            </a:extLst>
          </p:cNvPr>
          <p:cNvSpPr>
            <a:spLocks noGrp="1"/>
          </p:cNvSpPr>
          <p:nvPr>
            <p:ph idx="1"/>
          </p:nvPr>
        </p:nvSpPr>
        <p:spPr>
          <a:xfrm>
            <a:off x="4876800" y="1066800"/>
            <a:ext cx="7315200" cy="5136129"/>
          </a:xfrm>
        </p:spPr>
        <p:txBody>
          <a:bodyPr>
            <a:normAutofit lnSpcReduction="10000"/>
          </a:bodyPr>
          <a:lstStyle/>
          <a:p>
            <a:pPr indent="0">
              <a:spcBef>
                <a:spcPts val="0"/>
              </a:spcBef>
              <a:buNone/>
            </a:pPr>
            <a:endParaRPr lang="en-GB" sz="1500" dirty="0"/>
          </a:p>
          <a:p>
            <a:pPr indent="0">
              <a:spcBef>
                <a:spcPts val="0"/>
              </a:spcBef>
              <a:buNone/>
            </a:pPr>
            <a:r>
              <a:rPr lang="en-GB" sz="1800" b="1" dirty="0">
                <a:solidFill>
                  <a:srgbClr val="C00000"/>
                </a:solidFill>
              </a:rPr>
              <a:t>Deux </a:t>
            </a:r>
            <a:r>
              <a:rPr lang="en-GB" sz="1800" b="1" dirty="0" err="1">
                <a:solidFill>
                  <a:srgbClr val="C00000"/>
                </a:solidFill>
              </a:rPr>
              <a:t>priorités</a:t>
            </a:r>
            <a:r>
              <a:rPr lang="en-GB" sz="1800" b="1" dirty="0">
                <a:solidFill>
                  <a:srgbClr val="C00000"/>
                </a:solidFill>
              </a:rPr>
              <a:t>:</a:t>
            </a:r>
          </a:p>
          <a:p>
            <a:pPr indent="0">
              <a:spcBef>
                <a:spcPts val="0"/>
              </a:spcBef>
              <a:buNone/>
            </a:pPr>
            <a:endParaRPr lang="en-GB" sz="1500" dirty="0"/>
          </a:p>
          <a:p>
            <a:pPr indent="0">
              <a:spcBef>
                <a:spcPts val="0"/>
              </a:spcBef>
              <a:buNone/>
            </a:pPr>
            <a:r>
              <a:rPr lang="en-US" sz="1800" dirty="0">
                <a:effectLst/>
              </a:rPr>
              <a:t>● </a:t>
            </a:r>
            <a:r>
              <a:rPr lang="en-US" sz="1800" b="1" dirty="0">
                <a:solidFill>
                  <a:schemeClr val="accent6"/>
                </a:solidFill>
              </a:rPr>
              <a:t>Identifier avec les personnes </a:t>
            </a:r>
            <a:r>
              <a:rPr lang="en-US" sz="1800" b="1" dirty="0" err="1">
                <a:solidFill>
                  <a:schemeClr val="accent6"/>
                </a:solidFill>
              </a:rPr>
              <a:t>focales</a:t>
            </a:r>
            <a:r>
              <a:rPr lang="en-US" sz="1800" b="1" dirty="0">
                <a:solidFill>
                  <a:schemeClr val="accent6"/>
                </a:solidFill>
              </a:rPr>
              <a:t> P4H et les parties </a:t>
            </a:r>
            <a:r>
              <a:rPr lang="en-US" sz="1800" b="1" dirty="0" err="1">
                <a:solidFill>
                  <a:schemeClr val="accent6"/>
                </a:solidFill>
              </a:rPr>
              <a:t>prenantes</a:t>
            </a:r>
            <a:r>
              <a:rPr lang="en-US" sz="1800" b="1" dirty="0">
                <a:solidFill>
                  <a:schemeClr val="accent6"/>
                </a:solidFill>
              </a:rPr>
              <a:t> </a:t>
            </a:r>
            <a:r>
              <a:rPr lang="en-US" sz="1800" b="1" dirty="0" err="1">
                <a:solidFill>
                  <a:schemeClr val="accent6"/>
                </a:solidFill>
              </a:rPr>
              <a:t>nationales</a:t>
            </a:r>
            <a:r>
              <a:rPr lang="en-US" sz="1800" b="1" dirty="0">
                <a:solidFill>
                  <a:schemeClr val="accent6"/>
                </a:solidFill>
              </a:rPr>
              <a:t> et </a:t>
            </a:r>
            <a:r>
              <a:rPr lang="en-US" sz="1800" b="1" dirty="0" err="1">
                <a:solidFill>
                  <a:schemeClr val="accent6"/>
                </a:solidFill>
              </a:rPr>
              <a:t>internationales</a:t>
            </a:r>
            <a:r>
              <a:rPr lang="en-US" sz="1800" b="1" dirty="0">
                <a:solidFill>
                  <a:schemeClr val="accent6"/>
                </a:solidFill>
              </a:rPr>
              <a:t> </a:t>
            </a:r>
            <a:r>
              <a:rPr lang="en-US" sz="1800" b="1" dirty="0">
                <a:solidFill>
                  <a:schemeClr val="accent6"/>
                </a:solidFill>
                <a:effectLst/>
              </a:rPr>
              <a:t>:</a:t>
            </a:r>
          </a:p>
          <a:p>
            <a:pPr indent="0">
              <a:spcBef>
                <a:spcPts val="0"/>
              </a:spcBef>
              <a:buNone/>
            </a:pPr>
            <a:endParaRPr lang="en-US" sz="1800" b="1" dirty="0">
              <a:solidFill>
                <a:schemeClr val="accent6"/>
              </a:solidFill>
              <a:effectLst/>
            </a:endParaRPr>
          </a:p>
          <a:p>
            <a:pPr indent="0">
              <a:spcBef>
                <a:spcPts val="0"/>
              </a:spcBef>
              <a:buNone/>
            </a:pPr>
            <a:r>
              <a:rPr lang="en-US" sz="1800" dirty="0"/>
              <a:t>	</a:t>
            </a:r>
            <a:r>
              <a:rPr lang="en-GB" sz="1800" dirty="0">
                <a:effectLst/>
              </a:rPr>
              <a:t> &gt; Si (et sous quelle </a:t>
            </a:r>
            <a:r>
              <a:rPr lang="en-GB" sz="1800" dirty="0" err="1">
                <a:effectLst/>
              </a:rPr>
              <a:t>forme</a:t>
            </a:r>
            <a:r>
              <a:rPr lang="en-GB" sz="1800" dirty="0">
                <a:effectLst/>
              </a:rPr>
              <a:t>) les cadres institutionnels existent/</a:t>
            </a:r>
            <a:r>
              <a:rPr lang="en-GB" sz="1800" dirty="0" err="1">
                <a:effectLst/>
              </a:rPr>
              <a:t>sont</a:t>
            </a:r>
            <a:r>
              <a:rPr lang="en-GB" sz="1800" dirty="0">
                <a:effectLst/>
              </a:rPr>
              <a:t> en place pour la PSS/FS dans les pays?</a:t>
            </a:r>
          </a:p>
          <a:p>
            <a:pPr indent="0">
              <a:spcBef>
                <a:spcPts val="0"/>
              </a:spcBef>
              <a:buNone/>
            </a:pPr>
            <a:endParaRPr lang="en-GB" sz="800" dirty="0">
              <a:effectLst/>
            </a:endParaRPr>
          </a:p>
          <a:p>
            <a:pPr indent="0">
              <a:spcBef>
                <a:spcPts val="0"/>
              </a:spcBef>
              <a:buNone/>
            </a:pPr>
            <a:r>
              <a:rPr lang="en-US" sz="1800" dirty="0">
                <a:effectLst/>
              </a:rPr>
              <a:t>	</a:t>
            </a:r>
            <a:r>
              <a:rPr lang="en-GB" sz="1800" dirty="0">
                <a:effectLst/>
              </a:rPr>
              <a:t> &gt; </a:t>
            </a:r>
            <a:r>
              <a:rPr lang="en-GB" sz="1800" dirty="0" err="1">
                <a:effectLst/>
              </a:rPr>
              <a:t>Où</a:t>
            </a:r>
            <a:r>
              <a:rPr lang="en-GB" sz="1800" dirty="0">
                <a:effectLst/>
              </a:rPr>
              <a:t> </a:t>
            </a:r>
            <a:r>
              <a:rPr lang="en-GB" sz="1800" dirty="0" err="1">
                <a:effectLst/>
              </a:rPr>
              <a:t>est</a:t>
            </a:r>
            <a:r>
              <a:rPr lang="en-GB" sz="1800" dirty="0">
                <a:effectLst/>
              </a:rPr>
              <a:t>-il necessaire de </a:t>
            </a:r>
            <a:r>
              <a:rPr lang="en-GB" sz="1800" dirty="0" err="1">
                <a:effectLst/>
              </a:rPr>
              <a:t>relancer</a:t>
            </a:r>
            <a:r>
              <a:rPr lang="en-GB" sz="1800" dirty="0">
                <a:effectLst/>
              </a:rPr>
              <a:t> la collaboration au </a:t>
            </a:r>
            <a:r>
              <a:rPr lang="en-GB" sz="1800" dirty="0" err="1">
                <a:effectLst/>
              </a:rPr>
              <a:t>niveau</a:t>
            </a:r>
            <a:r>
              <a:rPr lang="en-GB" sz="1800" dirty="0">
                <a:effectLst/>
              </a:rPr>
              <a:t> du pays pour </a:t>
            </a:r>
            <a:r>
              <a:rPr lang="en-GB" sz="1800" dirty="0" err="1">
                <a:effectLst/>
              </a:rPr>
              <a:t>améliorer</a:t>
            </a:r>
            <a:r>
              <a:rPr lang="en-GB" sz="1800" dirty="0">
                <a:effectLst/>
              </a:rPr>
              <a:t> les cadres institutionnels pour la PSS/FS?</a:t>
            </a:r>
          </a:p>
          <a:p>
            <a:pPr indent="0">
              <a:spcBef>
                <a:spcPts val="0"/>
              </a:spcBef>
              <a:buNone/>
            </a:pPr>
            <a:endParaRPr lang="en-GB" sz="1800" dirty="0"/>
          </a:p>
          <a:p>
            <a:pPr indent="0">
              <a:spcBef>
                <a:spcPts val="0"/>
              </a:spcBef>
              <a:buNone/>
            </a:pPr>
            <a:r>
              <a:rPr lang="en-US" sz="1800" b="1" dirty="0">
                <a:solidFill>
                  <a:schemeClr val="accent6"/>
                </a:solidFill>
                <a:effectLst/>
              </a:rPr>
              <a:t>● </a:t>
            </a:r>
            <a:r>
              <a:rPr lang="en-US" sz="1800" b="1" dirty="0" err="1">
                <a:solidFill>
                  <a:schemeClr val="accent6"/>
                </a:solidFill>
              </a:rPr>
              <a:t>Appuyer</a:t>
            </a:r>
            <a:r>
              <a:rPr lang="en-US" sz="1800" b="1" dirty="0">
                <a:solidFill>
                  <a:schemeClr val="accent6"/>
                </a:solidFill>
              </a:rPr>
              <a:t> </a:t>
            </a:r>
            <a:r>
              <a:rPr lang="en-US" sz="1800" b="1" dirty="0" err="1">
                <a:solidFill>
                  <a:schemeClr val="accent6"/>
                </a:solidFill>
              </a:rPr>
              <a:t>efficacement</a:t>
            </a:r>
            <a:r>
              <a:rPr lang="en-US" sz="1800" b="1" dirty="0">
                <a:solidFill>
                  <a:schemeClr val="accent6"/>
                </a:solidFill>
              </a:rPr>
              <a:t> les pays </a:t>
            </a:r>
            <a:r>
              <a:rPr lang="en-US" sz="1800" b="1" dirty="0" err="1">
                <a:solidFill>
                  <a:schemeClr val="accent6"/>
                </a:solidFill>
              </a:rPr>
              <a:t>afin</a:t>
            </a:r>
            <a:r>
              <a:rPr lang="en-US" sz="1800" b="1" dirty="0">
                <a:solidFill>
                  <a:schemeClr val="accent6"/>
                </a:solidFill>
              </a:rPr>
              <a:t> </a:t>
            </a:r>
            <a:r>
              <a:rPr lang="en-US" sz="1800" b="1" dirty="0" err="1">
                <a:solidFill>
                  <a:schemeClr val="accent6"/>
                </a:solidFill>
              </a:rPr>
              <a:t>qu’ils</a:t>
            </a:r>
            <a:r>
              <a:rPr lang="en-US" sz="1800" b="1" dirty="0">
                <a:solidFill>
                  <a:schemeClr val="accent6"/>
                </a:solidFill>
              </a:rPr>
              <a:t> </a:t>
            </a:r>
            <a:r>
              <a:rPr lang="en-US" sz="1800" b="1" dirty="0" err="1">
                <a:solidFill>
                  <a:schemeClr val="accent6"/>
                </a:solidFill>
              </a:rPr>
              <a:t>parviennent</a:t>
            </a:r>
            <a:r>
              <a:rPr lang="en-US" sz="1800" b="1" dirty="0">
                <a:solidFill>
                  <a:schemeClr val="accent6"/>
                </a:solidFill>
              </a:rPr>
              <a:t> à </a:t>
            </a:r>
            <a:r>
              <a:rPr lang="en-GB" sz="1800" dirty="0">
                <a:effectLst/>
              </a:rPr>
              <a:t>:</a:t>
            </a:r>
          </a:p>
          <a:p>
            <a:pPr indent="0">
              <a:spcBef>
                <a:spcPts val="0"/>
              </a:spcBef>
              <a:buNone/>
            </a:pPr>
            <a:r>
              <a:rPr lang="en-GB" sz="1800" dirty="0">
                <a:effectLst/>
              </a:rPr>
              <a:t> </a:t>
            </a:r>
          </a:p>
          <a:p>
            <a:pPr indent="0">
              <a:spcBef>
                <a:spcPts val="0"/>
              </a:spcBef>
              <a:buNone/>
            </a:pPr>
            <a:r>
              <a:rPr lang="en-GB" sz="1800" dirty="0"/>
              <a:t>	</a:t>
            </a:r>
            <a:r>
              <a:rPr lang="en-GB" sz="1800" dirty="0">
                <a:effectLst/>
              </a:rPr>
              <a:t> &gt; </a:t>
            </a:r>
            <a:r>
              <a:rPr lang="en-GB" sz="1800" dirty="0" err="1">
                <a:effectLst/>
              </a:rPr>
              <a:t>Renforcer</a:t>
            </a:r>
            <a:r>
              <a:rPr lang="en-GB" sz="1800" dirty="0">
                <a:effectLst/>
              </a:rPr>
              <a:t> </a:t>
            </a:r>
            <a:r>
              <a:rPr lang="en-GB" sz="1800" dirty="0" err="1">
                <a:effectLst/>
              </a:rPr>
              <a:t>durablement</a:t>
            </a:r>
            <a:r>
              <a:rPr lang="en-GB" sz="1800" dirty="0">
                <a:effectLst/>
              </a:rPr>
              <a:t> </a:t>
            </a:r>
            <a:r>
              <a:rPr lang="en-GB" sz="1800" dirty="0" err="1">
                <a:effectLst/>
              </a:rPr>
              <a:t>leurs</a:t>
            </a:r>
            <a:r>
              <a:rPr lang="en-GB" sz="1800" dirty="0">
                <a:effectLst/>
              </a:rPr>
              <a:t> cadres institutionnels pour la PSS/FS (</a:t>
            </a:r>
            <a:r>
              <a:rPr lang="en-GB" sz="1800" dirty="0" err="1">
                <a:effectLst/>
              </a:rPr>
              <a:t>appui</a:t>
            </a:r>
            <a:r>
              <a:rPr lang="en-GB" sz="1800" dirty="0">
                <a:effectLst/>
              </a:rPr>
              <a:t> au </a:t>
            </a:r>
            <a:r>
              <a:rPr lang="en-GB" sz="1800" dirty="0" err="1">
                <a:effectLst/>
              </a:rPr>
              <a:t>niveau</a:t>
            </a:r>
            <a:r>
              <a:rPr lang="en-GB" sz="1800" dirty="0">
                <a:effectLst/>
              </a:rPr>
              <a:t> des cadres de politiques/</a:t>
            </a:r>
            <a:r>
              <a:rPr lang="en-GB" sz="1800" dirty="0" err="1">
                <a:effectLst/>
              </a:rPr>
              <a:t>appui</a:t>
            </a:r>
            <a:r>
              <a:rPr lang="en-GB" sz="1800" dirty="0">
                <a:effectLst/>
              </a:rPr>
              <a:t> au </a:t>
            </a:r>
            <a:r>
              <a:rPr lang="en-GB" sz="1800" dirty="0" err="1">
                <a:effectLst/>
              </a:rPr>
              <a:t>niveau</a:t>
            </a:r>
            <a:r>
              <a:rPr lang="en-GB" sz="1800" dirty="0">
                <a:effectLst/>
              </a:rPr>
              <a:t> des cadres </a:t>
            </a:r>
            <a:r>
              <a:rPr lang="en-GB" sz="1800" dirty="0" err="1">
                <a:effectLst/>
              </a:rPr>
              <a:t>juridiques</a:t>
            </a:r>
            <a:r>
              <a:rPr lang="en-GB" sz="1800" dirty="0">
                <a:effectLst/>
              </a:rPr>
              <a:t> et </a:t>
            </a:r>
            <a:r>
              <a:rPr lang="en-GB" sz="1800" dirty="0" err="1">
                <a:effectLst/>
              </a:rPr>
              <a:t>réglementaires</a:t>
            </a:r>
            <a:r>
              <a:rPr lang="en-GB" sz="1800" dirty="0">
                <a:effectLst/>
              </a:rPr>
              <a:t>) </a:t>
            </a:r>
          </a:p>
          <a:p>
            <a:pPr indent="0">
              <a:spcBef>
                <a:spcPts val="0"/>
              </a:spcBef>
              <a:buNone/>
            </a:pPr>
            <a:r>
              <a:rPr lang="en-GB" sz="1800" dirty="0"/>
              <a:t>	</a:t>
            </a:r>
            <a:r>
              <a:rPr lang="en-GB" sz="1800" dirty="0">
                <a:effectLst/>
              </a:rPr>
              <a:t> </a:t>
            </a:r>
          </a:p>
          <a:p>
            <a:pPr indent="0">
              <a:spcBef>
                <a:spcPts val="0"/>
              </a:spcBef>
              <a:buNone/>
            </a:pPr>
            <a:r>
              <a:rPr lang="en-GB" sz="1800" dirty="0">
                <a:effectLst/>
              </a:rPr>
              <a:t>	&gt;</a:t>
            </a:r>
            <a:r>
              <a:rPr lang="en-GB" sz="1800" dirty="0"/>
              <a:t> </a:t>
            </a:r>
            <a:r>
              <a:rPr lang="en-GB" sz="1800" dirty="0" err="1">
                <a:solidFill>
                  <a:srgbClr val="C00000"/>
                </a:solidFill>
              </a:rPr>
              <a:t>Relancer</a:t>
            </a:r>
            <a:r>
              <a:rPr lang="en-GB" sz="1800" dirty="0">
                <a:solidFill>
                  <a:srgbClr val="C00000"/>
                </a:solidFill>
              </a:rPr>
              <a:t> la </a:t>
            </a:r>
            <a:r>
              <a:rPr lang="en-GB" sz="1800" dirty="0" err="1">
                <a:solidFill>
                  <a:srgbClr val="C00000"/>
                </a:solidFill>
              </a:rPr>
              <a:t>coopération</a:t>
            </a:r>
            <a:r>
              <a:rPr lang="en-GB" sz="1800" dirty="0">
                <a:solidFill>
                  <a:srgbClr val="C00000"/>
                </a:solidFill>
              </a:rPr>
              <a:t> entre les </a:t>
            </a:r>
            <a:r>
              <a:rPr lang="en-GB" sz="1800" dirty="0" err="1">
                <a:solidFill>
                  <a:srgbClr val="C00000"/>
                </a:solidFill>
              </a:rPr>
              <a:t>différents</a:t>
            </a:r>
            <a:r>
              <a:rPr lang="en-GB" sz="1800" dirty="0">
                <a:solidFill>
                  <a:srgbClr val="C00000"/>
                </a:solidFill>
              </a:rPr>
              <a:t> </a:t>
            </a:r>
            <a:r>
              <a:rPr lang="en-GB" sz="1800" dirty="0" err="1">
                <a:solidFill>
                  <a:srgbClr val="C00000"/>
                </a:solidFill>
              </a:rPr>
              <a:t>ministères</a:t>
            </a:r>
            <a:r>
              <a:rPr lang="en-GB" sz="1800" dirty="0">
                <a:solidFill>
                  <a:srgbClr val="C00000"/>
                </a:solidFill>
              </a:rPr>
              <a:t> </a:t>
            </a:r>
            <a:r>
              <a:rPr lang="en-GB" sz="1800" dirty="0" err="1">
                <a:solidFill>
                  <a:srgbClr val="C00000"/>
                </a:solidFill>
              </a:rPr>
              <a:t>impliqués</a:t>
            </a:r>
            <a:r>
              <a:rPr lang="en-GB" sz="1800" dirty="0">
                <a:solidFill>
                  <a:srgbClr val="C00000"/>
                </a:solidFill>
              </a:rPr>
              <a:t> dans la PSS/FS,  les parties </a:t>
            </a:r>
            <a:r>
              <a:rPr lang="en-GB" sz="1800" dirty="0" err="1">
                <a:solidFill>
                  <a:srgbClr val="C00000"/>
                </a:solidFill>
              </a:rPr>
              <a:t>prenantes</a:t>
            </a:r>
            <a:r>
              <a:rPr lang="en-GB" sz="1800" dirty="0">
                <a:solidFill>
                  <a:srgbClr val="C00000"/>
                </a:solidFill>
              </a:rPr>
              <a:t> </a:t>
            </a:r>
            <a:r>
              <a:rPr lang="en-GB" sz="1800" dirty="0" err="1">
                <a:solidFill>
                  <a:srgbClr val="C00000"/>
                </a:solidFill>
              </a:rPr>
              <a:t>nationales</a:t>
            </a:r>
            <a:r>
              <a:rPr lang="en-GB" sz="1800" dirty="0">
                <a:solidFill>
                  <a:srgbClr val="C00000"/>
                </a:solidFill>
              </a:rPr>
              <a:t> et </a:t>
            </a:r>
            <a:r>
              <a:rPr lang="en-GB" sz="1800" dirty="0" err="1">
                <a:solidFill>
                  <a:srgbClr val="C00000"/>
                </a:solidFill>
              </a:rPr>
              <a:t>régionales</a:t>
            </a:r>
            <a:r>
              <a:rPr lang="en-GB" sz="1800" dirty="0">
                <a:solidFill>
                  <a:srgbClr val="C00000"/>
                </a:solidFill>
              </a:rPr>
              <a:t>, les PTFs, </a:t>
            </a:r>
            <a:r>
              <a:rPr lang="en-GB" sz="1800" dirty="0" err="1">
                <a:solidFill>
                  <a:srgbClr val="C00000"/>
                </a:solidFill>
              </a:rPr>
              <a:t>ainsi</a:t>
            </a:r>
            <a:r>
              <a:rPr lang="en-GB" sz="1800" dirty="0">
                <a:solidFill>
                  <a:srgbClr val="C00000"/>
                </a:solidFill>
              </a:rPr>
              <a:t> que les OSCs </a:t>
            </a:r>
            <a:r>
              <a:rPr lang="en-GB" sz="1800" dirty="0" err="1">
                <a:solidFill>
                  <a:schemeClr val="accent6"/>
                </a:solidFill>
              </a:rPr>
              <a:t>afin</a:t>
            </a:r>
            <a:r>
              <a:rPr lang="en-GB" sz="1800" dirty="0">
                <a:solidFill>
                  <a:schemeClr val="accent6"/>
                </a:solidFill>
              </a:rPr>
              <a:t> de </a:t>
            </a:r>
            <a:r>
              <a:rPr lang="en-GB" sz="1800" dirty="0" err="1">
                <a:solidFill>
                  <a:schemeClr val="accent6"/>
                </a:solidFill>
              </a:rPr>
              <a:t>mener</a:t>
            </a:r>
            <a:r>
              <a:rPr lang="en-GB" sz="1800" dirty="0">
                <a:solidFill>
                  <a:schemeClr val="accent6"/>
                </a:solidFill>
              </a:rPr>
              <a:t> les </a:t>
            </a:r>
            <a:r>
              <a:rPr lang="en-GB" sz="1800" dirty="0" err="1">
                <a:solidFill>
                  <a:schemeClr val="accent6"/>
                </a:solidFill>
              </a:rPr>
              <a:t>réformes</a:t>
            </a:r>
            <a:r>
              <a:rPr lang="en-GB" sz="1800" dirty="0">
                <a:solidFill>
                  <a:schemeClr val="accent6"/>
                </a:solidFill>
              </a:rPr>
              <a:t> </a:t>
            </a:r>
            <a:r>
              <a:rPr lang="en-GB" sz="1800" dirty="0" err="1">
                <a:solidFill>
                  <a:schemeClr val="accent6"/>
                </a:solidFill>
              </a:rPr>
              <a:t>pertinentes</a:t>
            </a:r>
            <a:r>
              <a:rPr lang="en-GB" sz="1800" dirty="0">
                <a:solidFill>
                  <a:schemeClr val="accent6"/>
                </a:solidFill>
              </a:rPr>
              <a:t>, durables et </a:t>
            </a:r>
            <a:r>
              <a:rPr lang="en-GB" sz="1800" dirty="0" err="1">
                <a:solidFill>
                  <a:schemeClr val="accent6"/>
                </a:solidFill>
              </a:rPr>
              <a:t>équitables</a:t>
            </a:r>
            <a:r>
              <a:rPr lang="en-GB" sz="1800" dirty="0">
                <a:solidFill>
                  <a:schemeClr val="accent6"/>
                </a:solidFill>
              </a:rPr>
              <a:t> (</a:t>
            </a:r>
            <a:r>
              <a:rPr lang="en-GB" sz="1800" dirty="0" err="1">
                <a:solidFill>
                  <a:schemeClr val="accent6"/>
                </a:solidFill>
              </a:rPr>
              <a:t>résultat</a:t>
            </a:r>
            <a:r>
              <a:rPr lang="en-GB" sz="1800" dirty="0">
                <a:solidFill>
                  <a:schemeClr val="accent6"/>
                </a:solidFill>
              </a:rPr>
              <a:t> </a:t>
            </a:r>
            <a:r>
              <a:rPr lang="en-GB" sz="1800" dirty="0" err="1">
                <a:solidFill>
                  <a:schemeClr val="accent6"/>
                </a:solidFill>
              </a:rPr>
              <a:t>intermédiaire</a:t>
            </a:r>
            <a:r>
              <a:rPr lang="en-GB" sz="1800" dirty="0">
                <a:solidFill>
                  <a:schemeClr val="accent6"/>
                </a:solidFill>
              </a:rPr>
              <a:t> du </a:t>
            </a:r>
            <a:r>
              <a:rPr lang="en-GB" sz="1800" dirty="0" err="1">
                <a:solidFill>
                  <a:schemeClr val="accent6"/>
                </a:solidFill>
              </a:rPr>
              <a:t>réseau</a:t>
            </a:r>
            <a:r>
              <a:rPr lang="en-GB" sz="1800" dirty="0">
                <a:solidFill>
                  <a:schemeClr val="accent6"/>
                </a:solidFill>
              </a:rPr>
              <a:t> P4H). </a:t>
            </a:r>
            <a:endParaRPr lang="en-GB" sz="1800" u="sng" dirty="0">
              <a:solidFill>
                <a:schemeClr val="accent6"/>
              </a:solidFill>
              <a:effectLst/>
            </a:endParaRPr>
          </a:p>
          <a:p>
            <a:pPr indent="0">
              <a:spcBef>
                <a:spcPts val="0"/>
              </a:spcBef>
              <a:buNone/>
            </a:pPr>
            <a:endParaRPr lang="fr-FR" sz="1500" dirty="0">
              <a:solidFill>
                <a:srgbClr val="C00000"/>
              </a:solidFill>
              <a:effectLst/>
            </a:endParaRPr>
          </a:p>
          <a:p>
            <a:pPr indent="0">
              <a:spcBef>
                <a:spcPts val="0"/>
              </a:spcBef>
              <a:buNone/>
            </a:pPr>
            <a:endParaRPr lang="fr-FR" sz="1500" dirty="0">
              <a:effectLst/>
            </a:endParaRPr>
          </a:p>
          <a:p>
            <a:pPr marL="0" indent="0">
              <a:buNone/>
            </a:pPr>
            <a:endParaRPr lang="en-US" sz="1500" dirty="0"/>
          </a:p>
        </p:txBody>
      </p:sp>
      <p:sp>
        <p:nvSpPr>
          <p:cNvPr id="6" name="Slide Number Placeholder 5">
            <a:extLst>
              <a:ext uri="{FF2B5EF4-FFF2-40B4-BE49-F238E27FC236}">
                <a16:creationId xmlns:a16="http://schemas.microsoft.com/office/drawing/2014/main" id="{F26BC0A5-5AAB-4FE5-8566-C07CEA44996C}"/>
              </a:ext>
            </a:extLst>
          </p:cNvPr>
          <p:cNvSpPr>
            <a:spLocks noGrp="1"/>
          </p:cNvSpPr>
          <p:nvPr>
            <p:ph type="sldNum" sz="quarter" idx="10"/>
          </p:nvPr>
        </p:nvSpPr>
        <p:spPr>
          <a:xfrm>
            <a:off x="10472468" y="6322558"/>
            <a:ext cx="881332" cy="274638"/>
          </a:xfrm>
        </p:spPr>
        <p:txBody>
          <a:bodyPr anchor="b">
            <a:normAutofit/>
          </a:bodyPr>
          <a:lstStyle/>
          <a:p>
            <a:pPr>
              <a:spcAft>
                <a:spcPts val="600"/>
              </a:spcAft>
            </a:pPr>
            <a:fld id="{22BD4907-038B-4C7F-8200-EEA9663A5E25}" type="slidenum">
              <a:rPr lang="en-US" smtClean="0"/>
              <a:pPr>
                <a:spcAft>
                  <a:spcPts val="600"/>
                </a:spcAft>
              </a:pPr>
              <a:t>35</a:t>
            </a:fld>
            <a:endParaRPr lang="en-US"/>
          </a:p>
        </p:txBody>
      </p:sp>
      <p:sp>
        <p:nvSpPr>
          <p:cNvPr id="11" name="Text Placeholder 4">
            <a:extLst>
              <a:ext uri="{FF2B5EF4-FFF2-40B4-BE49-F238E27FC236}">
                <a16:creationId xmlns:a16="http://schemas.microsoft.com/office/drawing/2014/main" id="{091A3E9A-19B1-3CCD-E57D-8B51ECADB9EA}"/>
              </a:ext>
            </a:extLst>
          </p:cNvPr>
          <p:cNvSpPr>
            <a:spLocks noGrp="1"/>
          </p:cNvSpPr>
          <p:nvPr>
            <p:ph type="body" sz="quarter" idx="11"/>
          </p:nvPr>
        </p:nvSpPr>
        <p:spPr>
          <a:xfrm>
            <a:off x="909637" y="1685925"/>
            <a:ext cx="3228975" cy="1743075"/>
          </a:xfrm>
        </p:spPr>
        <p:txBody>
          <a:bodyPr/>
          <a:lstStyle/>
          <a:p>
            <a:r>
              <a:rPr lang="en-US" dirty="0" err="1"/>
              <a:t>Relancer</a:t>
            </a:r>
            <a:r>
              <a:rPr lang="en-US" dirty="0"/>
              <a:t> la </a:t>
            </a:r>
            <a:r>
              <a:rPr lang="en-US" dirty="0" err="1"/>
              <a:t>coopération</a:t>
            </a:r>
            <a:r>
              <a:rPr lang="en-US" dirty="0"/>
              <a:t> entre </a:t>
            </a:r>
            <a:r>
              <a:rPr lang="en-US" dirty="0" err="1"/>
              <a:t>tous</a:t>
            </a:r>
            <a:r>
              <a:rPr lang="en-US" dirty="0"/>
              <a:t> les </a:t>
            </a:r>
            <a:r>
              <a:rPr lang="en-US" dirty="0" err="1"/>
              <a:t>acteurs</a:t>
            </a:r>
            <a:r>
              <a:rPr lang="en-US" dirty="0"/>
              <a:t> </a:t>
            </a:r>
            <a:r>
              <a:rPr lang="en-US" dirty="0" err="1"/>
              <a:t>nationaux</a:t>
            </a:r>
            <a:r>
              <a:rPr lang="en-US" dirty="0"/>
              <a:t> </a:t>
            </a:r>
          </a:p>
        </p:txBody>
      </p:sp>
      <p:sp>
        <p:nvSpPr>
          <p:cNvPr id="13" name="Footer Placeholder 5">
            <a:extLst>
              <a:ext uri="{FF2B5EF4-FFF2-40B4-BE49-F238E27FC236}">
                <a16:creationId xmlns:a16="http://schemas.microsoft.com/office/drawing/2014/main" id="{B068C54B-DCD6-F106-21C3-00AEB80C0134}"/>
              </a:ext>
            </a:extLst>
          </p:cNvPr>
          <p:cNvSpPr>
            <a:spLocks noGrp="1"/>
          </p:cNvSpPr>
          <p:nvPr>
            <p:ph type="ftr" sz="quarter" idx="3"/>
          </p:nvPr>
        </p:nvSpPr>
        <p:spPr>
          <a:xfrm>
            <a:off x="1155700" y="6322558"/>
            <a:ext cx="4114800" cy="274638"/>
          </a:xfrm>
        </p:spPr>
        <p:txBody>
          <a:bodyPr/>
          <a:lstStyle/>
          <a:p>
            <a:pPr>
              <a:spcAft>
                <a:spcPts val="600"/>
              </a:spcAft>
            </a:pPr>
            <a:r>
              <a:rPr lang="en-US"/>
              <a:t>Footer</a:t>
            </a:r>
          </a:p>
        </p:txBody>
      </p:sp>
    </p:spTree>
    <p:extLst>
      <p:ext uri="{BB962C8B-B14F-4D97-AF65-F5344CB8AC3E}">
        <p14:creationId xmlns:p14="http://schemas.microsoft.com/office/powerpoint/2010/main" val="2539742024"/>
      </p:ext>
    </p:extLst>
  </p:cSld>
  <p:clrMapOvr>
    <a:masterClrMapping/>
  </p:clrMapOvr>
</p:sld>
</file>

<file path=ppt/theme/theme1.xml><?xml version="1.0" encoding="utf-8"?>
<a:theme xmlns:a="http://schemas.openxmlformats.org/drawingml/2006/main" name="Office Theme">
  <a:themeElements>
    <a:clrScheme name="P4H">
      <a:dk1>
        <a:srgbClr val="000000"/>
      </a:dk1>
      <a:lt1>
        <a:sysClr val="window" lastClr="FFFFFF"/>
      </a:lt1>
      <a:dk2>
        <a:srgbClr val="2D424C"/>
      </a:dk2>
      <a:lt2>
        <a:srgbClr val="E8E7E2"/>
      </a:lt2>
      <a:accent1>
        <a:srgbClr val="EA3A32"/>
      </a:accent1>
      <a:accent2>
        <a:srgbClr val="4C7E96"/>
      </a:accent2>
      <a:accent3>
        <a:srgbClr val="8C2222"/>
      </a:accent3>
      <a:accent4>
        <a:srgbClr val="2D424C"/>
      </a:accent4>
      <a:accent5>
        <a:srgbClr val="5EAABC"/>
      </a:accent5>
      <a:accent6>
        <a:srgbClr val="000000"/>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5.1_Template_PowerPoint_19 January 2022.pptx" id="{A2F6C716-3A6F-4C38-BBD4-89C956816407}" vid="{2AAC1A87-DA51-448C-8876-7173DCCDEF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1309</TotalTime>
  <Words>3395</Words>
  <Application>Microsoft Office PowerPoint</Application>
  <PresentationFormat>Widescreen</PresentationFormat>
  <Paragraphs>498</Paragraphs>
  <Slides>35</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Times New Roman</vt:lpstr>
      <vt:lpstr>Wingdings</vt:lpstr>
      <vt:lpstr>Fira Sans</vt:lpstr>
      <vt:lpstr>Arial-BoldMT</vt:lpstr>
      <vt:lpstr>ArialMT</vt:lpstr>
      <vt:lpstr>Calibri</vt:lpstr>
      <vt:lpstr>Arial</vt:lpstr>
      <vt:lpstr>Oswald</vt:lpstr>
      <vt:lpstr>Office Theme</vt:lpstr>
      <vt:lpstr>Cadres institutionnels  pour la protection sociale en santé (PSS) et le financement de la santé (FS)  en Afrique  Atelier national de partage d’expériences sur le programme de couverture maladie universelle en Côte d’Ivoire 3 février 2023 - Abidjan</vt:lpstr>
      <vt:lpstr>1. Objectifs de la présentation</vt:lpstr>
      <vt:lpstr>  Les objectifs sont triples  </vt:lpstr>
      <vt:lpstr>2. Qu’est-ce qu’on entend par cadres institutionnels pour la PSS et le FS?</vt:lpstr>
      <vt:lpstr>  Définitions (1)  </vt:lpstr>
      <vt:lpstr>  Petit rappel (terminologie)  </vt:lpstr>
      <vt:lpstr>  Définitions (2)  </vt:lpstr>
      <vt:lpstr>  Exemples  de cadres de politiques (1)   </vt:lpstr>
      <vt:lpstr>  Exemples  de cadres de politiques (2)   </vt:lpstr>
      <vt:lpstr>  Exemples  de cadres de politiques (3)   </vt:lpstr>
      <vt:lpstr>  Définitions (3)  </vt:lpstr>
      <vt:lpstr>  Définitions (4)  </vt:lpstr>
      <vt:lpstr>   Exemples de cadres juridiques et réglementaires (1) </vt:lpstr>
      <vt:lpstr>   Exemples de cadres juridiques et réglementaires (2) </vt:lpstr>
      <vt:lpstr>   Exemples de cadres juridiques et réglementaires (3) </vt:lpstr>
      <vt:lpstr>     Petit rappel: Qu’est-ce que la gouvernance?  </vt:lpstr>
      <vt:lpstr>   Exemples de cadres juridiques et réglementaires (4) </vt:lpstr>
      <vt:lpstr>   Exemples de cadres juridiques et réglementaires (5) </vt:lpstr>
      <vt:lpstr>   Exemples de cadres juridiques et réglementaires (6) </vt:lpstr>
      <vt:lpstr>   Exemples de cadres juridiques et réglementaires (7) </vt:lpstr>
      <vt:lpstr>   Exemples de cadres juridiques et réglementaires (8) </vt:lpstr>
      <vt:lpstr>3. Pourquoi les cadres institutionnels sont-ils au cœur de la PSS/FS et du mandat de P4H?</vt:lpstr>
      <vt:lpstr>Les véritables piliers de la PSS/FS (1)</vt:lpstr>
      <vt:lpstr>Les véritables piliers de la PSS/FS (2)</vt:lpstr>
      <vt:lpstr>4. Qu’est-ce qui a déjà été fait dans les pays du point de vue des cadres institutionnels?  Quelques exemples en Afrique </vt:lpstr>
      <vt:lpstr>Du point de vue de la perspective des cadres de politiques </vt:lpstr>
      <vt:lpstr>Du point de vue de la perspective  des cadres juridiques et réglementaires </vt:lpstr>
      <vt:lpstr>5. Quelles sont les principales difficultés dans les pays (Afrique) pour renforcer les cadres institutionnels pour la PSS et le FS ? </vt:lpstr>
      <vt:lpstr>Du point de vue des cadres politiques (1) </vt:lpstr>
      <vt:lpstr>Du point de vue des cadres politiques (2) </vt:lpstr>
      <vt:lpstr>Du point de vue des cadres juridiques  et réglementaires (1) </vt:lpstr>
      <vt:lpstr>Du point de vue des cadres juridiques  et réglementaires (2) </vt:lpstr>
      <vt:lpstr>Du point de vue des deux perspectives (cadres politiques/cadres juridiques et réglementaires) </vt:lpstr>
      <vt:lpstr>6. Prochaines étapes </vt:lpstr>
      <vt:lpstr>Appui renforcé dans les pays  en fonction des besoins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Elise Yousoufian</dc:creator>
  <cp:lastModifiedBy>BIGEARD, Alexis</cp:lastModifiedBy>
  <cp:revision>217</cp:revision>
  <dcterms:created xsi:type="dcterms:W3CDTF">2022-01-20T22:56:54Z</dcterms:created>
  <dcterms:modified xsi:type="dcterms:W3CDTF">2023-08-04T12:57:26Z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c92d8e1-39df-4225-b078-90397cb1f5b7_Enabled">
    <vt:lpwstr>true</vt:lpwstr>
  </property>
  <property fmtid="{D5CDD505-2E9C-101B-9397-08002B2CF9AE}" pid="3" name="MSIP_Label_5c92d8e1-39df-4225-b078-90397cb1f5b7_SetDate">
    <vt:lpwstr>2022-01-15T02:00:27Z</vt:lpwstr>
  </property>
  <property fmtid="{D5CDD505-2E9C-101B-9397-08002B2CF9AE}" pid="4" name="MSIP_Label_5c92d8e1-39df-4225-b078-90397cb1f5b7_Method">
    <vt:lpwstr>Standard</vt:lpwstr>
  </property>
  <property fmtid="{D5CDD505-2E9C-101B-9397-08002B2CF9AE}" pid="5" name="MSIP_Label_5c92d8e1-39df-4225-b078-90397cb1f5b7_Name">
    <vt:lpwstr>Palantir Internal</vt:lpwstr>
  </property>
  <property fmtid="{D5CDD505-2E9C-101B-9397-08002B2CF9AE}" pid="6" name="MSIP_Label_5c92d8e1-39df-4225-b078-90397cb1f5b7_SiteId">
    <vt:lpwstr>76463010-5dd7-40c7-b509-7ce28ba39430</vt:lpwstr>
  </property>
  <property fmtid="{D5CDD505-2E9C-101B-9397-08002B2CF9AE}" pid="7" name="MSIP_Label_5c92d8e1-39df-4225-b078-90397cb1f5b7_ActionId">
    <vt:lpwstr>3c967ef6-a845-4f16-918c-80b30ca3b159</vt:lpwstr>
  </property>
  <property fmtid="{D5CDD505-2E9C-101B-9397-08002B2CF9AE}" pid="8" name="MSIP_Label_5c92d8e1-39df-4225-b078-90397cb1f5b7_ContentBits">
    <vt:lpwstr>0</vt:lpwstr>
  </property>
</Properties>
</file>