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gif" ContentType="image/gif"/>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760" r:id="rId1"/>
    <p:sldMasterId id="2147484026" r:id="rId2"/>
    <p:sldMasterId id="2147484062" r:id="rId3"/>
  </p:sldMasterIdLst>
  <p:notesMasterIdLst>
    <p:notesMasterId r:id="rId17"/>
  </p:notesMasterIdLst>
  <p:handoutMasterIdLst>
    <p:handoutMasterId r:id="rId18"/>
  </p:handoutMasterIdLst>
  <p:sldIdLst>
    <p:sldId id="386" r:id="rId4"/>
    <p:sldId id="730" r:id="rId5"/>
    <p:sldId id="742" r:id="rId6"/>
    <p:sldId id="740" r:id="rId7"/>
    <p:sldId id="743" r:id="rId8"/>
    <p:sldId id="737" r:id="rId9"/>
    <p:sldId id="738" r:id="rId10"/>
    <p:sldId id="744" r:id="rId11"/>
    <p:sldId id="739" r:id="rId12"/>
    <p:sldId id="745" r:id="rId13"/>
    <p:sldId id="750" r:id="rId14"/>
    <p:sldId id="749" r:id="rId15"/>
    <p:sldId id="746" r:id="rId16"/>
  </p:sldIdLst>
  <p:sldSz cx="9144000" cy="6858000" type="screen4x3"/>
  <p:notesSz cx="6858000" cy="9945688"/>
  <p:defaultTextStyle>
    <a:defPPr>
      <a:defRPr lang="de-DE"/>
    </a:defPPr>
    <a:lvl1pPr algn="l" rtl="0" eaLnBrk="0" fontAlgn="base" hangingPunct="0">
      <a:spcBef>
        <a:spcPct val="0"/>
      </a:spcBef>
      <a:spcAft>
        <a:spcPct val="0"/>
      </a:spcAft>
      <a:defRPr sz="2200" b="1" kern="1200">
        <a:solidFill>
          <a:srgbClr val="999999"/>
        </a:solidFill>
        <a:latin typeface="Arial" charset="0"/>
        <a:ea typeface="ＭＳ Ｐゴシック" charset="0"/>
        <a:cs typeface="ＭＳ Ｐゴシック" charset="0"/>
      </a:defRPr>
    </a:lvl1pPr>
    <a:lvl2pPr marL="457200" algn="l" rtl="0" eaLnBrk="0" fontAlgn="base" hangingPunct="0">
      <a:spcBef>
        <a:spcPct val="0"/>
      </a:spcBef>
      <a:spcAft>
        <a:spcPct val="0"/>
      </a:spcAft>
      <a:defRPr sz="2200" b="1" kern="1200">
        <a:solidFill>
          <a:srgbClr val="999999"/>
        </a:solidFill>
        <a:latin typeface="Arial" charset="0"/>
        <a:ea typeface="ＭＳ Ｐゴシック" charset="0"/>
        <a:cs typeface="ＭＳ Ｐゴシック" charset="0"/>
      </a:defRPr>
    </a:lvl2pPr>
    <a:lvl3pPr marL="914400" algn="l" rtl="0" eaLnBrk="0" fontAlgn="base" hangingPunct="0">
      <a:spcBef>
        <a:spcPct val="0"/>
      </a:spcBef>
      <a:spcAft>
        <a:spcPct val="0"/>
      </a:spcAft>
      <a:defRPr sz="2200" b="1" kern="1200">
        <a:solidFill>
          <a:srgbClr val="999999"/>
        </a:solidFill>
        <a:latin typeface="Arial" charset="0"/>
        <a:ea typeface="ＭＳ Ｐゴシック" charset="0"/>
        <a:cs typeface="ＭＳ Ｐゴシック" charset="0"/>
      </a:defRPr>
    </a:lvl3pPr>
    <a:lvl4pPr marL="1371600" algn="l" rtl="0" eaLnBrk="0" fontAlgn="base" hangingPunct="0">
      <a:spcBef>
        <a:spcPct val="0"/>
      </a:spcBef>
      <a:spcAft>
        <a:spcPct val="0"/>
      </a:spcAft>
      <a:defRPr sz="2200" b="1" kern="1200">
        <a:solidFill>
          <a:srgbClr val="999999"/>
        </a:solidFill>
        <a:latin typeface="Arial" charset="0"/>
        <a:ea typeface="ＭＳ Ｐゴシック" charset="0"/>
        <a:cs typeface="ＭＳ Ｐゴシック" charset="0"/>
      </a:defRPr>
    </a:lvl4pPr>
    <a:lvl5pPr marL="1828800" algn="l" rtl="0" eaLnBrk="0" fontAlgn="base" hangingPunct="0">
      <a:spcBef>
        <a:spcPct val="0"/>
      </a:spcBef>
      <a:spcAft>
        <a:spcPct val="0"/>
      </a:spcAft>
      <a:defRPr sz="2200" b="1" kern="1200">
        <a:solidFill>
          <a:srgbClr val="999999"/>
        </a:solidFill>
        <a:latin typeface="Arial" charset="0"/>
        <a:ea typeface="ＭＳ Ｐゴシック" charset="0"/>
        <a:cs typeface="ＭＳ Ｐゴシック" charset="0"/>
      </a:defRPr>
    </a:lvl5pPr>
    <a:lvl6pPr marL="2286000" algn="l" defTabSz="457200" rtl="0" eaLnBrk="1" latinLnBrk="0" hangingPunct="1">
      <a:defRPr sz="2200" b="1" kern="1200">
        <a:solidFill>
          <a:srgbClr val="999999"/>
        </a:solidFill>
        <a:latin typeface="Arial" charset="0"/>
        <a:ea typeface="ＭＳ Ｐゴシック" charset="0"/>
        <a:cs typeface="ＭＳ Ｐゴシック" charset="0"/>
      </a:defRPr>
    </a:lvl6pPr>
    <a:lvl7pPr marL="2743200" algn="l" defTabSz="457200" rtl="0" eaLnBrk="1" latinLnBrk="0" hangingPunct="1">
      <a:defRPr sz="2200" b="1" kern="1200">
        <a:solidFill>
          <a:srgbClr val="999999"/>
        </a:solidFill>
        <a:latin typeface="Arial" charset="0"/>
        <a:ea typeface="ＭＳ Ｐゴシック" charset="0"/>
        <a:cs typeface="ＭＳ Ｐゴシック" charset="0"/>
      </a:defRPr>
    </a:lvl7pPr>
    <a:lvl8pPr marL="3200400" algn="l" defTabSz="457200" rtl="0" eaLnBrk="1" latinLnBrk="0" hangingPunct="1">
      <a:defRPr sz="2200" b="1" kern="1200">
        <a:solidFill>
          <a:srgbClr val="999999"/>
        </a:solidFill>
        <a:latin typeface="Arial" charset="0"/>
        <a:ea typeface="ＭＳ Ｐゴシック" charset="0"/>
        <a:cs typeface="ＭＳ Ｐゴシック" charset="0"/>
      </a:defRPr>
    </a:lvl8pPr>
    <a:lvl9pPr marL="3657600" algn="l" defTabSz="457200" rtl="0" eaLnBrk="1" latinLnBrk="0" hangingPunct="1">
      <a:defRPr sz="2200" b="1" kern="1200">
        <a:solidFill>
          <a:srgbClr val="999999"/>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loop="1"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5DBA1"/>
    <a:srgbClr val="BABA93"/>
    <a:srgbClr val="BABB93"/>
    <a:srgbClr val="DEDEAF"/>
    <a:srgbClr val="999999"/>
    <a:srgbClr val="D9D9D9"/>
    <a:srgbClr val="FFE052"/>
    <a:srgbClr val="FFC51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399" autoAdjust="0"/>
  </p:normalViewPr>
  <p:slideViewPr>
    <p:cSldViewPr snapToGrid="0">
      <p:cViewPr>
        <p:scale>
          <a:sx n="100" d="100"/>
          <a:sy n="100" d="100"/>
        </p:scale>
        <p:origin x="-448" y="-80"/>
      </p:cViewPr>
      <p:guideLst>
        <p:guide orient="horz" pos="2160"/>
        <p:guide pos="288"/>
        <p:guide pos="726"/>
        <p:guide pos="5029"/>
        <p:guide pos="431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2" d="100"/>
        <a:sy n="102" d="100"/>
      </p:scale>
      <p:origin x="0" y="5496"/>
    </p:cViewPr>
  </p:sorterViewPr>
  <p:notesViewPr>
    <p:cSldViewPr snapToGrid="0">
      <p:cViewPr varScale="1">
        <p:scale>
          <a:sx n="52" d="100"/>
          <a:sy n="52" d="100"/>
        </p:scale>
        <p:origin x="-1896" y="-84"/>
      </p:cViewPr>
      <p:guideLst>
        <p:guide orient="horz" pos="3132"/>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notesMaster" Target="notesMasters/notesMaster1.xml"/><Relationship Id="rId18" Type="http://schemas.openxmlformats.org/officeDocument/2006/relationships/handoutMaster" Target="handoutMasters/handoutMaster1.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chemeClr val="tx1"/>
                </a:solidFill>
                <a:latin typeface="Times" charset="0"/>
                <a:ea typeface="ＭＳ Ｐゴシック" charset="0"/>
                <a:cs typeface="Arial" charset="0"/>
              </a:defRPr>
            </a:lvl1pPr>
          </a:lstStyle>
          <a:p>
            <a:pPr>
              <a:defRPr/>
            </a:pPr>
            <a:endParaRPr lang="en-US"/>
          </a:p>
        </p:txBody>
      </p:sp>
      <p:sp>
        <p:nvSpPr>
          <p:cNvPr id="66563" name="Rectangle 3"/>
          <p:cNvSpPr>
            <a:spLocks noGrp="1" noChangeArrowheads="1"/>
          </p:cNvSpPr>
          <p:nvPr>
            <p:ph type="dt" sz="quarter"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Times" charset="0"/>
                <a:ea typeface="ＭＳ Ｐゴシック" charset="0"/>
                <a:cs typeface="Arial" charset="0"/>
              </a:defRPr>
            </a:lvl1pPr>
          </a:lstStyle>
          <a:p>
            <a:pPr>
              <a:defRPr/>
            </a:pPr>
            <a:endParaRPr lang="en-US"/>
          </a:p>
        </p:txBody>
      </p:sp>
      <p:sp>
        <p:nvSpPr>
          <p:cNvPr id="66564" name="Rectangle 4"/>
          <p:cNvSpPr>
            <a:spLocks noGrp="1" noChangeArrowheads="1"/>
          </p:cNvSpPr>
          <p:nvPr>
            <p:ph type="ftr" sz="quarter" idx="2"/>
          </p:nvPr>
        </p:nvSpPr>
        <p:spPr bwMode="auto">
          <a:xfrm>
            <a:off x="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solidFill>
                  <a:schemeClr val="tx1"/>
                </a:solidFill>
                <a:latin typeface="Times" charset="0"/>
                <a:ea typeface="ＭＳ Ｐゴシック" charset="0"/>
                <a:cs typeface="Arial" charset="0"/>
              </a:defRPr>
            </a:lvl1pPr>
          </a:lstStyle>
          <a:p>
            <a:pPr>
              <a:defRPr/>
            </a:pPr>
            <a:endParaRPr lang="en-US"/>
          </a:p>
        </p:txBody>
      </p:sp>
      <p:sp>
        <p:nvSpPr>
          <p:cNvPr id="66565" name="Rectangle 5"/>
          <p:cNvSpPr>
            <a:spLocks noGrp="1" noChangeArrowheads="1"/>
          </p:cNvSpPr>
          <p:nvPr>
            <p:ph type="sldNum" sz="quarter" idx="3"/>
          </p:nvPr>
        </p:nvSpPr>
        <p:spPr bwMode="auto">
          <a:xfrm>
            <a:off x="388620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Times" charset="0"/>
                <a:cs typeface="Arial" charset="0"/>
              </a:defRPr>
            </a:lvl1pPr>
          </a:lstStyle>
          <a:p>
            <a:fld id="{C1C37517-5EFB-914C-A7D1-2B03DD0818F8}" type="slidenum">
              <a:rPr lang="de-DE"/>
              <a:pPr/>
              <a:t>‹#›</a:t>
            </a:fld>
            <a:endParaRPr lang="de-DE"/>
          </a:p>
        </p:txBody>
      </p:sp>
    </p:spTree>
    <p:extLst>
      <p:ext uri="{BB962C8B-B14F-4D97-AF65-F5344CB8AC3E}">
        <p14:creationId xmlns:p14="http://schemas.microsoft.com/office/powerpoint/2010/main" val="28694652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chemeClr val="tx1"/>
                </a:solidFill>
                <a:latin typeface="Times" charset="0"/>
                <a:ea typeface="ＭＳ Ｐゴシック" charset="0"/>
                <a:cs typeface="Arial" charset="0"/>
              </a:defRPr>
            </a:lvl1pPr>
          </a:lstStyle>
          <a:p>
            <a:pPr>
              <a:defRPr/>
            </a:pPr>
            <a:endParaRPr lang="en-US"/>
          </a:p>
        </p:txBody>
      </p:sp>
      <p:sp>
        <p:nvSpPr>
          <p:cNvPr id="8195" name="Rectangle 3"/>
          <p:cNvSpPr>
            <a:spLocks noGrp="1" noChangeArrowheads="1"/>
          </p:cNvSpPr>
          <p:nvPr>
            <p:ph type="dt"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Times" charset="0"/>
                <a:ea typeface="ＭＳ Ｐゴシック" charset="0"/>
                <a:cs typeface="Arial" charset="0"/>
              </a:defRPr>
            </a:lvl1pPr>
          </a:lstStyle>
          <a:p>
            <a:pPr>
              <a:defRPr/>
            </a:pPr>
            <a:endParaRPr lang="en-US"/>
          </a:p>
        </p:txBody>
      </p:sp>
      <p:sp>
        <p:nvSpPr>
          <p:cNvPr id="24580" name="Rectangle 4"/>
          <p:cNvSpPr>
            <a:spLocks noGrp="1" noRot="1" noChangeAspect="1" noChangeArrowheads="1" noTextEdit="1"/>
          </p:cNvSpPr>
          <p:nvPr>
            <p:ph type="sldImg" idx="2"/>
          </p:nvPr>
        </p:nvSpPr>
        <p:spPr bwMode="auto">
          <a:xfrm>
            <a:off x="942975" y="746125"/>
            <a:ext cx="4972050" cy="37290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197" name="Rectangle 5"/>
          <p:cNvSpPr>
            <a:spLocks noGrp="1" noChangeArrowheads="1"/>
          </p:cNvSpPr>
          <p:nvPr>
            <p:ph type="body" sz="quarter" idx="3"/>
          </p:nvPr>
        </p:nvSpPr>
        <p:spPr bwMode="auto">
          <a:xfrm>
            <a:off x="914400" y="4724400"/>
            <a:ext cx="5029200" cy="44751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a:t>Klicken Sie, um die Formate des Vorlagentextes zu bearbeiten</a:t>
            </a:r>
          </a:p>
          <a:p>
            <a:pPr lvl="1"/>
            <a:r>
              <a:rPr lang="de-DE"/>
              <a:t>Zweite Ebene</a:t>
            </a:r>
          </a:p>
          <a:p>
            <a:pPr lvl="2"/>
            <a:r>
              <a:rPr lang="de-DE"/>
              <a:t>Dritte Ebene</a:t>
            </a:r>
          </a:p>
          <a:p>
            <a:pPr lvl="3"/>
            <a:r>
              <a:rPr lang="de-DE"/>
              <a:t>Vierte Ebene</a:t>
            </a:r>
          </a:p>
          <a:p>
            <a:pPr lvl="4"/>
            <a:r>
              <a:rPr lang="de-DE"/>
              <a:t>Fünfte Ebene</a:t>
            </a:r>
          </a:p>
        </p:txBody>
      </p:sp>
      <p:sp>
        <p:nvSpPr>
          <p:cNvPr id="8198" name="Rectangle 6"/>
          <p:cNvSpPr>
            <a:spLocks noGrp="1" noChangeArrowheads="1"/>
          </p:cNvSpPr>
          <p:nvPr>
            <p:ph type="ftr" sz="quarter" idx="4"/>
          </p:nvPr>
        </p:nvSpPr>
        <p:spPr bwMode="auto">
          <a:xfrm>
            <a:off x="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solidFill>
                  <a:schemeClr val="tx1"/>
                </a:solidFill>
                <a:latin typeface="Times" charset="0"/>
                <a:ea typeface="ＭＳ Ｐゴシック" charset="0"/>
                <a:cs typeface="Arial" charset="0"/>
              </a:defRPr>
            </a:lvl1pPr>
          </a:lstStyle>
          <a:p>
            <a:pPr>
              <a:defRPr/>
            </a:pPr>
            <a:endParaRPr lang="en-US"/>
          </a:p>
        </p:txBody>
      </p:sp>
      <p:sp>
        <p:nvSpPr>
          <p:cNvPr id="8199" name="Rectangle 7"/>
          <p:cNvSpPr>
            <a:spLocks noGrp="1" noChangeArrowheads="1"/>
          </p:cNvSpPr>
          <p:nvPr>
            <p:ph type="sldNum" sz="quarter" idx="5"/>
          </p:nvPr>
        </p:nvSpPr>
        <p:spPr bwMode="auto">
          <a:xfrm>
            <a:off x="388620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Times" charset="0"/>
                <a:cs typeface="Arial" charset="0"/>
              </a:defRPr>
            </a:lvl1pPr>
          </a:lstStyle>
          <a:p>
            <a:fld id="{2B873197-5FDE-CB48-BF48-1C6FD5294E92}" type="slidenum">
              <a:rPr lang="de-DE"/>
              <a:pPr/>
              <a:t>‹#›</a:t>
            </a:fld>
            <a:endParaRPr lang="de-DE"/>
          </a:p>
        </p:txBody>
      </p:sp>
    </p:spTree>
    <p:extLst>
      <p:ext uri="{BB962C8B-B14F-4D97-AF65-F5344CB8AC3E}">
        <p14:creationId xmlns:p14="http://schemas.microsoft.com/office/powerpoint/2010/main" val="426061399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10" charset="0"/>
        <a:ea typeface="ＭＳ Ｐゴシック" pitchFamily="-65"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Times" pitchFamily="-110" charset="0"/>
        <a:ea typeface="ＭＳ Ｐゴシック" pitchFamily="-110" charset="-128"/>
        <a:cs typeface="+mn-cs"/>
      </a:defRPr>
    </a:lvl2pPr>
    <a:lvl3pPr marL="914400" algn="l" rtl="0" eaLnBrk="0" fontAlgn="base" hangingPunct="0">
      <a:spcBef>
        <a:spcPct val="30000"/>
      </a:spcBef>
      <a:spcAft>
        <a:spcPct val="0"/>
      </a:spcAft>
      <a:defRPr sz="1200" kern="1200">
        <a:solidFill>
          <a:schemeClr val="tx1"/>
        </a:solidFill>
        <a:latin typeface="Times" pitchFamily="-110" charset="0"/>
        <a:ea typeface="ＭＳ Ｐゴシック" pitchFamily="-110" charset="-128"/>
        <a:cs typeface="+mn-cs"/>
      </a:defRPr>
    </a:lvl3pPr>
    <a:lvl4pPr marL="1371600" algn="l" rtl="0" eaLnBrk="0" fontAlgn="base" hangingPunct="0">
      <a:spcBef>
        <a:spcPct val="30000"/>
      </a:spcBef>
      <a:spcAft>
        <a:spcPct val="0"/>
      </a:spcAft>
      <a:defRPr sz="1200" kern="1200">
        <a:solidFill>
          <a:schemeClr val="tx1"/>
        </a:solidFill>
        <a:latin typeface="Times" pitchFamily="-110" charset="0"/>
        <a:ea typeface="ＭＳ Ｐゴシック" pitchFamily="-110" charset="-128"/>
        <a:cs typeface="+mn-cs"/>
      </a:defRPr>
    </a:lvl4pPr>
    <a:lvl5pPr marL="1828800" algn="l" rtl="0" eaLnBrk="0" fontAlgn="base" hangingPunct="0">
      <a:spcBef>
        <a:spcPct val="30000"/>
      </a:spcBef>
      <a:spcAft>
        <a:spcPct val="0"/>
      </a:spcAft>
      <a:defRPr sz="1200" kern="1200">
        <a:solidFill>
          <a:schemeClr val="tx1"/>
        </a:solidFill>
        <a:latin typeface="Times" pitchFamily="-110" charset="0"/>
        <a:ea typeface="ＭＳ Ｐゴシック" pitchFamily="-110"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r>
              <a:rPr lang="en-US">
                <a:latin typeface="Times" charset="0"/>
                <a:ea typeface="ＭＳ Ｐゴシック" charset="0"/>
                <a:cs typeface="ＭＳ Ｐゴシック" charset="0"/>
              </a:rPr>
              <a:t>LDP reflections: what’s good</a:t>
            </a:r>
            <a:r>
              <a:rPr lang="en-US" baseline="0">
                <a:latin typeface="Times" charset="0"/>
                <a:ea typeface="ＭＳ Ｐゴシック" charset="0"/>
                <a:cs typeface="ＭＳ Ｐゴシック" charset="0"/>
              </a:rPr>
              <a:t> and why is it important for P4H? what should be changed?  which parts should come out stronger?  what’s missing.</a:t>
            </a:r>
            <a:endParaRPr lang="en-US">
              <a:latin typeface="Times" charset="0"/>
              <a:ea typeface="ＭＳ Ｐゴシック" charset="0"/>
              <a:cs typeface="ＭＳ Ｐゴシック" charset="0"/>
            </a:endParaRPr>
          </a:p>
        </p:txBody>
      </p:sp>
      <p:sp>
        <p:nvSpPr>
          <p:cNvPr id="256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200" b="1">
                <a:solidFill>
                  <a:srgbClr val="999999"/>
                </a:solidFill>
                <a:latin typeface="Arial" charset="0"/>
                <a:ea typeface="ＭＳ Ｐゴシック" charset="0"/>
                <a:cs typeface="ＭＳ Ｐゴシック" charset="0"/>
              </a:defRPr>
            </a:lvl1pPr>
            <a:lvl2pPr marL="742950" indent="-285750">
              <a:defRPr sz="2200" b="1">
                <a:solidFill>
                  <a:srgbClr val="999999"/>
                </a:solidFill>
                <a:latin typeface="Arial" charset="0"/>
                <a:ea typeface="ＭＳ Ｐゴシック" charset="0"/>
              </a:defRPr>
            </a:lvl2pPr>
            <a:lvl3pPr marL="1143000" indent="-228600">
              <a:defRPr sz="2200" b="1">
                <a:solidFill>
                  <a:srgbClr val="999999"/>
                </a:solidFill>
                <a:latin typeface="Arial" charset="0"/>
                <a:ea typeface="ＭＳ Ｐゴシック" charset="0"/>
              </a:defRPr>
            </a:lvl3pPr>
            <a:lvl4pPr marL="1600200" indent="-228600">
              <a:defRPr sz="2200" b="1">
                <a:solidFill>
                  <a:srgbClr val="999999"/>
                </a:solidFill>
                <a:latin typeface="Arial" charset="0"/>
                <a:ea typeface="ＭＳ Ｐゴシック" charset="0"/>
              </a:defRPr>
            </a:lvl4pPr>
            <a:lvl5pPr marL="2057400" indent="-228600">
              <a:defRPr sz="2200" b="1">
                <a:solidFill>
                  <a:srgbClr val="999999"/>
                </a:solidFill>
                <a:latin typeface="Arial" charset="0"/>
                <a:ea typeface="ＭＳ Ｐゴシック" charset="0"/>
              </a:defRPr>
            </a:lvl5pPr>
            <a:lvl6pPr marL="2514600" indent="-228600" eaLnBrk="0" fontAlgn="base" hangingPunct="0">
              <a:spcBef>
                <a:spcPct val="0"/>
              </a:spcBef>
              <a:spcAft>
                <a:spcPct val="0"/>
              </a:spcAft>
              <a:defRPr sz="2200" b="1">
                <a:solidFill>
                  <a:srgbClr val="999999"/>
                </a:solidFill>
                <a:latin typeface="Arial" charset="0"/>
                <a:ea typeface="ＭＳ Ｐゴシック" charset="0"/>
              </a:defRPr>
            </a:lvl6pPr>
            <a:lvl7pPr marL="2971800" indent="-228600" eaLnBrk="0" fontAlgn="base" hangingPunct="0">
              <a:spcBef>
                <a:spcPct val="0"/>
              </a:spcBef>
              <a:spcAft>
                <a:spcPct val="0"/>
              </a:spcAft>
              <a:defRPr sz="2200" b="1">
                <a:solidFill>
                  <a:srgbClr val="999999"/>
                </a:solidFill>
                <a:latin typeface="Arial" charset="0"/>
                <a:ea typeface="ＭＳ Ｐゴシック" charset="0"/>
              </a:defRPr>
            </a:lvl7pPr>
            <a:lvl8pPr marL="3429000" indent="-228600" eaLnBrk="0" fontAlgn="base" hangingPunct="0">
              <a:spcBef>
                <a:spcPct val="0"/>
              </a:spcBef>
              <a:spcAft>
                <a:spcPct val="0"/>
              </a:spcAft>
              <a:defRPr sz="2200" b="1">
                <a:solidFill>
                  <a:srgbClr val="999999"/>
                </a:solidFill>
                <a:latin typeface="Arial" charset="0"/>
                <a:ea typeface="ＭＳ Ｐゴシック" charset="0"/>
              </a:defRPr>
            </a:lvl8pPr>
            <a:lvl9pPr marL="3886200" indent="-228600" eaLnBrk="0" fontAlgn="base" hangingPunct="0">
              <a:spcBef>
                <a:spcPct val="0"/>
              </a:spcBef>
              <a:spcAft>
                <a:spcPct val="0"/>
              </a:spcAft>
              <a:defRPr sz="2200" b="1">
                <a:solidFill>
                  <a:srgbClr val="999999"/>
                </a:solidFill>
                <a:latin typeface="Arial" charset="0"/>
                <a:ea typeface="ＭＳ Ｐゴシック" charset="0"/>
              </a:defRPr>
            </a:lvl9pPr>
          </a:lstStyle>
          <a:p>
            <a:fld id="{A5ABF448-F28D-564A-9A6D-75C84FD9E8BF}" type="slidenum">
              <a:rPr lang="de-DE" sz="1200" b="0">
                <a:solidFill>
                  <a:schemeClr val="tx1"/>
                </a:solidFill>
                <a:latin typeface="Times" charset="0"/>
                <a:cs typeface="Arial" charset="0"/>
              </a:rPr>
              <a:pPr/>
              <a:t>1</a:t>
            </a:fld>
            <a:endParaRPr lang="de-DE" sz="1200" b="0">
              <a:solidFill>
                <a:schemeClr val="tx1"/>
              </a:solidFill>
              <a:latin typeface="Times" charset="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200" b="1">
                <a:solidFill>
                  <a:srgbClr val="999999"/>
                </a:solidFill>
                <a:latin typeface="Arial" charset="0"/>
                <a:ea typeface="ＭＳ Ｐゴシック" charset="0"/>
                <a:cs typeface="ＭＳ Ｐゴシック" charset="0"/>
              </a:defRPr>
            </a:lvl1pPr>
            <a:lvl2pPr marL="742950" indent="-285750">
              <a:defRPr sz="2200" b="1">
                <a:solidFill>
                  <a:srgbClr val="999999"/>
                </a:solidFill>
                <a:latin typeface="Arial" charset="0"/>
                <a:ea typeface="ＭＳ Ｐゴシック" charset="0"/>
              </a:defRPr>
            </a:lvl2pPr>
            <a:lvl3pPr marL="1143000" indent="-228600">
              <a:defRPr sz="2200" b="1">
                <a:solidFill>
                  <a:srgbClr val="999999"/>
                </a:solidFill>
                <a:latin typeface="Arial" charset="0"/>
                <a:ea typeface="ＭＳ Ｐゴシック" charset="0"/>
              </a:defRPr>
            </a:lvl3pPr>
            <a:lvl4pPr marL="1600200" indent="-228600">
              <a:defRPr sz="2200" b="1">
                <a:solidFill>
                  <a:srgbClr val="999999"/>
                </a:solidFill>
                <a:latin typeface="Arial" charset="0"/>
                <a:ea typeface="ＭＳ Ｐゴシック" charset="0"/>
              </a:defRPr>
            </a:lvl4pPr>
            <a:lvl5pPr marL="2057400" indent="-228600">
              <a:defRPr sz="2200" b="1">
                <a:solidFill>
                  <a:srgbClr val="999999"/>
                </a:solidFill>
                <a:latin typeface="Arial" charset="0"/>
                <a:ea typeface="ＭＳ Ｐゴシック" charset="0"/>
              </a:defRPr>
            </a:lvl5pPr>
            <a:lvl6pPr marL="2514600" indent="-228600" eaLnBrk="0" fontAlgn="base" hangingPunct="0">
              <a:spcBef>
                <a:spcPct val="0"/>
              </a:spcBef>
              <a:spcAft>
                <a:spcPct val="0"/>
              </a:spcAft>
              <a:defRPr sz="2200" b="1">
                <a:solidFill>
                  <a:srgbClr val="999999"/>
                </a:solidFill>
                <a:latin typeface="Arial" charset="0"/>
                <a:ea typeface="ＭＳ Ｐゴシック" charset="0"/>
              </a:defRPr>
            </a:lvl6pPr>
            <a:lvl7pPr marL="2971800" indent="-228600" eaLnBrk="0" fontAlgn="base" hangingPunct="0">
              <a:spcBef>
                <a:spcPct val="0"/>
              </a:spcBef>
              <a:spcAft>
                <a:spcPct val="0"/>
              </a:spcAft>
              <a:defRPr sz="2200" b="1">
                <a:solidFill>
                  <a:srgbClr val="999999"/>
                </a:solidFill>
                <a:latin typeface="Arial" charset="0"/>
                <a:ea typeface="ＭＳ Ｐゴシック" charset="0"/>
              </a:defRPr>
            </a:lvl7pPr>
            <a:lvl8pPr marL="3429000" indent="-228600" eaLnBrk="0" fontAlgn="base" hangingPunct="0">
              <a:spcBef>
                <a:spcPct val="0"/>
              </a:spcBef>
              <a:spcAft>
                <a:spcPct val="0"/>
              </a:spcAft>
              <a:defRPr sz="2200" b="1">
                <a:solidFill>
                  <a:srgbClr val="999999"/>
                </a:solidFill>
                <a:latin typeface="Arial" charset="0"/>
                <a:ea typeface="ＭＳ Ｐゴシック" charset="0"/>
              </a:defRPr>
            </a:lvl8pPr>
            <a:lvl9pPr marL="3886200" indent="-228600" eaLnBrk="0" fontAlgn="base" hangingPunct="0">
              <a:spcBef>
                <a:spcPct val="0"/>
              </a:spcBef>
              <a:spcAft>
                <a:spcPct val="0"/>
              </a:spcAft>
              <a:defRPr sz="2200" b="1">
                <a:solidFill>
                  <a:srgbClr val="999999"/>
                </a:solidFill>
                <a:latin typeface="Arial" charset="0"/>
                <a:ea typeface="ＭＳ Ｐゴシック" charset="0"/>
              </a:defRPr>
            </a:lvl9pPr>
          </a:lstStyle>
          <a:p>
            <a:fld id="{EF1BD0FC-F0F5-7840-B634-2A9AF1796CF2}" type="slidenum">
              <a:rPr lang="de-DE" sz="1200" b="0">
                <a:solidFill>
                  <a:schemeClr val="tx1"/>
                </a:solidFill>
                <a:latin typeface="Times" charset="0"/>
              </a:rPr>
              <a:pPr/>
              <a:t>10</a:t>
            </a:fld>
            <a:endParaRPr lang="de-DE" sz="1200" b="0">
              <a:solidFill>
                <a:schemeClr val="tx1"/>
              </a:solidFill>
              <a:latin typeface="Times" charset="0"/>
            </a:endParaRPr>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000">
              <a:latin typeface="Times" charset="0"/>
              <a:ea typeface="ＭＳ Ｐゴシック" charset="0"/>
              <a:cs typeface="ＭＳ Ｐゴシック" charset="0"/>
            </a:endParaRPr>
          </a:p>
          <a:p>
            <a:endParaRPr lang="en-GB" b="1">
              <a:latin typeface="Times" charset="0"/>
              <a:ea typeface="ＭＳ Ｐゴシック" charset="0"/>
              <a:cs typeface="ＭＳ Ｐゴシック" charset="0"/>
            </a:endParaRPr>
          </a:p>
          <a:p>
            <a:endParaRPr lang="en-US">
              <a:latin typeface="Times" charset="0"/>
              <a:ea typeface="ＭＳ Ｐゴシック" charset="0"/>
              <a:cs typeface="ＭＳ Ｐゴシック" charset="0"/>
            </a:endParaRPr>
          </a:p>
          <a:p>
            <a:endParaRPr lang="en-US">
              <a:latin typeface="Times" charset="0"/>
              <a:ea typeface="ＭＳ Ｐゴシック" charset="0"/>
              <a:cs typeface="ＭＳ Ｐゴシック"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200" b="1">
                <a:solidFill>
                  <a:srgbClr val="999999"/>
                </a:solidFill>
                <a:latin typeface="Arial" charset="0"/>
                <a:ea typeface="ＭＳ Ｐゴシック" charset="0"/>
                <a:cs typeface="ＭＳ Ｐゴシック" charset="0"/>
              </a:defRPr>
            </a:lvl1pPr>
            <a:lvl2pPr marL="742950" indent="-285750">
              <a:defRPr sz="2200" b="1">
                <a:solidFill>
                  <a:srgbClr val="999999"/>
                </a:solidFill>
                <a:latin typeface="Arial" charset="0"/>
                <a:ea typeface="ＭＳ Ｐゴシック" charset="0"/>
              </a:defRPr>
            </a:lvl2pPr>
            <a:lvl3pPr marL="1143000" indent="-228600">
              <a:defRPr sz="2200" b="1">
                <a:solidFill>
                  <a:srgbClr val="999999"/>
                </a:solidFill>
                <a:latin typeface="Arial" charset="0"/>
                <a:ea typeface="ＭＳ Ｐゴシック" charset="0"/>
              </a:defRPr>
            </a:lvl3pPr>
            <a:lvl4pPr marL="1600200" indent="-228600">
              <a:defRPr sz="2200" b="1">
                <a:solidFill>
                  <a:srgbClr val="999999"/>
                </a:solidFill>
                <a:latin typeface="Arial" charset="0"/>
                <a:ea typeface="ＭＳ Ｐゴシック" charset="0"/>
              </a:defRPr>
            </a:lvl4pPr>
            <a:lvl5pPr marL="2057400" indent="-228600">
              <a:defRPr sz="2200" b="1">
                <a:solidFill>
                  <a:srgbClr val="999999"/>
                </a:solidFill>
                <a:latin typeface="Arial" charset="0"/>
                <a:ea typeface="ＭＳ Ｐゴシック" charset="0"/>
              </a:defRPr>
            </a:lvl5pPr>
            <a:lvl6pPr marL="2514600" indent="-228600" eaLnBrk="0" fontAlgn="base" hangingPunct="0">
              <a:spcBef>
                <a:spcPct val="0"/>
              </a:spcBef>
              <a:spcAft>
                <a:spcPct val="0"/>
              </a:spcAft>
              <a:defRPr sz="2200" b="1">
                <a:solidFill>
                  <a:srgbClr val="999999"/>
                </a:solidFill>
                <a:latin typeface="Arial" charset="0"/>
                <a:ea typeface="ＭＳ Ｐゴシック" charset="0"/>
              </a:defRPr>
            </a:lvl6pPr>
            <a:lvl7pPr marL="2971800" indent="-228600" eaLnBrk="0" fontAlgn="base" hangingPunct="0">
              <a:spcBef>
                <a:spcPct val="0"/>
              </a:spcBef>
              <a:spcAft>
                <a:spcPct val="0"/>
              </a:spcAft>
              <a:defRPr sz="2200" b="1">
                <a:solidFill>
                  <a:srgbClr val="999999"/>
                </a:solidFill>
                <a:latin typeface="Arial" charset="0"/>
                <a:ea typeface="ＭＳ Ｐゴシック" charset="0"/>
              </a:defRPr>
            </a:lvl7pPr>
            <a:lvl8pPr marL="3429000" indent="-228600" eaLnBrk="0" fontAlgn="base" hangingPunct="0">
              <a:spcBef>
                <a:spcPct val="0"/>
              </a:spcBef>
              <a:spcAft>
                <a:spcPct val="0"/>
              </a:spcAft>
              <a:defRPr sz="2200" b="1">
                <a:solidFill>
                  <a:srgbClr val="999999"/>
                </a:solidFill>
                <a:latin typeface="Arial" charset="0"/>
                <a:ea typeface="ＭＳ Ｐゴシック" charset="0"/>
              </a:defRPr>
            </a:lvl8pPr>
            <a:lvl9pPr marL="3886200" indent="-228600" eaLnBrk="0" fontAlgn="base" hangingPunct="0">
              <a:spcBef>
                <a:spcPct val="0"/>
              </a:spcBef>
              <a:spcAft>
                <a:spcPct val="0"/>
              </a:spcAft>
              <a:defRPr sz="2200" b="1">
                <a:solidFill>
                  <a:srgbClr val="999999"/>
                </a:solidFill>
                <a:latin typeface="Arial" charset="0"/>
                <a:ea typeface="ＭＳ Ｐゴシック" charset="0"/>
              </a:defRPr>
            </a:lvl9pPr>
          </a:lstStyle>
          <a:p>
            <a:fld id="{EF1BD0FC-F0F5-7840-B634-2A9AF1796CF2}" type="slidenum">
              <a:rPr lang="de-DE" sz="1200" b="0">
                <a:solidFill>
                  <a:schemeClr val="tx1"/>
                </a:solidFill>
                <a:latin typeface="Times" charset="0"/>
              </a:rPr>
              <a:pPr/>
              <a:t>11</a:t>
            </a:fld>
            <a:endParaRPr lang="de-DE" sz="1200" b="0">
              <a:solidFill>
                <a:schemeClr val="tx1"/>
              </a:solidFill>
              <a:latin typeface="Times" charset="0"/>
            </a:endParaRPr>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000">
              <a:latin typeface="Times" charset="0"/>
              <a:ea typeface="ＭＳ Ｐゴシック" charset="0"/>
              <a:cs typeface="ＭＳ Ｐゴシック" charset="0"/>
            </a:endParaRPr>
          </a:p>
          <a:p>
            <a:endParaRPr lang="en-GB" b="1">
              <a:latin typeface="Times" charset="0"/>
              <a:ea typeface="ＭＳ Ｐゴシック" charset="0"/>
              <a:cs typeface="ＭＳ Ｐゴシック" charset="0"/>
            </a:endParaRPr>
          </a:p>
          <a:p>
            <a:endParaRPr lang="en-US">
              <a:latin typeface="Times" charset="0"/>
              <a:ea typeface="ＭＳ Ｐゴシック" charset="0"/>
              <a:cs typeface="ＭＳ Ｐゴシック" charset="0"/>
            </a:endParaRPr>
          </a:p>
          <a:p>
            <a:endParaRPr lang="en-US">
              <a:latin typeface="Times" charset="0"/>
              <a:ea typeface="ＭＳ Ｐゴシック" charset="0"/>
              <a:cs typeface="ＭＳ Ｐゴシック"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smtClean="0"/>
              <a:t>The</a:t>
            </a:r>
            <a:r>
              <a:rPr lang="en-US" sz="1100" baseline="0" dirty="0" smtClean="0"/>
              <a:t> contrast between technical problems and adaptive challenges is well illustrated in the table under six main dimensions: problem identification, easiness of resolution, use of authority, nature and magnitude of the change, and people’s willingness to address the challenges and change values and beliefs.  In sum, adaptive challenges demand shifts in mind sets, for the people facing the challenge to recognize they are part of the problem and to “own” it.  It’s a process that requires learning. </a:t>
            </a:r>
          </a:p>
          <a:p>
            <a:endParaRPr lang="en-US" sz="1100" baseline="0" dirty="0" smtClean="0"/>
          </a:p>
          <a:p>
            <a:pPr marL="0" indent="0" algn="just">
              <a:buClr>
                <a:srgbClr val="002060"/>
              </a:buClr>
              <a:buSzPct val="100000"/>
              <a:buNone/>
            </a:pPr>
            <a:r>
              <a:rPr lang="en-US" sz="2400" i="1" dirty="0" smtClean="0"/>
              <a:t>“The most common cause of failure in leadership is produced by treating adaptive challenges as if they were technical problems.”</a:t>
            </a:r>
          </a:p>
          <a:p>
            <a:pPr marL="0" indent="0" algn="just">
              <a:buClr>
                <a:srgbClr val="002060"/>
              </a:buClr>
              <a:buSzPct val="100000"/>
              <a:buNone/>
            </a:pPr>
            <a:endParaRPr lang="en-US" sz="2400" i="1" dirty="0" smtClean="0"/>
          </a:p>
          <a:p>
            <a:pPr marL="0" indent="0" algn="just">
              <a:buClr>
                <a:srgbClr val="002060"/>
              </a:buClr>
              <a:buSzPct val="100000"/>
              <a:buNone/>
            </a:pPr>
            <a:r>
              <a:rPr lang="en-US" sz="2100" b="1" dirty="0"/>
              <a:t>T</a:t>
            </a:r>
            <a:r>
              <a:rPr lang="en-US" sz="2100" b="1" dirty="0" smtClean="0"/>
              <a:t>echnical problems </a:t>
            </a:r>
          </a:p>
          <a:p>
            <a:pPr lvl="1" algn="just">
              <a:buClr>
                <a:srgbClr val="002060"/>
              </a:buClr>
              <a:buSzPct val="100000"/>
            </a:pPr>
            <a:r>
              <a:rPr lang="en-US" sz="1600" dirty="0"/>
              <a:t>M</a:t>
            </a:r>
            <a:r>
              <a:rPr lang="en-US" sz="1600" dirty="0" smtClean="0"/>
              <a:t>ay be very difficult and critically important; </a:t>
            </a:r>
          </a:p>
          <a:p>
            <a:pPr lvl="1" algn="just">
              <a:buClr>
                <a:srgbClr val="002060"/>
              </a:buClr>
              <a:buSzPct val="100000"/>
            </a:pPr>
            <a:r>
              <a:rPr lang="en-US" sz="1600" dirty="0"/>
              <a:t>O</a:t>
            </a:r>
            <a:r>
              <a:rPr lang="en-US" sz="1600" dirty="0" smtClean="0"/>
              <a:t>ften have a known solution that can be implemented with current know-how. </a:t>
            </a:r>
          </a:p>
          <a:p>
            <a:pPr lvl="1" algn="just">
              <a:buClr>
                <a:srgbClr val="002060"/>
              </a:buClr>
              <a:buSzPct val="100000"/>
            </a:pPr>
            <a:r>
              <a:rPr lang="en-US" sz="1600" dirty="0" smtClean="0"/>
              <a:t>They can be resolved through application of expertise and through organization’s current structures, procedures, and ways of doing things.</a:t>
            </a:r>
          </a:p>
          <a:p>
            <a:pPr marL="0" indent="0" algn="just">
              <a:buClr>
                <a:srgbClr val="002060"/>
              </a:buClr>
              <a:buSzPct val="100000"/>
              <a:buNone/>
            </a:pPr>
            <a:endParaRPr lang="en-US" sz="1800" b="1" dirty="0"/>
          </a:p>
          <a:p>
            <a:pPr marL="0" indent="0" algn="just">
              <a:buClr>
                <a:srgbClr val="002060"/>
              </a:buClr>
              <a:buSzPct val="100000"/>
              <a:buNone/>
            </a:pPr>
            <a:r>
              <a:rPr lang="en-US" sz="2100" b="1" dirty="0"/>
              <a:t>Adaptive challenges  </a:t>
            </a:r>
          </a:p>
          <a:p>
            <a:pPr lvl="1">
              <a:defRPr/>
            </a:pPr>
            <a:r>
              <a:rPr lang="en-US" sz="1600" dirty="0"/>
              <a:t>No adequate response has yet been developed. </a:t>
            </a:r>
          </a:p>
          <a:p>
            <a:pPr lvl="1">
              <a:defRPr/>
            </a:pPr>
            <a:r>
              <a:rPr lang="en-US" sz="1600" dirty="0"/>
              <a:t>They require </a:t>
            </a:r>
            <a:r>
              <a:rPr lang="en-US" sz="1600" dirty="0">
                <a:solidFill>
                  <a:schemeClr val="tx2"/>
                </a:solidFill>
              </a:rPr>
              <a:t>learning</a:t>
            </a:r>
            <a:r>
              <a:rPr lang="en-US" sz="1600" dirty="0"/>
              <a:t> to overcome the conflicts in values, or reduce the gap between the espoused values and reality.</a:t>
            </a:r>
          </a:p>
          <a:p>
            <a:pPr lvl="1">
              <a:defRPr/>
            </a:pPr>
            <a:r>
              <a:rPr lang="en-US" sz="1600" dirty="0"/>
              <a:t>They require changes in </a:t>
            </a:r>
            <a:r>
              <a:rPr lang="en-US" sz="1600" dirty="0">
                <a:solidFill>
                  <a:schemeClr val="tx2"/>
                </a:solidFill>
              </a:rPr>
              <a:t>values, attitudes or habits of behavior.</a:t>
            </a:r>
            <a:endParaRPr lang="es-ES" sz="1600" dirty="0">
              <a:solidFill>
                <a:schemeClr val="tx2"/>
              </a:solidFill>
            </a:endParaRPr>
          </a:p>
          <a:p>
            <a:endParaRPr lang="en-US" sz="1100" dirty="0"/>
          </a:p>
        </p:txBody>
      </p:sp>
      <p:sp>
        <p:nvSpPr>
          <p:cNvPr id="4" name="Slide Number Placeholder 3"/>
          <p:cNvSpPr>
            <a:spLocks noGrp="1"/>
          </p:cNvSpPr>
          <p:nvPr>
            <p:ph type="sldNum" sz="quarter" idx="10"/>
          </p:nvPr>
        </p:nvSpPr>
        <p:spPr/>
        <p:txBody>
          <a:bodyPr/>
          <a:lstStyle/>
          <a:p>
            <a:fld id="{DE2056A0-4A35-48B9-A1D0-41AA889CC1F4}" type="slidenum">
              <a:rPr lang="en-US" smtClean="0">
                <a:solidFill>
                  <a:prstClr val="black"/>
                </a:solidFill>
                <a:latin typeface="Calibri"/>
              </a:rPr>
              <a:pPr/>
              <a:t>12</a:t>
            </a:fld>
            <a:endParaRPr lang="en-US">
              <a:solidFill>
                <a:prstClr val="black"/>
              </a:solidFill>
              <a:latin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200" b="1">
                <a:solidFill>
                  <a:srgbClr val="999999"/>
                </a:solidFill>
                <a:latin typeface="Arial" charset="0"/>
                <a:ea typeface="ＭＳ Ｐゴシック" charset="0"/>
                <a:cs typeface="ＭＳ Ｐゴシック" charset="0"/>
              </a:defRPr>
            </a:lvl1pPr>
            <a:lvl2pPr marL="742950" indent="-285750">
              <a:defRPr sz="2200" b="1">
                <a:solidFill>
                  <a:srgbClr val="999999"/>
                </a:solidFill>
                <a:latin typeface="Arial" charset="0"/>
                <a:ea typeface="ＭＳ Ｐゴシック" charset="0"/>
              </a:defRPr>
            </a:lvl2pPr>
            <a:lvl3pPr marL="1143000" indent="-228600">
              <a:defRPr sz="2200" b="1">
                <a:solidFill>
                  <a:srgbClr val="999999"/>
                </a:solidFill>
                <a:latin typeface="Arial" charset="0"/>
                <a:ea typeface="ＭＳ Ｐゴシック" charset="0"/>
              </a:defRPr>
            </a:lvl3pPr>
            <a:lvl4pPr marL="1600200" indent="-228600">
              <a:defRPr sz="2200" b="1">
                <a:solidFill>
                  <a:srgbClr val="999999"/>
                </a:solidFill>
                <a:latin typeface="Arial" charset="0"/>
                <a:ea typeface="ＭＳ Ｐゴシック" charset="0"/>
              </a:defRPr>
            </a:lvl4pPr>
            <a:lvl5pPr marL="2057400" indent="-228600">
              <a:defRPr sz="2200" b="1">
                <a:solidFill>
                  <a:srgbClr val="999999"/>
                </a:solidFill>
                <a:latin typeface="Arial" charset="0"/>
                <a:ea typeface="ＭＳ Ｐゴシック" charset="0"/>
              </a:defRPr>
            </a:lvl5pPr>
            <a:lvl6pPr marL="2514600" indent="-228600" eaLnBrk="0" fontAlgn="base" hangingPunct="0">
              <a:spcBef>
                <a:spcPct val="0"/>
              </a:spcBef>
              <a:spcAft>
                <a:spcPct val="0"/>
              </a:spcAft>
              <a:defRPr sz="2200" b="1">
                <a:solidFill>
                  <a:srgbClr val="999999"/>
                </a:solidFill>
                <a:latin typeface="Arial" charset="0"/>
                <a:ea typeface="ＭＳ Ｐゴシック" charset="0"/>
              </a:defRPr>
            </a:lvl6pPr>
            <a:lvl7pPr marL="2971800" indent="-228600" eaLnBrk="0" fontAlgn="base" hangingPunct="0">
              <a:spcBef>
                <a:spcPct val="0"/>
              </a:spcBef>
              <a:spcAft>
                <a:spcPct val="0"/>
              </a:spcAft>
              <a:defRPr sz="2200" b="1">
                <a:solidFill>
                  <a:srgbClr val="999999"/>
                </a:solidFill>
                <a:latin typeface="Arial" charset="0"/>
                <a:ea typeface="ＭＳ Ｐゴシック" charset="0"/>
              </a:defRPr>
            </a:lvl7pPr>
            <a:lvl8pPr marL="3429000" indent="-228600" eaLnBrk="0" fontAlgn="base" hangingPunct="0">
              <a:spcBef>
                <a:spcPct val="0"/>
              </a:spcBef>
              <a:spcAft>
                <a:spcPct val="0"/>
              </a:spcAft>
              <a:defRPr sz="2200" b="1">
                <a:solidFill>
                  <a:srgbClr val="999999"/>
                </a:solidFill>
                <a:latin typeface="Arial" charset="0"/>
                <a:ea typeface="ＭＳ Ｐゴシック" charset="0"/>
              </a:defRPr>
            </a:lvl8pPr>
            <a:lvl9pPr marL="3886200" indent="-228600" eaLnBrk="0" fontAlgn="base" hangingPunct="0">
              <a:spcBef>
                <a:spcPct val="0"/>
              </a:spcBef>
              <a:spcAft>
                <a:spcPct val="0"/>
              </a:spcAft>
              <a:defRPr sz="2200" b="1">
                <a:solidFill>
                  <a:srgbClr val="999999"/>
                </a:solidFill>
                <a:latin typeface="Arial" charset="0"/>
                <a:ea typeface="ＭＳ Ｐゴシック" charset="0"/>
              </a:defRPr>
            </a:lvl9pPr>
          </a:lstStyle>
          <a:p>
            <a:fld id="{EF1BD0FC-F0F5-7840-B634-2A9AF1796CF2}" type="slidenum">
              <a:rPr lang="de-DE" sz="1200" b="0">
                <a:solidFill>
                  <a:schemeClr val="tx1"/>
                </a:solidFill>
                <a:latin typeface="Times" charset="0"/>
              </a:rPr>
              <a:pPr/>
              <a:t>13</a:t>
            </a:fld>
            <a:endParaRPr lang="de-DE" sz="1200" b="0">
              <a:solidFill>
                <a:schemeClr val="tx1"/>
              </a:solidFill>
              <a:latin typeface="Times" charset="0"/>
            </a:endParaRPr>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000">
                <a:latin typeface="Times" charset="0"/>
                <a:ea typeface="ＭＳ Ｐゴシック" charset="0"/>
                <a:cs typeface="ＭＳ Ｐゴシック" charset="0"/>
              </a:rPr>
              <a:t>CAI examples:</a:t>
            </a:r>
            <a:r>
              <a:rPr lang="en-US" sz="1000" baseline="0">
                <a:latin typeface="Times" charset="0"/>
                <a:ea typeface="ＭＳ Ｐゴシック" charset="0"/>
                <a:cs typeface="ＭＳ Ｐゴシック" charset="0"/>
              </a:rPr>
              <a:t>  UGA – multi-stakeholder dialogue;  Zambia : communication of SHI approach</a:t>
            </a:r>
            <a:endParaRPr lang="en-US" sz="1000">
              <a:latin typeface="Times" charset="0"/>
              <a:ea typeface="ＭＳ Ｐゴシック" charset="0"/>
              <a:cs typeface="ＭＳ Ｐゴシック" charset="0"/>
            </a:endParaRPr>
          </a:p>
          <a:p>
            <a:endParaRPr lang="en-GB" b="1">
              <a:latin typeface="Times" charset="0"/>
              <a:ea typeface="ＭＳ Ｐゴシック" charset="0"/>
              <a:cs typeface="ＭＳ Ｐゴシック" charset="0"/>
            </a:endParaRPr>
          </a:p>
          <a:p>
            <a:endParaRPr lang="en-US">
              <a:latin typeface="Times" charset="0"/>
              <a:ea typeface="ＭＳ Ｐゴシック" charset="0"/>
              <a:cs typeface="ＭＳ Ｐゴシック" charset="0"/>
            </a:endParaRPr>
          </a:p>
          <a:p>
            <a:endParaRPr lang="en-US">
              <a:latin typeface="Times" charset="0"/>
              <a:ea typeface="ＭＳ Ｐゴシック" charset="0"/>
              <a:cs typeface="ＭＳ Ｐゴシック"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200" b="1">
                <a:solidFill>
                  <a:srgbClr val="999999"/>
                </a:solidFill>
                <a:latin typeface="Arial" charset="0"/>
                <a:ea typeface="ＭＳ Ｐゴシック" charset="0"/>
                <a:cs typeface="ＭＳ Ｐゴシック" charset="0"/>
              </a:defRPr>
            </a:lvl1pPr>
            <a:lvl2pPr marL="742950" indent="-285750">
              <a:defRPr sz="2200" b="1">
                <a:solidFill>
                  <a:srgbClr val="999999"/>
                </a:solidFill>
                <a:latin typeface="Arial" charset="0"/>
                <a:ea typeface="ＭＳ Ｐゴシック" charset="0"/>
              </a:defRPr>
            </a:lvl2pPr>
            <a:lvl3pPr marL="1143000" indent="-228600">
              <a:defRPr sz="2200" b="1">
                <a:solidFill>
                  <a:srgbClr val="999999"/>
                </a:solidFill>
                <a:latin typeface="Arial" charset="0"/>
                <a:ea typeface="ＭＳ Ｐゴシック" charset="0"/>
              </a:defRPr>
            </a:lvl3pPr>
            <a:lvl4pPr marL="1600200" indent="-228600">
              <a:defRPr sz="2200" b="1">
                <a:solidFill>
                  <a:srgbClr val="999999"/>
                </a:solidFill>
                <a:latin typeface="Arial" charset="0"/>
                <a:ea typeface="ＭＳ Ｐゴシック" charset="0"/>
              </a:defRPr>
            </a:lvl4pPr>
            <a:lvl5pPr marL="2057400" indent="-228600">
              <a:defRPr sz="2200" b="1">
                <a:solidFill>
                  <a:srgbClr val="999999"/>
                </a:solidFill>
                <a:latin typeface="Arial" charset="0"/>
                <a:ea typeface="ＭＳ Ｐゴシック" charset="0"/>
              </a:defRPr>
            </a:lvl5pPr>
            <a:lvl6pPr marL="2514600" indent="-228600" eaLnBrk="0" fontAlgn="base" hangingPunct="0">
              <a:spcBef>
                <a:spcPct val="0"/>
              </a:spcBef>
              <a:spcAft>
                <a:spcPct val="0"/>
              </a:spcAft>
              <a:defRPr sz="2200" b="1">
                <a:solidFill>
                  <a:srgbClr val="999999"/>
                </a:solidFill>
                <a:latin typeface="Arial" charset="0"/>
                <a:ea typeface="ＭＳ Ｐゴシック" charset="0"/>
              </a:defRPr>
            </a:lvl6pPr>
            <a:lvl7pPr marL="2971800" indent="-228600" eaLnBrk="0" fontAlgn="base" hangingPunct="0">
              <a:spcBef>
                <a:spcPct val="0"/>
              </a:spcBef>
              <a:spcAft>
                <a:spcPct val="0"/>
              </a:spcAft>
              <a:defRPr sz="2200" b="1">
                <a:solidFill>
                  <a:srgbClr val="999999"/>
                </a:solidFill>
                <a:latin typeface="Arial" charset="0"/>
                <a:ea typeface="ＭＳ Ｐゴシック" charset="0"/>
              </a:defRPr>
            </a:lvl7pPr>
            <a:lvl8pPr marL="3429000" indent="-228600" eaLnBrk="0" fontAlgn="base" hangingPunct="0">
              <a:spcBef>
                <a:spcPct val="0"/>
              </a:spcBef>
              <a:spcAft>
                <a:spcPct val="0"/>
              </a:spcAft>
              <a:defRPr sz="2200" b="1">
                <a:solidFill>
                  <a:srgbClr val="999999"/>
                </a:solidFill>
                <a:latin typeface="Arial" charset="0"/>
                <a:ea typeface="ＭＳ Ｐゴシック" charset="0"/>
              </a:defRPr>
            </a:lvl8pPr>
            <a:lvl9pPr marL="3886200" indent="-228600" eaLnBrk="0" fontAlgn="base" hangingPunct="0">
              <a:spcBef>
                <a:spcPct val="0"/>
              </a:spcBef>
              <a:spcAft>
                <a:spcPct val="0"/>
              </a:spcAft>
              <a:defRPr sz="2200" b="1">
                <a:solidFill>
                  <a:srgbClr val="999999"/>
                </a:solidFill>
                <a:latin typeface="Arial" charset="0"/>
                <a:ea typeface="ＭＳ Ｐゴシック" charset="0"/>
              </a:defRPr>
            </a:lvl9pPr>
          </a:lstStyle>
          <a:p>
            <a:fld id="{EF1BD0FC-F0F5-7840-B634-2A9AF1796CF2}" type="slidenum">
              <a:rPr lang="de-DE" sz="1200" b="0">
                <a:solidFill>
                  <a:schemeClr val="tx1"/>
                </a:solidFill>
                <a:latin typeface="Times" charset="0"/>
              </a:rPr>
              <a:pPr/>
              <a:t>2</a:t>
            </a:fld>
            <a:endParaRPr lang="de-DE" sz="1200" b="0">
              <a:solidFill>
                <a:schemeClr val="tx1"/>
              </a:solidFill>
              <a:latin typeface="Times" charset="0"/>
            </a:endParaRPr>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000">
                <a:latin typeface="Times" charset="0"/>
                <a:ea typeface="ＭＳ Ｐゴシック" charset="0"/>
                <a:cs typeface="ＭＳ Ｐゴシック" charset="0"/>
              </a:rPr>
              <a:t>Provide</a:t>
            </a:r>
            <a:r>
              <a:rPr lang="en-US" sz="1000" baseline="0">
                <a:latin typeface="Times" charset="0"/>
                <a:ea typeface="ＭＳ Ｐゴシック" charset="0"/>
                <a:cs typeface="ＭＳ Ｐゴシック" charset="0"/>
              </a:rPr>
              <a:t> examples to each point...</a:t>
            </a:r>
            <a:endParaRPr lang="en-US" sz="1000">
              <a:latin typeface="Times" charset="0"/>
              <a:ea typeface="ＭＳ Ｐゴシック" charset="0"/>
              <a:cs typeface="ＭＳ Ｐゴシック" charset="0"/>
            </a:endParaRPr>
          </a:p>
          <a:p>
            <a:endParaRPr lang="en-GB" b="1">
              <a:latin typeface="Times" charset="0"/>
              <a:ea typeface="ＭＳ Ｐゴシック" charset="0"/>
              <a:cs typeface="ＭＳ Ｐゴシック" charset="0"/>
            </a:endParaRPr>
          </a:p>
          <a:p>
            <a:endParaRPr lang="en-US">
              <a:latin typeface="Times" charset="0"/>
              <a:ea typeface="ＭＳ Ｐゴシック" charset="0"/>
              <a:cs typeface="ＭＳ Ｐゴシック" charset="0"/>
            </a:endParaRPr>
          </a:p>
          <a:p>
            <a:endParaRPr lang="en-US">
              <a:latin typeface="Times" charset="0"/>
              <a:ea typeface="ＭＳ Ｐゴシック" charset="0"/>
              <a:cs typeface="ＭＳ Ｐゴシック"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200" b="1">
                <a:solidFill>
                  <a:srgbClr val="999999"/>
                </a:solidFill>
                <a:latin typeface="Arial" charset="0"/>
                <a:ea typeface="ＭＳ Ｐゴシック" charset="0"/>
                <a:cs typeface="ＭＳ Ｐゴシック" charset="0"/>
              </a:defRPr>
            </a:lvl1pPr>
            <a:lvl2pPr marL="742950" indent="-285750">
              <a:defRPr sz="2200" b="1">
                <a:solidFill>
                  <a:srgbClr val="999999"/>
                </a:solidFill>
                <a:latin typeface="Arial" charset="0"/>
                <a:ea typeface="ＭＳ Ｐゴシック" charset="0"/>
              </a:defRPr>
            </a:lvl2pPr>
            <a:lvl3pPr marL="1143000" indent="-228600">
              <a:defRPr sz="2200" b="1">
                <a:solidFill>
                  <a:srgbClr val="999999"/>
                </a:solidFill>
                <a:latin typeface="Arial" charset="0"/>
                <a:ea typeface="ＭＳ Ｐゴシック" charset="0"/>
              </a:defRPr>
            </a:lvl3pPr>
            <a:lvl4pPr marL="1600200" indent="-228600">
              <a:defRPr sz="2200" b="1">
                <a:solidFill>
                  <a:srgbClr val="999999"/>
                </a:solidFill>
                <a:latin typeface="Arial" charset="0"/>
                <a:ea typeface="ＭＳ Ｐゴシック" charset="0"/>
              </a:defRPr>
            </a:lvl4pPr>
            <a:lvl5pPr marL="2057400" indent="-228600">
              <a:defRPr sz="2200" b="1">
                <a:solidFill>
                  <a:srgbClr val="999999"/>
                </a:solidFill>
                <a:latin typeface="Arial" charset="0"/>
                <a:ea typeface="ＭＳ Ｐゴシック" charset="0"/>
              </a:defRPr>
            </a:lvl5pPr>
            <a:lvl6pPr marL="2514600" indent="-228600" eaLnBrk="0" fontAlgn="base" hangingPunct="0">
              <a:spcBef>
                <a:spcPct val="0"/>
              </a:spcBef>
              <a:spcAft>
                <a:spcPct val="0"/>
              </a:spcAft>
              <a:defRPr sz="2200" b="1">
                <a:solidFill>
                  <a:srgbClr val="999999"/>
                </a:solidFill>
                <a:latin typeface="Arial" charset="0"/>
                <a:ea typeface="ＭＳ Ｐゴシック" charset="0"/>
              </a:defRPr>
            </a:lvl6pPr>
            <a:lvl7pPr marL="2971800" indent="-228600" eaLnBrk="0" fontAlgn="base" hangingPunct="0">
              <a:spcBef>
                <a:spcPct val="0"/>
              </a:spcBef>
              <a:spcAft>
                <a:spcPct val="0"/>
              </a:spcAft>
              <a:defRPr sz="2200" b="1">
                <a:solidFill>
                  <a:srgbClr val="999999"/>
                </a:solidFill>
                <a:latin typeface="Arial" charset="0"/>
                <a:ea typeface="ＭＳ Ｐゴシック" charset="0"/>
              </a:defRPr>
            </a:lvl7pPr>
            <a:lvl8pPr marL="3429000" indent="-228600" eaLnBrk="0" fontAlgn="base" hangingPunct="0">
              <a:spcBef>
                <a:spcPct val="0"/>
              </a:spcBef>
              <a:spcAft>
                <a:spcPct val="0"/>
              </a:spcAft>
              <a:defRPr sz="2200" b="1">
                <a:solidFill>
                  <a:srgbClr val="999999"/>
                </a:solidFill>
                <a:latin typeface="Arial" charset="0"/>
                <a:ea typeface="ＭＳ Ｐゴシック" charset="0"/>
              </a:defRPr>
            </a:lvl8pPr>
            <a:lvl9pPr marL="3886200" indent="-228600" eaLnBrk="0" fontAlgn="base" hangingPunct="0">
              <a:spcBef>
                <a:spcPct val="0"/>
              </a:spcBef>
              <a:spcAft>
                <a:spcPct val="0"/>
              </a:spcAft>
              <a:defRPr sz="2200" b="1">
                <a:solidFill>
                  <a:srgbClr val="999999"/>
                </a:solidFill>
                <a:latin typeface="Arial" charset="0"/>
                <a:ea typeface="ＭＳ Ｐゴシック" charset="0"/>
              </a:defRPr>
            </a:lvl9pPr>
          </a:lstStyle>
          <a:p>
            <a:fld id="{EF1BD0FC-F0F5-7840-B634-2A9AF1796CF2}" type="slidenum">
              <a:rPr lang="de-DE" sz="1200" b="0">
                <a:solidFill>
                  <a:schemeClr val="tx1"/>
                </a:solidFill>
                <a:latin typeface="Times" charset="0"/>
              </a:rPr>
              <a:pPr/>
              <a:t>3</a:t>
            </a:fld>
            <a:endParaRPr lang="de-DE" sz="1200" b="0">
              <a:solidFill>
                <a:schemeClr val="tx1"/>
              </a:solidFill>
              <a:latin typeface="Times" charset="0"/>
            </a:endParaRPr>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000">
              <a:latin typeface="Times" charset="0"/>
              <a:ea typeface="ＭＳ Ｐゴシック" charset="0"/>
              <a:cs typeface="ＭＳ Ｐゴシック" charset="0"/>
            </a:endParaRPr>
          </a:p>
          <a:p>
            <a:endParaRPr lang="en-GB" b="1">
              <a:latin typeface="Times" charset="0"/>
              <a:ea typeface="ＭＳ Ｐゴシック" charset="0"/>
              <a:cs typeface="ＭＳ Ｐゴシック" charset="0"/>
            </a:endParaRPr>
          </a:p>
          <a:p>
            <a:endParaRPr lang="en-US">
              <a:latin typeface="Times" charset="0"/>
              <a:ea typeface="ＭＳ Ｐゴシック" charset="0"/>
              <a:cs typeface="ＭＳ Ｐゴシック" charset="0"/>
            </a:endParaRPr>
          </a:p>
          <a:p>
            <a:endParaRPr lang="en-US">
              <a:latin typeface="Times" charset="0"/>
              <a:ea typeface="ＭＳ Ｐゴシック" charset="0"/>
              <a:cs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BCBAD76-1358-8F48-B4A9-3EEC5D228F91}" type="slidenum">
              <a:rPr lang="en-US"/>
              <a:pPr>
                <a:defRPr/>
              </a:pPr>
              <a:t>4</a:t>
            </a:fld>
            <a:endParaRPr lang="en-US"/>
          </a:p>
        </p:txBody>
      </p:sp>
      <p:sp>
        <p:nvSpPr>
          <p:cNvPr id="116738" name="Rectangle 2"/>
          <p:cNvSpPr>
            <a:spLocks noGrp="1" noRot="1" noChangeAspect="1" noChangeArrowheads="1" noTextEdit="1"/>
          </p:cNvSpPr>
          <p:nvPr>
            <p:ph type="sldImg"/>
          </p:nvPr>
        </p:nvSpPr>
        <p:spPr>
          <a:xfrm>
            <a:off x="942975" y="746125"/>
            <a:ext cx="4972050" cy="3729038"/>
          </a:xfrm>
          <a:solidFill>
            <a:srgbClr val="FFFFFF"/>
          </a:solidFill>
          <a:ln/>
        </p:spPr>
      </p:sp>
      <p:sp>
        <p:nvSpPr>
          <p:cNvPr id="43011"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r>
              <a:rPr lang="en-US" noProof="1">
                <a:latin typeface="Times New Roman" charset="0"/>
              </a:rPr>
              <a:t>Idea of  JOURNEY - perfect fit</a:t>
            </a:r>
            <a:r>
              <a:rPr lang="en-US" baseline="0" noProof="1">
                <a:latin typeface="Times New Roman" charset="0"/>
              </a:rPr>
              <a:t> with common P4H approach and agenda....and what we (P4H members) want to jointly achieve in partner countries.</a:t>
            </a:r>
          </a:p>
          <a:p>
            <a:endParaRPr lang="en-US" baseline="0" noProof="1">
              <a:latin typeface="Times New Roman" charset="0"/>
            </a:endParaRPr>
          </a:p>
          <a:p>
            <a:r>
              <a:rPr lang="en-US" baseline="0" noProof="1">
                <a:latin typeface="Times New Roman" charset="0"/>
              </a:rPr>
              <a:t>Advocating (initiating a process) for UHC;  involving multi-stakeholders (LDP: are we really listining?); developing options </a:t>
            </a:r>
            <a:endParaRPr noProof="1">
              <a:latin typeface="Times New Roman"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200" b="1">
                <a:solidFill>
                  <a:srgbClr val="999999"/>
                </a:solidFill>
                <a:latin typeface="Arial" charset="0"/>
                <a:ea typeface="ＭＳ Ｐゴシック" charset="0"/>
                <a:cs typeface="ＭＳ Ｐゴシック" charset="0"/>
              </a:defRPr>
            </a:lvl1pPr>
            <a:lvl2pPr marL="742950" indent="-285750">
              <a:defRPr sz="2200" b="1">
                <a:solidFill>
                  <a:srgbClr val="999999"/>
                </a:solidFill>
                <a:latin typeface="Arial" charset="0"/>
                <a:ea typeface="ＭＳ Ｐゴシック" charset="0"/>
              </a:defRPr>
            </a:lvl2pPr>
            <a:lvl3pPr marL="1143000" indent="-228600">
              <a:defRPr sz="2200" b="1">
                <a:solidFill>
                  <a:srgbClr val="999999"/>
                </a:solidFill>
                <a:latin typeface="Arial" charset="0"/>
                <a:ea typeface="ＭＳ Ｐゴシック" charset="0"/>
              </a:defRPr>
            </a:lvl3pPr>
            <a:lvl4pPr marL="1600200" indent="-228600">
              <a:defRPr sz="2200" b="1">
                <a:solidFill>
                  <a:srgbClr val="999999"/>
                </a:solidFill>
                <a:latin typeface="Arial" charset="0"/>
                <a:ea typeface="ＭＳ Ｐゴシック" charset="0"/>
              </a:defRPr>
            </a:lvl4pPr>
            <a:lvl5pPr marL="2057400" indent="-228600">
              <a:defRPr sz="2200" b="1">
                <a:solidFill>
                  <a:srgbClr val="999999"/>
                </a:solidFill>
                <a:latin typeface="Arial" charset="0"/>
                <a:ea typeface="ＭＳ Ｐゴシック" charset="0"/>
              </a:defRPr>
            </a:lvl5pPr>
            <a:lvl6pPr marL="2514600" indent="-228600" eaLnBrk="0" fontAlgn="base" hangingPunct="0">
              <a:spcBef>
                <a:spcPct val="0"/>
              </a:spcBef>
              <a:spcAft>
                <a:spcPct val="0"/>
              </a:spcAft>
              <a:defRPr sz="2200" b="1">
                <a:solidFill>
                  <a:srgbClr val="999999"/>
                </a:solidFill>
                <a:latin typeface="Arial" charset="0"/>
                <a:ea typeface="ＭＳ Ｐゴシック" charset="0"/>
              </a:defRPr>
            </a:lvl6pPr>
            <a:lvl7pPr marL="2971800" indent="-228600" eaLnBrk="0" fontAlgn="base" hangingPunct="0">
              <a:spcBef>
                <a:spcPct val="0"/>
              </a:spcBef>
              <a:spcAft>
                <a:spcPct val="0"/>
              </a:spcAft>
              <a:defRPr sz="2200" b="1">
                <a:solidFill>
                  <a:srgbClr val="999999"/>
                </a:solidFill>
                <a:latin typeface="Arial" charset="0"/>
                <a:ea typeface="ＭＳ Ｐゴシック" charset="0"/>
              </a:defRPr>
            </a:lvl7pPr>
            <a:lvl8pPr marL="3429000" indent="-228600" eaLnBrk="0" fontAlgn="base" hangingPunct="0">
              <a:spcBef>
                <a:spcPct val="0"/>
              </a:spcBef>
              <a:spcAft>
                <a:spcPct val="0"/>
              </a:spcAft>
              <a:defRPr sz="2200" b="1">
                <a:solidFill>
                  <a:srgbClr val="999999"/>
                </a:solidFill>
                <a:latin typeface="Arial" charset="0"/>
                <a:ea typeface="ＭＳ Ｐゴシック" charset="0"/>
              </a:defRPr>
            </a:lvl8pPr>
            <a:lvl9pPr marL="3886200" indent="-228600" eaLnBrk="0" fontAlgn="base" hangingPunct="0">
              <a:spcBef>
                <a:spcPct val="0"/>
              </a:spcBef>
              <a:spcAft>
                <a:spcPct val="0"/>
              </a:spcAft>
              <a:defRPr sz="2200" b="1">
                <a:solidFill>
                  <a:srgbClr val="999999"/>
                </a:solidFill>
                <a:latin typeface="Arial" charset="0"/>
                <a:ea typeface="ＭＳ Ｐゴシック" charset="0"/>
              </a:defRPr>
            </a:lvl9pPr>
          </a:lstStyle>
          <a:p>
            <a:fld id="{EF1BD0FC-F0F5-7840-B634-2A9AF1796CF2}" type="slidenum">
              <a:rPr lang="de-DE" sz="1200" b="0">
                <a:solidFill>
                  <a:schemeClr val="tx1"/>
                </a:solidFill>
                <a:latin typeface="Times" charset="0"/>
              </a:rPr>
              <a:pPr/>
              <a:t>5</a:t>
            </a:fld>
            <a:endParaRPr lang="de-DE" sz="1200" b="0">
              <a:solidFill>
                <a:schemeClr val="tx1"/>
              </a:solidFill>
              <a:latin typeface="Times" charset="0"/>
            </a:endParaRPr>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000">
              <a:latin typeface="Times" charset="0"/>
              <a:ea typeface="ＭＳ Ｐゴシック" charset="0"/>
              <a:cs typeface="ＭＳ Ｐゴシック" charset="0"/>
            </a:endParaRPr>
          </a:p>
          <a:p>
            <a:endParaRPr lang="en-GB" b="1">
              <a:latin typeface="Times" charset="0"/>
              <a:ea typeface="ＭＳ Ｐゴシック" charset="0"/>
              <a:cs typeface="ＭＳ Ｐゴシック" charset="0"/>
            </a:endParaRPr>
          </a:p>
          <a:p>
            <a:endParaRPr lang="en-US">
              <a:latin typeface="Times" charset="0"/>
              <a:ea typeface="ＭＳ Ｐゴシック" charset="0"/>
              <a:cs typeface="ＭＳ Ｐゴシック" charset="0"/>
            </a:endParaRPr>
          </a:p>
          <a:p>
            <a:endParaRPr lang="en-US">
              <a:latin typeface="Times" charset="0"/>
              <a:ea typeface="ＭＳ Ｐゴシック" charset="0"/>
              <a:cs typeface="ＭＳ Ｐゴシック"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745927"/>
            <a:ext cx="4572000" cy="3729633"/>
          </a:xfrm>
        </p:spPr>
      </p:sp>
      <p:sp>
        <p:nvSpPr>
          <p:cNvPr id="3" name="Notes Placeholder 2"/>
          <p:cNvSpPr>
            <a:spLocks noGrp="1"/>
          </p:cNvSpPr>
          <p:nvPr>
            <p:ph type="body" idx="1"/>
          </p:nvPr>
        </p:nvSpPr>
        <p:spPr/>
        <p:txBody>
          <a:bodyPr>
            <a:normAutofit/>
          </a:bodyPr>
          <a:lstStyle/>
          <a:p>
            <a:r>
              <a:rPr lang="en-US"/>
              <a:t>Getting</a:t>
            </a:r>
            <a:r>
              <a:rPr lang="en-US" baseline="0"/>
              <a:t> a deeper understanding about listening and developing some skills....sensing exercise.</a:t>
            </a:r>
            <a:endParaRPr lang="en-US"/>
          </a:p>
        </p:txBody>
      </p:sp>
      <p:sp>
        <p:nvSpPr>
          <p:cNvPr id="4" name="Slide Number Placeholder 3"/>
          <p:cNvSpPr>
            <a:spLocks noGrp="1"/>
          </p:cNvSpPr>
          <p:nvPr>
            <p:ph type="sldNum" sz="quarter" idx="10"/>
          </p:nvPr>
        </p:nvSpPr>
        <p:spPr/>
        <p:txBody>
          <a:bodyPr/>
          <a:lstStyle/>
          <a:p>
            <a:pPr>
              <a:defRPr/>
            </a:pPr>
            <a:fld id="{CB196DC8-EA69-BC4B-A80E-F63EBF808161}" type="slidenum">
              <a:rPr lang="en-US" smtClean="0">
                <a:solidFill>
                  <a:prstClr val="black"/>
                </a:solidFill>
              </a:rPr>
              <a:pPr>
                <a:defRPr/>
              </a:pPr>
              <a:t>6</a:t>
            </a:fld>
            <a:endParaRPr 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p:cNvSpPr>
          <p:nvPr>
            <p:ph type="sldImg"/>
          </p:nvPr>
        </p:nvSpPr>
        <p:spPr>
          <a:xfrm>
            <a:off x="942975" y="746125"/>
            <a:ext cx="4972050" cy="3729038"/>
          </a:xfrm>
          <a:ln/>
        </p:spPr>
      </p:sp>
      <p:sp>
        <p:nvSpPr>
          <p:cNvPr id="33795" name="Notes Placeholder 2"/>
          <p:cNvSpPr>
            <a:spLocks noGrp="1"/>
          </p:cNvSpPr>
          <p:nvPr>
            <p:ph type="body" idx="1"/>
          </p:nvPr>
        </p:nvSpPr>
        <p:spPr>
          <a:noFill/>
          <a:ln/>
        </p:spPr>
        <p:txBody>
          <a:bodyPr/>
          <a:lstStyle/>
          <a:p>
            <a:r>
              <a:rPr lang="en-US" dirty="0">
                <a:latin typeface="Arial" pitchFamily="-110" charset="0"/>
                <a:ea typeface="ＭＳ Ｐゴシック" pitchFamily="-110" charset="-128"/>
                <a:cs typeface="ＭＳ Ｐゴシック" pitchFamily="-110" charset="-128"/>
              </a:rPr>
              <a:t>Give examples where this is relevant:</a:t>
            </a:r>
          </a:p>
          <a:p>
            <a:r>
              <a:rPr lang="en-US" dirty="0">
                <a:latin typeface="Arial" pitchFamily="-110" charset="0"/>
                <a:ea typeface="ＭＳ Ｐゴシック" pitchFamily="-110" charset="-128"/>
                <a:cs typeface="ＭＳ Ｐゴシック" pitchFamily="-110" charset="-128"/>
              </a:rPr>
              <a:t>Interaction</a:t>
            </a:r>
            <a:r>
              <a:rPr lang="en-US" baseline="0" dirty="0">
                <a:latin typeface="Arial" pitchFamily="-110" charset="0"/>
                <a:ea typeface="ＭＳ Ｐゴシック" pitchFamily="-110" charset="-128"/>
                <a:cs typeface="ＭＳ Ｐゴシック" pitchFamily="-110" charset="-128"/>
              </a:rPr>
              <a:t> between MoH – MOF, or DPs with different approaches... (suspend patterns of thinking); let new culture of collaboration evolve. </a:t>
            </a:r>
          </a:p>
          <a:p>
            <a:endParaRPr lang="en-US" baseline="0" dirty="0">
              <a:latin typeface="Arial" pitchFamily="-110" charset="0"/>
              <a:ea typeface="ＭＳ Ｐゴシック" pitchFamily="-110" charset="-128"/>
              <a:cs typeface="ＭＳ Ｐゴシック" pitchFamily="-110" charset="-128"/>
            </a:endParaRPr>
          </a:p>
          <a:p>
            <a:r>
              <a:rPr lang="en-US" baseline="0" dirty="0">
                <a:latin typeface="Arial" pitchFamily="-110" charset="0"/>
                <a:ea typeface="ＭＳ Ｐゴシック" pitchFamily="-110" charset="-128"/>
                <a:cs typeface="ＭＳ Ｐゴシック" pitchFamily="-110" charset="-128"/>
              </a:rPr>
              <a:t>Avoid getting stuck with preconceived ideas....</a:t>
            </a:r>
          </a:p>
          <a:p>
            <a:endParaRPr lang="en-US" dirty="0">
              <a:latin typeface="Arial" pitchFamily="-110" charset="0"/>
              <a:ea typeface="ＭＳ Ｐゴシック" pitchFamily="-110" charset="-128"/>
              <a:cs typeface="ＭＳ Ｐゴシック" pitchFamily="-110" charset="-128"/>
            </a:endParaRPr>
          </a:p>
        </p:txBody>
      </p:sp>
      <p:sp>
        <p:nvSpPr>
          <p:cNvPr id="33796" name="Slide Number Placeholder 3"/>
          <p:cNvSpPr>
            <a:spLocks noGrp="1"/>
          </p:cNvSpPr>
          <p:nvPr>
            <p:ph type="sldNum" sz="quarter" idx="5"/>
          </p:nvPr>
        </p:nvSpPr>
        <p:spPr>
          <a:noFill/>
        </p:spPr>
        <p:txBody>
          <a:bodyPr/>
          <a:lstStyle/>
          <a:p>
            <a:fld id="{0383511F-16D4-C647-88D6-F858BF2BB0C6}" type="slidenum">
              <a:rPr lang="en-US" smtClean="0">
                <a:solidFill>
                  <a:prstClr val="black"/>
                </a:solidFill>
              </a:rPr>
              <a:pPr/>
              <a:t>7</a:t>
            </a:fld>
            <a:endParaRPr lang="en-US" dirty="0" smtClean="0">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200" b="1">
                <a:solidFill>
                  <a:srgbClr val="999999"/>
                </a:solidFill>
                <a:latin typeface="Arial" charset="0"/>
                <a:ea typeface="ＭＳ Ｐゴシック" charset="0"/>
                <a:cs typeface="ＭＳ Ｐゴシック" charset="0"/>
              </a:defRPr>
            </a:lvl1pPr>
            <a:lvl2pPr marL="742950" indent="-285750">
              <a:defRPr sz="2200" b="1">
                <a:solidFill>
                  <a:srgbClr val="999999"/>
                </a:solidFill>
                <a:latin typeface="Arial" charset="0"/>
                <a:ea typeface="ＭＳ Ｐゴシック" charset="0"/>
              </a:defRPr>
            </a:lvl2pPr>
            <a:lvl3pPr marL="1143000" indent="-228600">
              <a:defRPr sz="2200" b="1">
                <a:solidFill>
                  <a:srgbClr val="999999"/>
                </a:solidFill>
                <a:latin typeface="Arial" charset="0"/>
                <a:ea typeface="ＭＳ Ｐゴシック" charset="0"/>
              </a:defRPr>
            </a:lvl3pPr>
            <a:lvl4pPr marL="1600200" indent="-228600">
              <a:defRPr sz="2200" b="1">
                <a:solidFill>
                  <a:srgbClr val="999999"/>
                </a:solidFill>
                <a:latin typeface="Arial" charset="0"/>
                <a:ea typeface="ＭＳ Ｐゴシック" charset="0"/>
              </a:defRPr>
            </a:lvl4pPr>
            <a:lvl5pPr marL="2057400" indent="-228600">
              <a:defRPr sz="2200" b="1">
                <a:solidFill>
                  <a:srgbClr val="999999"/>
                </a:solidFill>
                <a:latin typeface="Arial" charset="0"/>
                <a:ea typeface="ＭＳ Ｐゴシック" charset="0"/>
              </a:defRPr>
            </a:lvl5pPr>
            <a:lvl6pPr marL="2514600" indent="-228600" eaLnBrk="0" fontAlgn="base" hangingPunct="0">
              <a:spcBef>
                <a:spcPct val="0"/>
              </a:spcBef>
              <a:spcAft>
                <a:spcPct val="0"/>
              </a:spcAft>
              <a:defRPr sz="2200" b="1">
                <a:solidFill>
                  <a:srgbClr val="999999"/>
                </a:solidFill>
                <a:latin typeface="Arial" charset="0"/>
                <a:ea typeface="ＭＳ Ｐゴシック" charset="0"/>
              </a:defRPr>
            </a:lvl6pPr>
            <a:lvl7pPr marL="2971800" indent="-228600" eaLnBrk="0" fontAlgn="base" hangingPunct="0">
              <a:spcBef>
                <a:spcPct val="0"/>
              </a:spcBef>
              <a:spcAft>
                <a:spcPct val="0"/>
              </a:spcAft>
              <a:defRPr sz="2200" b="1">
                <a:solidFill>
                  <a:srgbClr val="999999"/>
                </a:solidFill>
                <a:latin typeface="Arial" charset="0"/>
                <a:ea typeface="ＭＳ Ｐゴシック" charset="0"/>
              </a:defRPr>
            </a:lvl7pPr>
            <a:lvl8pPr marL="3429000" indent="-228600" eaLnBrk="0" fontAlgn="base" hangingPunct="0">
              <a:spcBef>
                <a:spcPct val="0"/>
              </a:spcBef>
              <a:spcAft>
                <a:spcPct val="0"/>
              </a:spcAft>
              <a:defRPr sz="2200" b="1">
                <a:solidFill>
                  <a:srgbClr val="999999"/>
                </a:solidFill>
                <a:latin typeface="Arial" charset="0"/>
                <a:ea typeface="ＭＳ Ｐゴシック" charset="0"/>
              </a:defRPr>
            </a:lvl8pPr>
            <a:lvl9pPr marL="3886200" indent="-228600" eaLnBrk="0" fontAlgn="base" hangingPunct="0">
              <a:spcBef>
                <a:spcPct val="0"/>
              </a:spcBef>
              <a:spcAft>
                <a:spcPct val="0"/>
              </a:spcAft>
              <a:defRPr sz="2200" b="1">
                <a:solidFill>
                  <a:srgbClr val="999999"/>
                </a:solidFill>
                <a:latin typeface="Arial" charset="0"/>
                <a:ea typeface="ＭＳ Ｐゴシック" charset="0"/>
              </a:defRPr>
            </a:lvl9pPr>
          </a:lstStyle>
          <a:p>
            <a:fld id="{EF1BD0FC-F0F5-7840-B634-2A9AF1796CF2}" type="slidenum">
              <a:rPr lang="de-DE" sz="1200" b="0">
                <a:solidFill>
                  <a:schemeClr val="tx1"/>
                </a:solidFill>
                <a:latin typeface="Times" charset="0"/>
              </a:rPr>
              <a:pPr/>
              <a:t>8</a:t>
            </a:fld>
            <a:endParaRPr lang="de-DE" sz="1200" b="0">
              <a:solidFill>
                <a:schemeClr val="tx1"/>
              </a:solidFill>
              <a:latin typeface="Times" charset="0"/>
            </a:endParaRPr>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000">
              <a:latin typeface="Times" charset="0"/>
              <a:ea typeface="ＭＳ Ｐゴシック" charset="0"/>
              <a:cs typeface="ＭＳ Ｐゴシック" charset="0"/>
            </a:endParaRPr>
          </a:p>
          <a:p>
            <a:endParaRPr lang="en-GB" b="1">
              <a:latin typeface="Times" charset="0"/>
              <a:ea typeface="ＭＳ Ｐゴシック" charset="0"/>
              <a:cs typeface="ＭＳ Ｐゴシック" charset="0"/>
            </a:endParaRPr>
          </a:p>
          <a:p>
            <a:endParaRPr lang="en-US">
              <a:latin typeface="Times" charset="0"/>
              <a:ea typeface="ＭＳ Ｐゴシック" charset="0"/>
              <a:cs typeface="ＭＳ Ｐゴシック" charset="0"/>
            </a:endParaRPr>
          </a:p>
          <a:p>
            <a:endParaRPr lang="en-US">
              <a:latin typeface="Times" charset="0"/>
              <a:ea typeface="ＭＳ Ｐゴシック" charset="0"/>
              <a:cs typeface="ＭＳ Ｐゴシック"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latin typeface="Arial" charset="0"/>
              </a:rPr>
              <a:t>Examples</a:t>
            </a:r>
            <a:r>
              <a:rPr lang="en-GB" sz="1200" baseline="0">
                <a:latin typeface="Arial" charset="0"/>
              </a:rPr>
              <a:t> of incisive questions</a:t>
            </a:r>
            <a:endParaRPr lang="en-GB" sz="1200">
              <a:latin typeface="Arial" charset="0"/>
            </a:endParaRPr>
          </a:p>
          <a:p>
            <a:r>
              <a:rPr lang="en-GB" sz="1200">
                <a:latin typeface="Arial" charset="0"/>
              </a:rPr>
              <a:t>How did this happen?</a:t>
            </a:r>
          </a:p>
          <a:p>
            <a:r>
              <a:rPr lang="en-GB" sz="1200">
                <a:latin typeface="Arial" charset="0"/>
              </a:rPr>
              <a:t>What else happened?</a:t>
            </a:r>
          </a:p>
          <a:p>
            <a:r>
              <a:rPr lang="en-GB" sz="1200">
                <a:latin typeface="Arial" charset="0"/>
              </a:rPr>
              <a:t>What do you think?</a:t>
            </a:r>
          </a:p>
          <a:p>
            <a:r>
              <a:rPr lang="en-GB" sz="1200">
                <a:latin typeface="Arial" charset="0"/>
              </a:rPr>
              <a:t>What else? Tell me more.</a:t>
            </a:r>
          </a:p>
          <a:p>
            <a:r>
              <a:rPr lang="en-GB" sz="1200">
                <a:latin typeface="Arial" charset="0"/>
              </a:rPr>
              <a:t>What would success look like?</a:t>
            </a:r>
          </a:p>
          <a:p>
            <a:r>
              <a:rPr lang="en-GB" sz="1200">
                <a:latin typeface="Arial" charset="0"/>
              </a:rPr>
              <a:t>When will you know that you have succeed?</a:t>
            </a:r>
          </a:p>
          <a:p>
            <a:r>
              <a:rPr lang="en-GB" sz="1200">
                <a:latin typeface="Arial" charset="0"/>
              </a:rPr>
              <a:t>How would you act if you had no limitations?</a:t>
            </a:r>
          </a:p>
          <a:p>
            <a:r>
              <a:rPr lang="en-GB" sz="1200">
                <a:latin typeface="Arial" charset="0"/>
              </a:rPr>
              <a:t>What questions do you hold?</a:t>
            </a:r>
          </a:p>
          <a:p>
            <a:r>
              <a:rPr lang="en-GB" sz="1200">
                <a:latin typeface="Arial" charset="0"/>
              </a:rPr>
              <a:t>Why do you think this matters?</a:t>
            </a:r>
          </a:p>
          <a:p>
            <a:r>
              <a:rPr lang="en-GB" sz="1200">
                <a:latin typeface="Arial" charset="0"/>
              </a:rPr>
              <a:t>Are you ready for success?</a:t>
            </a:r>
          </a:p>
          <a:p>
            <a:r>
              <a:rPr lang="en-GB" sz="1200">
                <a:latin typeface="Arial" charset="0"/>
              </a:rPr>
              <a:t>What assumptions do you hold?</a:t>
            </a:r>
          </a:p>
          <a:p>
            <a:r>
              <a:rPr lang="en-GB" sz="1200">
                <a:latin typeface="Arial" charset="0"/>
              </a:rPr>
              <a:t> What would you do if you had all the powers in the world?</a:t>
            </a:r>
          </a:p>
          <a:p>
            <a:r>
              <a:rPr lang="en-GB" sz="1200">
                <a:latin typeface="Arial" charset="0"/>
              </a:rPr>
              <a:t>Where might you go to learn about this challenge?</a:t>
            </a:r>
          </a:p>
          <a:p>
            <a:r>
              <a:rPr lang="en-GB" sz="1200">
                <a:latin typeface="Arial" charset="0"/>
              </a:rPr>
              <a:t>What do you think you will know in future?</a:t>
            </a:r>
          </a:p>
          <a:p>
            <a:r>
              <a:rPr lang="en-GB" sz="1200">
                <a:latin typeface="Arial" charset="0"/>
              </a:rPr>
              <a:t>What do you notice?</a:t>
            </a:r>
          </a:p>
          <a:p>
            <a:r>
              <a:rPr lang="en-GB" sz="1200">
                <a:latin typeface="Arial" charset="0"/>
              </a:rPr>
              <a:t>And then?</a:t>
            </a:r>
          </a:p>
          <a:p>
            <a:r>
              <a:rPr lang="en-GB" sz="1200">
                <a:latin typeface="Arial" charset="0"/>
              </a:rPr>
              <a:t>Who else matters in this issue?</a:t>
            </a:r>
          </a:p>
          <a:p>
            <a:r>
              <a:rPr lang="en-GB" sz="1200">
                <a:latin typeface="Arial" charset="0"/>
              </a:rPr>
              <a:t>What are you afraid of?</a:t>
            </a:r>
          </a:p>
          <a:p>
            <a:endParaRPr lang="en-GB" sz="1200">
              <a:latin typeface="Arial" charset="0"/>
            </a:endParaRPr>
          </a:p>
          <a:p>
            <a:endParaRPr lang="en-US"/>
          </a:p>
        </p:txBody>
      </p:sp>
      <p:sp>
        <p:nvSpPr>
          <p:cNvPr id="4" name="Slide Number Placeholder 3"/>
          <p:cNvSpPr>
            <a:spLocks noGrp="1"/>
          </p:cNvSpPr>
          <p:nvPr>
            <p:ph type="sldNum" sz="quarter" idx="10"/>
          </p:nvPr>
        </p:nvSpPr>
        <p:spPr/>
        <p:txBody>
          <a:bodyPr/>
          <a:lstStyle/>
          <a:p>
            <a:fld id="{2B873197-5FDE-CB48-BF48-1C6FD5294E92}" type="slidenum">
              <a:rPr lang="de-DE"/>
              <a:pPr/>
              <a:t>9</a:t>
            </a:fld>
            <a:endParaRPr lang="de-DE"/>
          </a:p>
        </p:txBody>
      </p:sp>
    </p:spTree>
    <p:extLst>
      <p:ext uri="{BB962C8B-B14F-4D97-AF65-F5344CB8AC3E}">
        <p14:creationId xmlns:p14="http://schemas.microsoft.com/office/powerpoint/2010/main" val="2960702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gif"/><Relationship Id="rId3"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fld id="{E36B8DA3-067D-4143-9AF0-3BA6B302E01A}" type="datetime1">
              <a:rPr lang="en-US"/>
              <a:pPr/>
              <a:t>01/02/15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D05E313F-C0C2-B74C-A067-F4417C4C9C0A}" type="slidenum">
              <a:rPr lang="en-US"/>
              <a:pPr/>
              <a:t>‹#›</a:t>
            </a:fld>
            <a:endParaRPr lang="en-US"/>
          </a:p>
        </p:txBody>
      </p:sp>
    </p:spTree>
    <p:extLst>
      <p:ext uri="{BB962C8B-B14F-4D97-AF65-F5344CB8AC3E}">
        <p14:creationId xmlns:p14="http://schemas.microsoft.com/office/powerpoint/2010/main" val="4064273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de-DE" smtClean="0"/>
              <a:t>Mastertitelformat bearbeiten</a:t>
            </a:r>
            <a:endParaRPr lang="de-DE"/>
          </a:p>
        </p:txBody>
      </p:sp>
      <p:sp>
        <p:nvSpPr>
          <p:cNvPr id="3" name="Inhaltsplatzhalter 2"/>
          <p:cNvSpPr>
            <a:spLocks noGrp="1"/>
          </p:cNvSpPr>
          <p:nvPr>
            <p:ph idx="1"/>
          </p:nvPr>
        </p:nvSpPr>
        <p:spPr>
          <a:xfrm>
            <a:off x="3575051" y="27306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Mastertextformat bearbeiten</a:t>
            </a:r>
          </a:p>
        </p:txBody>
      </p:sp>
    </p:spTree>
    <p:extLst>
      <p:ext uri="{BB962C8B-B14F-4D97-AF65-F5344CB8AC3E}">
        <p14:creationId xmlns:p14="http://schemas.microsoft.com/office/powerpoint/2010/main" val="3710204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de-DE" smtClean="0"/>
              <a:t>Mastertitelformat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Mastertextformat bearbeiten</a:t>
            </a:r>
          </a:p>
        </p:txBody>
      </p:sp>
    </p:spTree>
    <p:extLst>
      <p:ext uri="{BB962C8B-B14F-4D97-AF65-F5344CB8AC3E}">
        <p14:creationId xmlns:p14="http://schemas.microsoft.com/office/powerpoint/2010/main" val="13196848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vert="horz"/>
          <a:lstStyle/>
          <a:p>
            <a:r>
              <a:rPr lang="de-DE" smtClean="0"/>
              <a:t>Mastertitelformat bearbeiten</a:t>
            </a:r>
            <a:endParaRPr lang="de-DE"/>
          </a:p>
        </p:txBody>
      </p:sp>
      <p:sp>
        <p:nvSpPr>
          <p:cNvPr id="3" name="Vertikaler Textplatzhalter 2"/>
          <p:cNvSpPr>
            <a:spLocks noGrp="1"/>
          </p:cNvSpPr>
          <p:nvPr>
            <p:ph type="body" orient="vert" idx="1"/>
          </p:nvPr>
        </p:nvSpPr>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217820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21362"/>
          </a:xfrm>
          <a:prstGeom prst="rect">
            <a:avLst/>
          </a:prstGeom>
        </p:spPr>
        <p:txBody>
          <a:bodyPr vert="eaVert"/>
          <a:lstStyle/>
          <a:p>
            <a:r>
              <a:rPr lang="de-DE" smtClean="0"/>
              <a:t>Mastertitelformat bearbeiten</a:t>
            </a:r>
            <a:endParaRPr lang="de-DE"/>
          </a:p>
        </p:txBody>
      </p:sp>
      <p:sp>
        <p:nvSpPr>
          <p:cNvPr id="3" name="Vertikaler Textplatzhalter 2"/>
          <p:cNvSpPr>
            <a:spLocks noGrp="1"/>
          </p:cNvSpPr>
          <p:nvPr>
            <p:ph type="body" orient="vert" idx="1"/>
          </p:nvPr>
        </p:nvSpPr>
        <p:spPr>
          <a:xfrm>
            <a:off x="457200" y="274638"/>
            <a:ext cx="6019800" cy="5821362"/>
          </a:xfrm>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35501382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2C731F6-0B0F-4F00-80D2-EC67612D33C7}" type="datetimeFigureOut">
              <a:rPr lang="en-US" smtClean="0">
                <a:solidFill>
                  <a:prstClr val="black">
                    <a:tint val="75000"/>
                  </a:prstClr>
                </a:solidFill>
                <a:latin typeface="Calibri"/>
              </a:rPr>
              <a:pPr/>
              <a:t>01/02/15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7E17068F-5EC5-4B68-83FB-C449306196B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035654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C731F6-0B0F-4F00-80D2-EC67612D33C7}" type="datetimeFigureOut">
              <a:rPr lang="en-US" smtClean="0">
                <a:solidFill>
                  <a:prstClr val="black">
                    <a:tint val="75000"/>
                  </a:prstClr>
                </a:solidFill>
                <a:latin typeface="Calibri"/>
              </a:rPr>
              <a:pPr/>
              <a:t>01/02/15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7E17068F-5EC5-4B68-83FB-C449306196B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4311966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2C731F6-0B0F-4F00-80D2-EC67612D33C7}" type="datetimeFigureOut">
              <a:rPr lang="en-US" smtClean="0">
                <a:solidFill>
                  <a:prstClr val="black">
                    <a:tint val="75000"/>
                  </a:prstClr>
                </a:solidFill>
                <a:latin typeface="Calibri"/>
              </a:rPr>
              <a:pPr/>
              <a:t>01/02/15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7E17068F-5EC5-4B68-83FB-C449306196B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992886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2C731F6-0B0F-4F00-80D2-EC67612D33C7}" type="datetimeFigureOut">
              <a:rPr lang="en-US" smtClean="0">
                <a:solidFill>
                  <a:prstClr val="black">
                    <a:tint val="75000"/>
                  </a:prstClr>
                </a:solidFill>
                <a:latin typeface="Calibri"/>
              </a:rPr>
              <a:pPr/>
              <a:t>01/02/15</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7E17068F-5EC5-4B68-83FB-C449306196B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1629129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2C731F6-0B0F-4F00-80D2-EC67612D33C7}" type="datetimeFigureOut">
              <a:rPr lang="en-US" smtClean="0">
                <a:solidFill>
                  <a:prstClr val="black">
                    <a:tint val="75000"/>
                  </a:prstClr>
                </a:solidFill>
                <a:latin typeface="Calibri"/>
              </a:rPr>
              <a:pPr/>
              <a:t>01/02/15</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7E17068F-5EC5-4B68-83FB-C449306196B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6532590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2C731F6-0B0F-4F00-80D2-EC67612D33C7}" type="datetimeFigureOut">
              <a:rPr lang="en-US" smtClean="0">
                <a:solidFill>
                  <a:prstClr val="black">
                    <a:tint val="75000"/>
                  </a:prstClr>
                </a:solidFill>
                <a:latin typeface="Calibri"/>
              </a:rPr>
              <a:pPr/>
              <a:t>01/02/15</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7E17068F-5EC5-4B68-83FB-C449306196B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000248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38270"/>
          </a:xfrm>
          <a:prstGeom prst="rect">
            <a:avLst/>
          </a:prstGeom>
        </p:spPr>
        <p:txBody>
          <a:bodyPr lIns="80147" tIns="40074" rIns="80147" bIns="40074"/>
          <a:lstStyle/>
          <a:p>
            <a:r>
              <a:rPr lang="de-DE"/>
              <a:t>Click to edit Master title style</a:t>
            </a:r>
            <a:endParaRPr lang="en-US"/>
          </a:p>
        </p:txBody>
      </p:sp>
      <p:sp>
        <p:nvSpPr>
          <p:cNvPr id="3" name="Content Placeholder 2"/>
          <p:cNvSpPr>
            <a:spLocks noGrp="1"/>
          </p:cNvSpPr>
          <p:nvPr>
            <p:ph idx="1"/>
          </p:nvPr>
        </p:nvSpPr>
        <p:spPr/>
        <p:txBody>
          <a:bodyPr/>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endParaRPr lang="en-US"/>
          </a:p>
        </p:txBody>
      </p:sp>
    </p:spTree>
    <p:extLst>
      <p:ext uri="{BB962C8B-B14F-4D97-AF65-F5344CB8AC3E}">
        <p14:creationId xmlns:p14="http://schemas.microsoft.com/office/powerpoint/2010/main" val="31477476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C731F6-0B0F-4F00-80D2-EC67612D33C7}" type="datetimeFigureOut">
              <a:rPr lang="en-US" smtClean="0">
                <a:solidFill>
                  <a:prstClr val="black">
                    <a:tint val="75000"/>
                  </a:prstClr>
                </a:solidFill>
                <a:latin typeface="Calibri"/>
              </a:rPr>
              <a:pPr/>
              <a:t>01/02/15</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7E17068F-5EC5-4B68-83FB-C449306196B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6380729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C731F6-0B0F-4F00-80D2-EC67612D33C7}" type="datetimeFigureOut">
              <a:rPr lang="en-US" smtClean="0">
                <a:solidFill>
                  <a:prstClr val="black">
                    <a:tint val="75000"/>
                  </a:prstClr>
                </a:solidFill>
                <a:latin typeface="Calibri"/>
              </a:rPr>
              <a:pPr/>
              <a:t>01/02/15</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7E17068F-5EC5-4B68-83FB-C449306196B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8427018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C731F6-0B0F-4F00-80D2-EC67612D33C7}" type="datetimeFigureOut">
              <a:rPr lang="en-US" smtClean="0">
                <a:solidFill>
                  <a:prstClr val="black">
                    <a:tint val="75000"/>
                  </a:prstClr>
                </a:solidFill>
                <a:latin typeface="Calibri"/>
              </a:rPr>
              <a:pPr/>
              <a:t>01/02/15</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7E17068F-5EC5-4B68-83FB-C449306196B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7835546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C731F6-0B0F-4F00-80D2-EC67612D33C7}" type="datetimeFigureOut">
              <a:rPr lang="en-US" smtClean="0">
                <a:solidFill>
                  <a:prstClr val="black">
                    <a:tint val="75000"/>
                  </a:prstClr>
                </a:solidFill>
                <a:latin typeface="Calibri"/>
              </a:rPr>
              <a:pPr/>
              <a:t>01/02/15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7E17068F-5EC5-4B68-83FB-C449306196B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5683067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C731F6-0B0F-4F00-80D2-EC67612D33C7}" type="datetimeFigureOut">
              <a:rPr lang="en-US" smtClean="0">
                <a:solidFill>
                  <a:prstClr val="black">
                    <a:tint val="75000"/>
                  </a:prstClr>
                </a:solidFill>
                <a:latin typeface="Calibri"/>
              </a:rPr>
              <a:pPr/>
              <a:t>01/02/15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7E17068F-5EC5-4B68-83FB-C449306196B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361763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9144000" cy="855662"/>
          </a:xfrm>
          <a:prstGeom prst="rect">
            <a:avLst/>
          </a:prstGeom>
          <a:noFill/>
          <a:ln>
            <a:noFill/>
          </a:ln>
        </p:spPr>
        <p:txBody>
          <a:bodyPr vert="horz" anchor="ctr"/>
          <a:lstStyle>
            <a:lvl1pPr algn="ctr">
              <a:defRPr sz="2600" b="1">
                <a:solidFill>
                  <a:schemeClr val="bg1"/>
                </a:solidFill>
              </a:defRPr>
            </a:lvl1pPr>
          </a:lstStyle>
          <a:p>
            <a:r>
              <a:rPr lang="de-DE" dirty="0" smtClean="0"/>
              <a:t>Mastertitelformat bearbeiten</a:t>
            </a:r>
            <a:endParaRPr lang="de-DE" dirty="0"/>
          </a:p>
        </p:txBody>
      </p:sp>
      <p:sp>
        <p:nvSpPr>
          <p:cNvPr id="3" name="Inhaltsplatzhalter 2"/>
          <p:cNvSpPr>
            <a:spLocks noGrp="1"/>
          </p:cNvSpPr>
          <p:nvPr>
            <p:ph idx="1"/>
          </p:nvPr>
        </p:nvSpPr>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pic>
        <p:nvPicPr>
          <p:cNvPr id="4" name="Picture 3" descr="creativecommons.gif"/>
          <p:cNvPicPr>
            <a:picLocks noChangeAspect="1"/>
          </p:cNvPicPr>
          <p:nvPr userDrawn="1"/>
        </p:nvPicPr>
        <p:blipFill>
          <a:blip r:embed="rId2"/>
          <a:stretch>
            <a:fillRect/>
          </a:stretch>
        </p:blipFill>
        <p:spPr>
          <a:xfrm>
            <a:off x="0" y="6662583"/>
            <a:ext cx="3949700" cy="195435"/>
          </a:xfrm>
          <a:prstGeom prst="rect">
            <a:avLst/>
          </a:prstGeom>
        </p:spPr>
      </p:pic>
      <p:pic>
        <p:nvPicPr>
          <p:cNvPr id="5" name="Picture 4" descr="logo_clear.png"/>
          <p:cNvPicPr>
            <a:picLocks noChangeAspect="1"/>
          </p:cNvPicPr>
          <p:nvPr userDrawn="1"/>
        </p:nvPicPr>
        <p:blipFill>
          <a:blip r:embed="rId3"/>
          <a:stretch>
            <a:fillRect/>
          </a:stretch>
        </p:blipFill>
        <p:spPr>
          <a:xfrm>
            <a:off x="7498958" y="6366552"/>
            <a:ext cx="1645042" cy="491465"/>
          </a:xfrm>
          <a:prstGeom prst="rect">
            <a:avLst/>
          </a:prstGeom>
        </p:spPr>
      </p:pic>
    </p:spTree>
    <p:extLst>
      <p:ext uri="{BB962C8B-B14F-4D97-AF65-F5344CB8AC3E}">
        <p14:creationId xmlns:p14="http://schemas.microsoft.com/office/powerpoint/2010/main" val="305318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43"/>
            <a:ext cx="7772400" cy="1470025"/>
          </a:xfrm>
          <a:prstGeom prst="rect">
            <a:avLst/>
          </a:prstGeom>
        </p:spPr>
        <p:txBody>
          <a:bodyPr vert="horz"/>
          <a:lstStyle>
            <a:lvl1pPr>
              <a:defRPr sz="4000">
                <a:solidFill>
                  <a:srgbClr val="F9CB2E"/>
                </a:solidFill>
              </a:defRPr>
            </a:lvl1pPr>
          </a:lstStyle>
          <a:p>
            <a:r>
              <a:rPr lang="de-DE" dirty="0" smtClean="0"/>
              <a:t>Mastertitelformat bearbeiten</a:t>
            </a:r>
            <a:endParaRPr lang="de-DE" dirty="0"/>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Master-Untertitelformat bearbeiten</a:t>
            </a:r>
            <a:endParaRPr lang="de-DE"/>
          </a:p>
        </p:txBody>
      </p:sp>
    </p:spTree>
    <p:extLst>
      <p:ext uri="{BB962C8B-B14F-4D97-AF65-F5344CB8AC3E}">
        <p14:creationId xmlns:p14="http://schemas.microsoft.com/office/powerpoint/2010/main" val="3458134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18"/>
            <a:ext cx="7772400" cy="1362075"/>
          </a:xfrm>
          <a:prstGeom prst="rect">
            <a:avLst/>
          </a:prstGeom>
        </p:spPr>
        <p:txBody>
          <a:bodyPr vert="horz" anchor="t"/>
          <a:lstStyle>
            <a:lvl1pPr algn="l">
              <a:defRPr sz="4000" b="1" cap="all"/>
            </a:lvl1pPr>
          </a:lstStyle>
          <a:p>
            <a:r>
              <a:rPr lang="de-DE" smtClean="0"/>
              <a:t>Mastertitelformat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Mastertextformat bearbeiten</a:t>
            </a:r>
          </a:p>
        </p:txBody>
      </p:sp>
    </p:spTree>
    <p:extLst>
      <p:ext uri="{BB962C8B-B14F-4D97-AF65-F5344CB8AC3E}">
        <p14:creationId xmlns:p14="http://schemas.microsoft.com/office/powerpoint/2010/main" val="90492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vert="horz"/>
          <a:lstStyle/>
          <a:p>
            <a:r>
              <a:rPr lang="de-DE" smtClean="0"/>
              <a:t>Mastertitelformat bearbeiten</a:t>
            </a:r>
            <a:endParaRPr lang="de-DE"/>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959204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vert="horz"/>
          <a:lstStyle>
            <a:lvl1pPr>
              <a:defRPr/>
            </a:lvl1pPr>
          </a:lstStyle>
          <a:p>
            <a:r>
              <a:rPr lang="de-DE" smtClean="0"/>
              <a:t>Mastertitelformat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6" name="Inhaltsplatzhalt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123303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9144000" cy="850900"/>
          </a:xfrm>
          <a:prstGeom prst="rect">
            <a:avLst/>
          </a:prstGeom>
        </p:spPr>
        <p:txBody>
          <a:bodyPr vert="horz" anchor="ctr"/>
          <a:lstStyle>
            <a:lvl1pPr>
              <a:defRPr sz="2600" b="1">
                <a:solidFill>
                  <a:schemeClr val="bg1"/>
                </a:solidFill>
              </a:defRPr>
            </a:lvl1pPr>
          </a:lstStyle>
          <a:p>
            <a:r>
              <a:rPr lang="de-DE" dirty="0" smtClean="0"/>
              <a:t>Mastertitelformat bearbeiten</a:t>
            </a:r>
            <a:endParaRPr lang="de-DE" dirty="0"/>
          </a:p>
        </p:txBody>
      </p:sp>
    </p:spTree>
    <p:extLst>
      <p:ext uri="{BB962C8B-B14F-4D97-AF65-F5344CB8AC3E}">
        <p14:creationId xmlns:p14="http://schemas.microsoft.com/office/powerpoint/2010/main" val="3487519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83018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3.xml"/><Relationship Id="rId12" Type="http://schemas.openxmlformats.org/officeDocument/2006/relationships/theme" Target="../theme/theme2.xml"/><Relationship Id="rId13" Type="http://schemas.openxmlformats.org/officeDocument/2006/relationships/image" Target="../media/image2.gif"/><Relationship Id="rId14" Type="http://schemas.openxmlformats.org/officeDocument/2006/relationships/image" Target="../media/image3.png"/><Relationship Id="rId1" Type="http://schemas.openxmlformats.org/officeDocument/2006/relationships/slideLayout" Target="../slideLayouts/slideLayout3.xml"/><Relationship Id="rId2" Type="http://schemas.openxmlformats.org/officeDocument/2006/relationships/slideLayout" Target="../slideLayouts/slideLayout4.xml"/><Relationship Id="rId3" Type="http://schemas.openxmlformats.org/officeDocument/2006/relationships/slideLayout" Target="../slideLayouts/slideLayout5.xml"/><Relationship Id="rId4" Type="http://schemas.openxmlformats.org/officeDocument/2006/relationships/slideLayout" Target="../slideLayouts/slideLayout6.xml"/><Relationship Id="rId5" Type="http://schemas.openxmlformats.org/officeDocument/2006/relationships/slideLayout" Target="../slideLayouts/slideLayout7.xml"/><Relationship Id="rId6" Type="http://schemas.openxmlformats.org/officeDocument/2006/relationships/slideLayout" Target="../slideLayouts/slideLayout8.xml"/><Relationship Id="rId7" Type="http://schemas.openxmlformats.org/officeDocument/2006/relationships/slideLayout" Target="../slideLayouts/slideLayout9.xml"/><Relationship Id="rId8" Type="http://schemas.openxmlformats.org/officeDocument/2006/relationships/slideLayout" Target="../slideLayouts/slideLayout10.xml"/><Relationship Id="rId9" Type="http://schemas.openxmlformats.org/officeDocument/2006/relationships/slideLayout" Target="../slideLayouts/slideLayout11.xml"/><Relationship Id="rId10"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24.xml"/><Relationship Id="rId12" Type="http://schemas.openxmlformats.org/officeDocument/2006/relationships/theme" Target="../theme/theme3.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 Id="rId9" Type="http://schemas.openxmlformats.org/officeDocument/2006/relationships/slideLayout" Target="../slideLayouts/slideLayout22.xml"/><Relationship Id="rId10"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457200" y="1066800"/>
            <a:ext cx="8229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p:txBody>
      </p:sp>
      <p:sp>
        <p:nvSpPr>
          <p:cNvPr id="4" name="Date Placeholder 3"/>
          <p:cNvSpPr>
            <a:spLocks noGrp="1"/>
          </p:cNvSpPr>
          <p:nvPr>
            <p:ph type="dt" sz="half" idx="2"/>
          </p:nvPr>
        </p:nvSpPr>
        <p:spPr>
          <a:xfrm>
            <a:off x="449263" y="6281738"/>
            <a:ext cx="8382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00000"/>
                </a:solidFill>
                <a:cs typeface="Arial" charset="0"/>
              </a:defRPr>
            </a:lvl1pPr>
          </a:lstStyle>
          <a:p>
            <a:fld id="{33CDED5E-9D4C-124F-8E10-41E194CC78A4}" type="datetime1">
              <a:rPr lang="en-US"/>
              <a:pPr/>
              <a:t>01/02/15</a:t>
            </a:fld>
            <a:endParaRPr lang="en-US"/>
          </a:p>
        </p:txBody>
      </p:sp>
      <p:sp>
        <p:nvSpPr>
          <p:cNvPr id="6" name="Slide Number Placeholder 5"/>
          <p:cNvSpPr>
            <a:spLocks noGrp="1"/>
          </p:cNvSpPr>
          <p:nvPr>
            <p:ph type="sldNum" sz="quarter" idx="4"/>
          </p:nvPr>
        </p:nvSpPr>
        <p:spPr>
          <a:xfrm>
            <a:off x="6553200" y="6340475"/>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cs typeface="Arial" charset="0"/>
              </a:defRPr>
            </a:lvl1pPr>
          </a:lstStyle>
          <a:p>
            <a:fld id="{B3BA304E-D5FA-DB45-8C6B-DE803F425DEC}" type="slidenum">
              <a:rPr lang="en-US"/>
              <a:pPr/>
              <a:t>‹#›</a:t>
            </a:fld>
            <a:endParaRPr lang="en-US"/>
          </a:p>
        </p:txBody>
      </p:sp>
      <p:pic>
        <p:nvPicPr>
          <p:cNvPr id="1029" name="Picture 1" descr="2013_07_P4H_logo_highres.psd"/>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596188" y="131763"/>
            <a:ext cx="141605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24" r:id="rId1"/>
    <p:sldLayoutId id="2147484025" r:id="rId2"/>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descr="creativecommons.gif"/>
          <p:cNvPicPr>
            <a:picLocks noChangeAspect="1"/>
          </p:cNvPicPr>
          <p:nvPr userDrawn="1"/>
        </p:nvPicPr>
        <p:blipFill>
          <a:blip r:embed="rId13"/>
          <a:stretch>
            <a:fillRect/>
          </a:stretch>
        </p:blipFill>
        <p:spPr>
          <a:xfrm>
            <a:off x="0" y="6662583"/>
            <a:ext cx="3949700" cy="195435"/>
          </a:xfrm>
          <a:prstGeom prst="rect">
            <a:avLst/>
          </a:prstGeom>
        </p:spPr>
      </p:pic>
      <p:pic>
        <p:nvPicPr>
          <p:cNvPr id="5" name="Picture 4" descr="logo_clear.png"/>
          <p:cNvPicPr>
            <a:picLocks noChangeAspect="1"/>
          </p:cNvPicPr>
          <p:nvPr userDrawn="1"/>
        </p:nvPicPr>
        <p:blipFill>
          <a:blip r:embed="rId14"/>
          <a:stretch>
            <a:fillRect/>
          </a:stretch>
        </p:blipFill>
        <p:spPr>
          <a:xfrm>
            <a:off x="7498958" y="6366552"/>
            <a:ext cx="1645042" cy="491465"/>
          </a:xfrm>
          <a:prstGeom prst="rect">
            <a:avLst/>
          </a:prstGeom>
        </p:spPr>
      </p:pic>
    </p:spTree>
    <p:extLst>
      <p:ext uri="{BB962C8B-B14F-4D97-AF65-F5344CB8AC3E}">
        <p14:creationId xmlns:p14="http://schemas.microsoft.com/office/powerpoint/2010/main" val="3351379753"/>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09" charset="0"/>
          <a:ea typeface="ＭＳ Ｐゴシック" pitchFamily="-109" charset="-128"/>
          <a:cs typeface="ＭＳ Ｐゴシック" pitchFamily="-109" charset="-128"/>
        </a:defRPr>
      </a:lvl2pPr>
      <a:lvl3pPr algn="ctr" rtl="0" eaLnBrk="0" fontAlgn="base" hangingPunct="0">
        <a:spcBef>
          <a:spcPct val="0"/>
        </a:spcBef>
        <a:spcAft>
          <a:spcPct val="0"/>
        </a:spcAft>
        <a:defRPr sz="4400">
          <a:solidFill>
            <a:schemeClr val="tx2"/>
          </a:solidFill>
          <a:latin typeface="Arial" pitchFamily="-109" charset="0"/>
          <a:ea typeface="ＭＳ Ｐゴシック" pitchFamily="-109" charset="-128"/>
          <a:cs typeface="ＭＳ Ｐゴシック" pitchFamily="-109" charset="-128"/>
        </a:defRPr>
      </a:lvl3pPr>
      <a:lvl4pPr algn="ctr" rtl="0" eaLnBrk="0" fontAlgn="base" hangingPunct="0">
        <a:spcBef>
          <a:spcPct val="0"/>
        </a:spcBef>
        <a:spcAft>
          <a:spcPct val="0"/>
        </a:spcAft>
        <a:defRPr sz="4400">
          <a:solidFill>
            <a:schemeClr val="tx2"/>
          </a:solidFill>
          <a:latin typeface="Arial" pitchFamily="-109" charset="0"/>
          <a:ea typeface="ＭＳ Ｐゴシック" pitchFamily="-109" charset="-128"/>
          <a:cs typeface="ＭＳ Ｐゴシック" pitchFamily="-109" charset="-128"/>
        </a:defRPr>
      </a:lvl4pPr>
      <a:lvl5pPr algn="ctr" rtl="0" eaLnBrk="0" fontAlgn="base" hangingPunct="0">
        <a:spcBef>
          <a:spcPct val="0"/>
        </a:spcBef>
        <a:spcAft>
          <a:spcPct val="0"/>
        </a:spcAft>
        <a:defRPr sz="4400">
          <a:solidFill>
            <a:schemeClr val="tx2"/>
          </a:solidFill>
          <a:latin typeface="Arial" pitchFamily="-109" charset="0"/>
          <a:ea typeface="ＭＳ Ｐゴシック" pitchFamily="-109" charset="-128"/>
          <a:cs typeface="ＭＳ Ｐゴシック" pitchFamily="-109" charset="-128"/>
        </a:defRPr>
      </a:lvl5pPr>
      <a:lvl6pPr marL="457200" algn="ctr" rtl="0" fontAlgn="base">
        <a:spcBef>
          <a:spcPct val="0"/>
        </a:spcBef>
        <a:spcAft>
          <a:spcPct val="0"/>
        </a:spcAft>
        <a:defRPr sz="4400">
          <a:solidFill>
            <a:schemeClr val="tx2"/>
          </a:solidFill>
          <a:latin typeface="Arial" pitchFamily="-109" charset="0"/>
          <a:ea typeface="ＭＳ Ｐゴシック" pitchFamily="-109" charset="-128"/>
          <a:cs typeface="ＭＳ Ｐゴシック" pitchFamily="-109" charset="-128"/>
        </a:defRPr>
      </a:lvl6pPr>
      <a:lvl7pPr marL="914400" algn="ctr" rtl="0" fontAlgn="base">
        <a:spcBef>
          <a:spcPct val="0"/>
        </a:spcBef>
        <a:spcAft>
          <a:spcPct val="0"/>
        </a:spcAft>
        <a:defRPr sz="4400">
          <a:solidFill>
            <a:schemeClr val="tx2"/>
          </a:solidFill>
          <a:latin typeface="Arial" pitchFamily="-109" charset="0"/>
          <a:ea typeface="ＭＳ Ｐゴシック" pitchFamily="-109" charset="-128"/>
          <a:cs typeface="ＭＳ Ｐゴシック" pitchFamily="-109" charset="-128"/>
        </a:defRPr>
      </a:lvl7pPr>
      <a:lvl8pPr marL="1371600" algn="ctr" rtl="0" fontAlgn="base">
        <a:spcBef>
          <a:spcPct val="0"/>
        </a:spcBef>
        <a:spcAft>
          <a:spcPct val="0"/>
        </a:spcAft>
        <a:defRPr sz="4400">
          <a:solidFill>
            <a:schemeClr val="tx2"/>
          </a:solidFill>
          <a:latin typeface="Arial" pitchFamily="-109" charset="0"/>
          <a:ea typeface="ＭＳ Ｐゴシック" pitchFamily="-109" charset="-128"/>
          <a:cs typeface="ＭＳ Ｐゴシック" pitchFamily="-109" charset="-128"/>
        </a:defRPr>
      </a:lvl8pPr>
      <a:lvl9pPr marL="1828800" algn="ctr" rtl="0" fontAlgn="base">
        <a:spcBef>
          <a:spcPct val="0"/>
        </a:spcBef>
        <a:spcAft>
          <a:spcPct val="0"/>
        </a:spcAft>
        <a:defRPr sz="4400">
          <a:solidFill>
            <a:schemeClr val="tx2"/>
          </a:solidFill>
          <a:latin typeface="Arial" pitchFamily="-109" charset="0"/>
          <a:ea typeface="ＭＳ Ｐゴシック" pitchFamily="-109" charset="-128"/>
          <a:cs typeface="ＭＳ Ｐゴシック" pitchFamily="-109" charset="-128"/>
        </a:defRPr>
      </a:lvl9pPr>
    </p:titleStyle>
    <p:bodyStyle>
      <a:lvl1pPr marL="342900" indent="-342900" algn="l" rtl="0" eaLnBrk="0" fontAlgn="base" hangingPunct="0">
        <a:spcBef>
          <a:spcPct val="20000"/>
        </a:spcBef>
        <a:spcAft>
          <a:spcPct val="0"/>
        </a:spcAft>
        <a:buChar char="•"/>
        <a:defRPr sz="2400">
          <a:solidFill>
            <a:schemeClr val="bg1"/>
          </a:solidFill>
          <a:latin typeface="Gotham-Book"/>
          <a:ea typeface="+mn-ea"/>
          <a:cs typeface="+mn-cs"/>
        </a:defRPr>
      </a:lvl1pPr>
      <a:lvl2pPr marL="742950" indent="-285750" algn="l" rtl="0" eaLnBrk="0" fontAlgn="base" hangingPunct="0">
        <a:spcBef>
          <a:spcPct val="20000"/>
        </a:spcBef>
        <a:spcAft>
          <a:spcPct val="0"/>
        </a:spcAft>
        <a:buChar char="–"/>
        <a:defRPr sz="2000">
          <a:solidFill>
            <a:schemeClr val="bg1"/>
          </a:solidFill>
          <a:latin typeface="Gotham-Book"/>
          <a:ea typeface="+mn-ea"/>
        </a:defRPr>
      </a:lvl2pPr>
      <a:lvl3pPr marL="1143000" indent="-228600" algn="l" rtl="0" eaLnBrk="0" fontAlgn="base" hangingPunct="0">
        <a:spcBef>
          <a:spcPct val="20000"/>
        </a:spcBef>
        <a:spcAft>
          <a:spcPct val="0"/>
        </a:spcAft>
        <a:buChar char="•"/>
        <a:defRPr sz="2400">
          <a:solidFill>
            <a:schemeClr val="bg1"/>
          </a:solidFill>
          <a:latin typeface="Gotham-Book"/>
          <a:ea typeface="+mn-ea"/>
        </a:defRPr>
      </a:lvl3pPr>
      <a:lvl4pPr marL="1600200" indent="-228600" algn="l" rtl="0" eaLnBrk="0" fontAlgn="base" hangingPunct="0">
        <a:spcBef>
          <a:spcPct val="20000"/>
        </a:spcBef>
        <a:spcAft>
          <a:spcPct val="0"/>
        </a:spcAft>
        <a:buChar char="–"/>
        <a:defRPr sz="1600">
          <a:solidFill>
            <a:schemeClr val="bg1"/>
          </a:solidFill>
          <a:latin typeface="Gotham-Book"/>
          <a:ea typeface="+mn-ea"/>
        </a:defRPr>
      </a:lvl4pPr>
      <a:lvl5pPr marL="2057400" indent="-228600" algn="l" rtl="0" eaLnBrk="0" fontAlgn="base" hangingPunct="0">
        <a:spcBef>
          <a:spcPct val="20000"/>
        </a:spcBef>
        <a:spcAft>
          <a:spcPct val="0"/>
        </a:spcAft>
        <a:buChar char="»"/>
        <a:defRPr sz="1600">
          <a:solidFill>
            <a:schemeClr val="bg1"/>
          </a:solidFill>
          <a:latin typeface="Gotham-Book"/>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D2C731F6-0B0F-4F00-80D2-EC67612D33C7}" type="datetimeFigureOut">
              <a:rPr lang="en-US" b="0" smtClean="0">
                <a:solidFill>
                  <a:prstClr val="black">
                    <a:tint val="75000"/>
                  </a:prstClr>
                </a:solidFill>
                <a:latin typeface="Calibri"/>
                <a:ea typeface="+mn-ea"/>
                <a:cs typeface="+mn-cs"/>
              </a:rPr>
              <a:pPr eaLnBrk="1" fontAlgn="auto" hangingPunct="1">
                <a:spcBef>
                  <a:spcPts val="0"/>
                </a:spcBef>
                <a:spcAft>
                  <a:spcPts val="0"/>
                </a:spcAft>
              </a:pPr>
              <a:t>01/02/15</a:t>
            </a:fld>
            <a:endParaRPr lang="en-US" b="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lang="en-US" b="0">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7E17068F-5EC5-4B68-83FB-C449306196B2}" type="slidenum">
              <a:rPr lang="en-US" b="0" smtClean="0">
                <a:solidFill>
                  <a:prstClr val="black">
                    <a:tint val="75000"/>
                  </a:prstClr>
                </a:solidFill>
                <a:latin typeface="Calibri"/>
                <a:ea typeface="+mn-ea"/>
                <a:cs typeface="+mn-cs"/>
              </a:rPr>
              <a:pPr eaLnBrk="1" fontAlgn="auto" hangingPunct="1">
                <a:spcBef>
                  <a:spcPts val="0"/>
                </a:spcBef>
                <a:spcAft>
                  <a:spcPts val="0"/>
                </a:spcAft>
              </a:pPr>
              <a:t>‹#›</a:t>
            </a:fld>
            <a:endParaRPr lang="en-US" b="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879609829"/>
      </p:ext>
    </p:extLst>
  </p:cSld>
  <p:clrMap bg1="lt1" tx1="dk1" bg2="lt2" tx2="dk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 id="2147484072" r:id="rId10"/>
    <p:sldLayoutId id="214748407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2.xml"/><Relationship Id="rId3" Type="http://schemas.openxmlformats.org/officeDocument/2006/relationships/hyperlink" Target="http://www.groupsmith.com/uploads/file/technical%20problems%20vs%20%20adaptive%20challenges.pdf"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1" Type="http://schemas.openxmlformats.org/officeDocument/2006/relationships/image" Target="../media/image14.png"/><Relationship Id="rId12" Type="http://schemas.openxmlformats.org/officeDocument/2006/relationships/image" Target="../media/image15.png"/><Relationship Id="rId13" Type="http://schemas.openxmlformats.org/officeDocument/2006/relationships/image" Target="../media/image16.png"/><Relationship Id="rId14" Type="http://schemas.openxmlformats.org/officeDocument/2006/relationships/image" Target="../media/image17.png"/><Relationship Id="rId15" Type="http://schemas.openxmlformats.org/officeDocument/2006/relationships/image" Target="../media/image18.png"/><Relationship Id="rId16" Type="http://schemas.openxmlformats.org/officeDocument/2006/relationships/image" Target="../media/image19.png"/><Relationship Id="rId17" Type="http://schemas.openxmlformats.org/officeDocument/2006/relationships/image" Target="../media/image20.png"/><Relationship Id="rId18" Type="http://schemas.openxmlformats.org/officeDocument/2006/relationships/image" Target="../media/image21.png"/><Relationship Id="rId19" Type="http://schemas.openxmlformats.org/officeDocument/2006/relationships/image" Target="../media/image22.png"/><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9" Type="http://schemas.openxmlformats.org/officeDocument/2006/relationships/image" Target="../media/image12.png"/><Relationship Id="rId10" Type="http://schemas.openxmlformats.org/officeDocument/2006/relationships/image" Target="../media/image13.png"/></Relationships>
</file>

<file path=ppt/slides/_rels/slide7.xml.rels><?xml version="1.0" encoding="UTF-8" standalone="yes"?>
<Relationships xmlns="http://schemas.openxmlformats.org/package/2006/relationships"><Relationship Id="rId9" Type="http://schemas.openxmlformats.org/officeDocument/2006/relationships/image" Target="../media/image28.png"/><Relationship Id="rId20" Type="http://schemas.openxmlformats.org/officeDocument/2006/relationships/image" Target="../media/image21.png"/><Relationship Id="rId21" Type="http://schemas.openxmlformats.org/officeDocument/2006/relationships/image" Target="../media/image22.png"/><Relationship Id="rId22" Type="http://schemas.openxmlformats.org/officeDocument/2006/relationships/image" Target="../media/image38.png"/><Relationship Id="rId10" Type="http://schemas.openxmlformats.org/officeDocument/2006/relationships/image" Target="../media/image29.png"/><Relationship Id="rId11" Type="http://schemas.openxmlformats.org/officeDocument/2006/relationships/image" Target="../media/image30.png"/><Relationship Id="rId12" Type="http://schemas.openxmlformats.org/officeDocument/2006/relationships/image" Target="../media/image31.png"/><Relationship Id="rId13" Type="http://schemas.openxmlformats.org/officeDocument/2006/relationships/image" Target="../media/image32.png"/><Relationship Id="rId14" Type="http://schemas.openxmlformats.org/officeDocument/2006/relationships/image" Target="../media/image33.png"/><Relationship Id="rId15" Type="http://schemas.openxmlformats.org/officeDocument/2006/relationships/image" Target="../media/image34.png"/><Relationship Id="rId16" Type="http://schemas.openxmlformats.org/officeDocument/2006/relationships/image" Target="../media/image35.png"/><Relationship Id="rId17" Type="http://schemas.openxmlformats.org/officeDocument/2006/relationships/image" Target="../media/image36.png"/><Relationship Id="rId18" Type="http://schemas.openxmlformats.org/officeDocument/2006/relationships/image" Target="../media/image37.png"/><Relationship Id="rId19" Type="http://schemas.openxmlformats.org/officeDocument/2006/relationships/image" Target="../media/image20.png"/><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bwMode="auto">
          <a:xfrm>
            <a:off x="673100" y="1066800"/>
            <a:ext cx="7980363" cy="1447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sz="3600" b="1">
                <a:latin typeface="Calibri" charset="0"/>
                <a:ea typeface="ＭＳ Ｐゴシック" charset="0"/>
                <a:cs typeface="ＭＳ Ｐゴシック" charset="0"/>
              </a:rPr>
              <a:t>P4H Extraordinary Technical Coordination Group Meeting </a:t>
            </a:r>
            <a:r>
              <a:rPr lang="en-US" sz="3200">
                <a:latin typeface="Calibri" charset="0"/>
                <a:ea typeface="ＭＳ Ｐゴシック" charset="0"/>
                <a:cs typeface="ＭＳ Ｐゴシック" charset="0"/>
              </a:rPr>
              <a:t/>
            </a:r>
            <a:br>
              <a:rPr lang="en-US" sz="3200">
                <a:latin typeface="Calibri" charset="0"/>
                <a:ea typeface="ＭＳ Ｐゴシック" charset="0"/>
                <a:cs typeface="ＭＳ Ｐゴシック" charset="0"/>
              </a:rPr>
            </a:br>
            <a:endParaRPr lang="en-US" sz="3200" b="1">
              <a:latin typeface="Calibri" charset="0"/>
              <a:ea typeface="ＭＳ Ｐゴシック" charset="0"/>
              <a:cs typeface="ＭＳ Ｐゴシック" charset="0"/>
            </a:endParaRPr>
          </a:p>
        </p:txBody>
      </p:sp>
      <p:sp>
        <p:nvSpPr>
          <p:cNvPr id="4099" name="Subtitle 2"/>
          <p:cNvSpPr>
            <a:spLocks noGrp="1"/>
          </p:cNvSpPr>
          <p:nvPr>
            <p:ph type="subTitle" idx="1"/>
          </p:nvPr>
        </p:nvSpPr>
        <p:spPr>
          <a:xfrm>
            <a:off x="4419600" y="4902200"/>
            <a:ext cx="3860800" cy="838200"/>
          </a:xfrm>
        </p:spPr>
        <p:txBody>
          <a:bodyPr/>
          <a:lstStyle/>
          <a:p>
            <a:pPr algn="r" eaLnBrk="1" hangingPunct="1">
              <a:spcBef>
                <a:spcPct val="0"/>
              </a:spcBef>
            </a:pPr>
            <a:r>
              <a:rPr lang="en-US" sz="2000">
                <a:solidFill>
                  <a:srgbClr val="000000"/>
                </a:solidFill>
                <a:latin typeface="Calibri" charset="0"/>
                <a:ea typeface="ＭＳ Ｐゴシック" charset="0"/>
                <a:cs typeface="ＭＳ Ｐゴシック" charset="0"/>
              </a:rPr>
              <a:t>Bangkok, 2 February 2015</a:t>
            </a:r>
          </a:p>
        </p:txBody>
      </p:sp>
      <p:sp>
        <p:nvSpPr>
          <p:cNvPr id="5" name="Subtitle 2"/>
          <p:cNvSpPr txBox="1">
            <a:spLocks/>
          </p:cNvSpPr>
          <p:nvPr/>
        </p:nvSpPr>
        <p:spPr bwMode="auto">
          <a:xfrm>
            <a:off x="1816100" y="2933700"/>
            <a:ext cx="5410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0" indent="0" algn="ctr" defTabSz="457200" rtl="0" eaLnBrk="0" fontAlgn="base" hangingPunct="0">
              <a:spcBef>
                <a:spcPct val="20000"/>
              </a:spcBef>
              <a:spcAft>
                <a:spcPct val="0"/>
              </a:spcAft>
              <a:buFont typeface="Arial" charset="0"/>
              <a:buNone/>
              <a:defRPr sz="2400" kern="1200">
                <a:solidFill>
                  <a:schemeClr val="tx1">
                    <a:tint val="75000"/>
                  </a:schemeClr>
                </a:solidFill>
                <a:latin typeface="+mn-lt"/>
                <a:ea typeface="ＭＳ Ｐゴシック" pitchFamily="-65" charset="-128"/>
                <a:cs typeface="ＭＳ Ｐゴシック" pitchFamily="-65" charset="-128"/>
              </a:defRPr>
            </a:lvl1pPr>
            <a:lvl2pPr marL="457200" indent="0" algn="ctr" defTabSz="457200" rtl="0" eaLnBrk="0" fontAlgn="base" hangingPunct="0">
              <a:spcBef>
                <a:spcPct val="20000"/>
              </a:spcBef>
              <a:spcAft>
                <a:spcPct val="0"/>
              </a:spcAft>
              <a:buFont typeface="Arial" charset="0"/>
              <a:buNone/>
              <a:defRPr sz="2000" kern="1200">
                <a:solidFill>
                  <a:schemeClr val="tx1">
                    <a:tint val="75000"/>
                  </a:schemeClr>
                </a:solidFill>
                <a:latin typeface="+mn-lt"/>
                <a:ea typeface="ＭＳ Ｐゴシック" pitchFamily="-65" charset="-128"/>
                <a:cs typeface="+mn-cs"/>
              </a:defRPr>
            </a:lvl2pPr>
            <a:lvl3pPr marL="914400" indent="0" algn="ctr" defTabSz="457200" rtl="0" eaLnBrk="0" fontAlgn="base" hangingPunct="0">
              <a:spcBef>
                <a:spcPct val="20000"/>
              </a:spcBef>
              <a:spcAft>
                <a:spcPct val="0"/>
              </a:spcAft>
              <a:buFont typeface="Arial" charset="0"/>
              <a:buNone/>
              <a:defRPr kern="1200">
                <a:solidFill>
                  <a:schemeClr val="tx1">
                    <a:tint val="75000"/>
                  </a:schemeClr>
                </a:solidFill>
                <a:latin typeface="+mn-lt"/>
                <a:ea typeface="ＭＳ Ｐゴシック" pitchFamily="-65" charset="-128"/>
                <a:cs typeface="+mn-cs"/>
              </a:defRPr>
            </a:lvl3pPr>
            <a:lvl4pPr marL="1371600" indent="0" algn="ctr" defTabSz="457200" rtl="0" eaLnBrk="0" fontAlgn="base" hangingPunct="0">
              <a:spcBef>
                <a:spcPct val="20000"/>
              </a:spcBef>
              <a:spcAft>
                <a:spcPct val="0"/>
              </a:spcAft>
              <a:buFont typeface="Arial" charset="0"/>
              <a:buNone/>
              <a:defRPr sz="2000" kern="1200">
                <a:solidFill>
                  <a:schemeClr val="tx1">
                    <a:tint val="75000"/>
                  </a:schemeClr>
                </a:solidFill>
                <a:latin typeface="+mn-lt"/>
                <a:ea typeface="ＭＳ Ｐゴシック" pitchFamily="-65" charset="-128"/>
                <a:cs typeface="+mn-cs"/>
              </a:defRPr>
            </a:lvl4pPr>
            <a:lvl5pPr marL="1828800" indent="0" algn="ctr" defTabSz="457200" rtl="0" eaLnBrk="0" fontAlgn="base" hangingPunct="0">
              <a:spcBef>
                <a:spcPct val="20000"/>
              </a:spcBef>
              <a:spcAft>
                <a:spcPct val="0"/>
              </a:spcAft>
              <a:buFont typeface="Arial" charset="0"/>
              <a:buNone/>
              <a:defRPr sz="2000" kern="1200">
                <a:solidFill>
                  <a:schemeClr val="tx1">
                    <a:tint val="75000"/>
                  </a:schemeClr>
                </a:solidFill>
                <a:latin typeface="+mn-lt"/>
                <a:ea typeface="ＭＳ Ｐゴシック" pitchFamily="-65" charset="-128"/>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eaLnBrk="1" hangingPunct="1">
              <a:spcBef>
                <a:spcPct val="0"/>
              </a:spcBef>
            </a:pPr>
            <a:r>
              <a:rPr lang="en-US">
                <a:solidFill>
                  <a:srgbClr val="000000"/>
                </a:solidFill>
                <a:latin typeface="Calibri" charset="0"/>
                <a:ea typeface="ＭＳ Ｐゴシック" charset="0"/>
                <a:cs typeface="ＭＳ Ｐゴシック" charset="0"/>
              </a:rPr>
              <a:t>Reflections on content and relevance of the Leadership for UHC Programme</a:t>
            </a:r>
          </a:p>
        </p:txBody>
      </p:sp>
      <p:sp>
        <p:nvSpPr>
          <p:cNvPr id="6" name="Subtitle 2"/>
          <p:cNvSpPr txBox="1">
            <a:spLocks/>
          </p:cNvSpPr>
          <p:nvPr/>
        </p:nvSpPr>
        <p:spPr bwMode="auto">
          <a:xfrm>
            <a:off x="482600" y="4902200"/>
            <a:ext cx="3860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0" indent="0" algn="ctr" defTabSz="457200" rtl="0" eaLnBrk="0" fontAlgn="base" hangingPunct="0">
              <a:spcBef>
                <a:spcPct val="20000"/>
              </a:spcBef>
              <a:spcAft>
                <a:spcPct val="0"/>
              </a:spcAft>
              <a:buFont typeface="Arial" charset="0"/>
              <a:buNone/>
              <a:defRPr sz="2400" kern="1200">
                <a:solidFill>
                  <a:schemeClr val="tx1">
                    <a:tint val="75000"/>
                  </a:schemeClr>
                </a:solidFill>
                <a:latin typeface="+mn-lt"/>
                <a:ea typeface="ＭＳ Ｐゴシック" pitchFamily="-65" charset="-128"/>
                <a:cs typeface="ＭＳ Ｐゴシック" pitchFamily="-65" charset="-128"/>
              </a:defRPr>
            </a:lvl1pPr>
            <a:lvl2pPr marL="457200" indent="0" algn="ctr" defTabSz="457200" rtl="0" eaLnBrk="0" fontAlgn="base" hangingPunct="0">
              <a:spcBef>
                <a:spcPct val="20000"/>
              </a:spcBef>
              <a:spcAft>
                <a:spcPct val="0"/>
              </a:spcAft>
              <a:buFont typeface="Arial" charset="0"/>
              <a:buNone/>
              <a:defRPr sz="2000" kern="1200">
                <a:solidFill>
                  <a:schemeClr val="tx1">
                    <a:tint val="75000"/>
                  </a:schemeClr>
                </a:solidFill>
                <a:latin typeface="+mn-lt"/>
                <a:ea typeface="ＭＳ Ｐゴシック" pitchFamily="-65" charset="-128"/>
                <a:cs typeface="+mn-cs"/>
              </a:defRPr>
            </a:lvl2pPr>
            <a:lvl3pPr marL="914400" indent="0" algn="ctr" defTabSz="457200" rtl="0" eaLnBrk="0" fontAlgn="base" hangingPunct="0">
              <a:spcBef>
                <a:spcPct val="20000"/>
              </a:spcBef>
              <a:spcAft>
                <a:spcPct val="0"/>
              </a:spcAft>
              <a:buFont typeface="Arial" charset="0"/>
              <a:buNone/>
              <a:defRPr kern="1200">
                <a:solidFill>
                  <a:schemeClr val="tx1">
                    <a:tint val="75000"/>
                  </a:schemeClr>
                </a:solidFill>
                <a:latin typeface="+mn-lt"/>
                <a:ea typeface="ＭＳ Ｐゴシック" pitchFamily="-65" charset="-128"/>
                <a:cs typeface="+mn-cs"/>
              </a:defRPr>
            </a:lvl3pPr>
            <a:lvl4pPr marL="1371600" indent="0" algn="ctr" defTabSz="457200" rtl="0" eaLnBrk="0" fontAlgn="base" hangingPunct="0">
              <a:spcBef>
                <a:spcPct val="20000"/>
              </a:spcBef>
              <a:spcAft>
                <a:spcPct val="0"/>
              </a:spcAft>
              <a:buFont typeface="Arial" charset="0"/>
              <a:buNone/>
              <a:defRPr sz="2000" kern="1200">
                <a:solidFill>
                  <a:schemeClr val="tx1">
                    <a:tint val="75000"/>
                  </a:schemeClr>
                </a:solidFill>
                <a:latin typeface="+mn-lt"/>
                <a:ea typeface="ＭＳ Ｐゴシック" pitchFamily="-65" charset="-128"/>
                <a:cs typeface="+mn-cs"/>
              </a:defRPr>
            </a:lvl4pPr>
            <a:lvl5pPr marL="1828800" indent="0" algn="ctr" defTabSz="457200" rtl="0" eaLnBrk="0" fontAlgn="base" hangingPunct="0">
              <a:spcBef>
                <a:spcPct val="20000"/>
              </a:spcBef>
              <a:spcAft>
                <a:spcPct val="0"/>
              </a:spcAft>
              <a:buFont typeface="Arial" charset="0"/>
              <a:buNone/>
              <a:defRPr sz="2000" kern="1200">
                <a:solidFill>
                  <a:schemeClr val="tx1">
                    <a:tint val="75000"/>
                  </a:schemeClr>
                </a:solidFill>
                <a:latin typeface="+mn-lt"/>
                <a:ea typeface="ＭＳ Ｐゴシック" pitchFamily="-65" charset="-128"/>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eaLnBrk="1" hangingPunct="1">
              <a:spcBef>
                <a:spcPct val="0"/>
              </a:spcBef>
            </a:pPr>
            <a:r>
              <a:rPr lang="en-US" sz="1600">
                <a:solidFill>
                  <a:srgbClr val="000000"/>
                </a:solidFill>
                <a:latin typeface="Calibri" charset="0"/>
                <a:ea typeface="ＭＳ Ｐゴシック" charset="0"/>
                <a:cs typeface="ＭＳ Ｐゴシック" charset="0"/>
              </a:rPr>
              <a:t>Michael Adelhardt</a:t>
            </a:r>
          </a:p>
          <a:p>
            <a:pPr algn="l" eaLnBrk="1" hangingPunct="1">
              <a:spcBef>
                <a:spcPct val="0"/>
              </a:spcBef>
            </a:pPr>
            <a:r>
              <a:rPr lang="en-US" sz="1600">
                <a:solidFill>
                  <a:srgbClr val="000000"/>
                </a:solidFill>
                <a:latin typeface="Calibri" charset="0"/>
                <a:ea typeface="ＭＳ Ｐゴシック" charset="0"/>
                <a:cs typeface="ＭＳ Ｐゴシック" charset="0"/>
              </a:rPr>
              <a:t>Claude Meyer</a:t>
            </a:r>
          </a:p>
          <a:p>
            <a:pPr algn="l" eaLnBrk="1" hangingPunct="1">
              <a:spcBef>
                <a:spcPct val="0"/>
              </a:spcBef>
            </a:pPr>
            <a:r>
              <a:rPr lang="en-US" sz="1600" b="0">
                <a:solidFill>
                  <a:srgbClr val="000000"/>
                </a:solidFill>
                <a:latin typeface="Calibri" charset="0"/>
                <a:ea typeface="ＭＳ Ｐゴシック" charset="0"/>
                <a:cs typeface="ＭＳ Ｐゴシック" charset="0"/>
              </a:rPr>
              <a:t>P4H Coordination Desk</a:t>
            </a: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3"/>
          <p:cNvSpPr>
            <a:spLocks noGrp="1" noChangeArrowheads="1"/>
          </p:cNvSpPr>
          <p:nvPr>
            <p:ph type="body" idx="1"/>
          </p:nvPr>
        </p:nvSpPr>
        <p:spPr>
          <a:xfrm>
            <a:off x="307974" y="730250"/>
            <a:ext cx="8709025" cy="5619750"/>
          </a:xfrm>
        </p:spPr>
        <p:txBody>
          <a:bodyPr/>
          <a:lstStyle/>
          <a:p>
            <a:pPr marL="57150" indent="0">
              <a:lnSpc>
                <a:spcPct val="120000"/>
              </a:lnSpc>
              <a:spcAft>
                <a:spcPts val="600"/>
              </a:spcAft>
              <a:buNone/>
            </a:pPr>
            <a:r>
              <a:rPr lang="en-US">
                <a:latin typeface="Calibri" charset="0"/>
                <a:ea typeface="ＭＳ Ｐゴシック" charset="0"/>
              </a:rPr>
              <a:t>HF Strategy Master Class</a:t>
            </a:r>
          </a:p>
          <a:p>
            <a:pPr lvl="1">
              <a:lnSpc>
                <a:spcPct val="120000"/>
              </a:lnSpc>
              <a:spcAft>
                <a:spcPts val="600"/>
              </a:spcAft>
            </a:pPr>
            <a:r>
              <a:rPr lang="en-US">
                <a:latin typeface="Calibri" charset="0"/>
                <a:ea typeface="ＭＳ Ｐゴシック" charset="0"/>
              </a:rPr>
              <a:t>Linking LDP content with HFS process: joint reflections on meaning of strategy and multi-sectoral approach in context of newly aquired skills</a:t>
            </a:r>
          </a:p>
          <a:p>
            <a:pPr lvl="1">
              <a:lnSpc>
                <a:spcPct val="120000"/>
              </a:lnSpc>
              <a:spcAft>
                <a:spcPts val="600"/>
              </a:spcAft>
            </a:pPr>
            <a:r>
              <a:rPr lang="en-US">
                <a:latin typeface="Calibri" charset="0"/>
                <a:ea typeface="ＭＳ Ｐゴシック" charset="0"/>
              </a:rPr>
              <a:t>Country level HFS process:  </a:t>
            </a:r>
          </a:p>
          <a:p>
            <a:pPr lvl="2">
              <a:lnSpc>
                <a:spcPct val="120000"/>
              </a:lnSpc>
              <a:spcAft>
                <a:spcPts val="600"/>
              </a:spcAft>
            </a:pPr>
            <a:r>
              <a:rPr lang="en-US">
                <a:latin typeface="Calibri" charset="0"/>
                <a:ea typeface="ＭＳ Ｐゴシック" charset="0"/>
              </a:rPr>
              <a:t>what is the personal connection?  </a:t>
            </a:r>
          </a:p>
          <a:p>
            <a:pPr lvl="2">
              <a:lnSpc>
                <a:spcPct val="120000"/>
              </a:lnSpc>
              <a:spcAft>
                <a:spcPts val="600"/>
              </a:spcAft>
            </a:pPr>
            <a:r>
              <a:rPr lang="en-US">
                <a:latin typeface="Calibri" charset="0"/>
                <a:ea typeface="ＭＳ Ｐゴシック" charset="0"/>
              </a:rPr>
              <a:t>What would you do different in terms of stakeholder involvement and “listening”?  </a:t>
            </a:r>
          </a:p>
          <a:p>
            <a:pPr lvl="2">
              <a:lnSpc>
                <a:spcPct val="120000"/>
              </a:lnSpc>
              <a:spcAft>
                <a:spcPts val="600"/>
              </a:spcAft>
            </a:pPr>
            <a:r>
              <a:rPr lang="en-US">
                <a:latin typeface="Calibri" charset="0"/>
                <a:ea typeface="ＭＳ Ｐゴシック" charset="0"/>
              </a:rPr>
              <a:t>What are the technical and what are adaptive issues?  </a:t>
            </a:r>
          </a:p>
          <a:p>
            <a:pPr lvl="2">
              <a:lnSpc>
                <a:spcPct val="120000"/>
              </a:lnSpc>
              <a:spcAft>
                <a:spcPts val="600"/>
              </a:spcAft>
            </a:pPr>
            <a:r>
              <a:rPr lang="en-US">
                <a:latin typeface="Calibri" charset="0"/>
                <a:ea typeface="ＭＳ Ｐゴシック" charset="0"/>
              </a:rPr>
              <a:t>What are the main strategic options that require stakeholder analysis and consensus building? </a:t>
            </a:r>
          </a:p>
          <a:p>
            <a:pPr lvl="2">
              <a:lnSpc>
                <a:spcPct val="120000"/>
              </a:lnSpc>
              <a:spcAft>
                <a:spcPts val="600"/>
              </a:spcAft>
            </a:pPr>
            <a:r>
              <a:rPr lang="en-US">
                <a:latin typeface="Calibri" charset="0"/>
                <a:ea typeface="ＭＳ Ｐゴシック" charset="0"/>
              </a:rPr>
              <a:t>What would you need to let go and what needs to come?</a:t>
            </a:r>
          </a:p>
          <a:p>
            <a:pPr lvl="2">
              <a:lnSpc>
                <a:spcPct val="120000"/>
              </a:lnSpc>
              <a:spcAft>
                <a:spcPts val="600"/>
              </a:spcAft>
            </a:pPr>
            <a:r>
              <a:rPr lang="en-US">
                <a:latin typeface="Calibri" charset="0"/>
                <a:ea typeface="ＭＳ Ｐゴシック" charset="0"/>
              </a:rPr>
              <a:t>...</a:t>
            </a:r>
          </a:p>
          <a:p>
            <a:pPr marL="457200" lvl="1" indent="0">
              <a:lnSpc>
                <a:spcPct val="120000"/>
              </a:lnSpc>
              <a:spcAft>
                <a:spcPts val="600"/>
              </a:spcAft>
              <a:buNone/>
            </a:pPr>
            <a:endParaRPr lang="en-US">
              <a:latin typeface="Calibri" charset="0"/>
              <a:ea typeface="ＭＳ Ｐゴシック" charset="0"/>
            </a:endParaRPr>
          </a:p>
          <a:p>
            <a:pPr lvl="1">
              <a:lnSpc>
                <a:spcPct val="120000"/>
              </a:lnSpc>
              <a:spcAft>
                <a:spcPts val="600"/>
              </a:spcAft>
            </a:pPr>
            <a:endParaRPr lang="en-US">
              <a:latin typeface="Calibri" charset="0"/>
              <a:ea typeface="ＭＳ Ｐゴシック" charset="0"/>
            </a:endParaRPr>
          </a:p>
          <a:p>
            <a:pPr lvl="1">
              <a:lnSpc>
                <a:spcPct val="120000"/>
              </a:lnSpc>
              <a:spcAft>
                <a:spcPts val="600"/>
              </a:spcAft>
              <a:buFont typeface="Arial" charset="0"/>
              <a:buNone/>
            </a:pPr>
            <a:endParaRPr lang="en-US">
              <a:latin typeface="Calibri" charset="0"/>
              <a:ea typeface="ＭＳ Ｐゴシック" charset="0"/>
            </a:endParaRPr>
          </a:p>
          <a:p>
            <a:pPr marL="0" indent="0" eaLnBrk="1" hangingPunct="1">
              <a:lnSpc>
                <a:spcPct val="120000"/>
              </a:lnSpc>
              <a:spcAft>
                <a:spcPts val="1800"/>
              </a:spcAft>
              <a:buFont typeface="Arial" charset="0"/>
              <a:buNone/>
            </a:pPr>
            <a:endParaRPr lang="de-DE" sz="1800">
              <a:latin typeface="Calibri" charset="0"/>
              <a:ea typeface="ＭＳ Ｐゴシック" charset="0"/>
              <a:cs typeface="Arial" charset="0"/>
            </a:endParaRPr>
          </a:p>
        </p:txBody>
      </p:sp>
      <p:sp>
        <p:nvSpPr>
          <p:cNvPr id="4" name="TextBox 3"/>
          <p:cNvSpPr txBox="1"/>
          <p:nvPr/>
        </p:nvSpPr>
        <p:spPr>
          <a:xfrm>
            <a:off x="0" y="0"/>
            <a:ext cx="1563762" cy="430887"/>
          </a:xfrm>
          <a:prstGeom prst="rect">
            <a:avLst/>
          </a:prstGeom>
          <a:solidFill>
            <a:schemeClr val="tx2">
              <a:lumMod val="60000"/>
              <a:lumOff val="40000"/>
            </a:schemeClr>
          </a:solidFill>
        </p:spPr>
        <p:txBody>
          <a:bodyPr wrap="none">
            <a:spAutoFit/>
          </a:bodyPr>
          <a:lstStyle/>
          <a:p>
            <a:pPr>
              <a:defRPr/>
            </a:pPr>
            <a:r>
              <a:rPr lang="en-US">
                <a:solidFill>
                  <a:schemeClr val="bg1"/>
                </a:solidFill>
              </a:rPr>
              <a:t>Highlights</a:t>
            </a:r>
          </a:p>
        </p:txBody>
      </p:sp>
    </p:spTree>
    <p:extLst>
      <p:ext uri="{BB962C8B-B14F-4D97-AF65-F5344CB8AC3E}">
        <p14:creationId xmlns:p14="http://schemas.microsoft.com/office/powerpoint/2010/main" val="352059585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3"/>
          <p:cNvSpPr>
            <a:spLocks noGrp="1" noChangeArrowheads="1"/>
          </p:cNvSpPr>
          <p:nvPr>
            <p:ph type="body" idx="1"/>
          </p:nvPr>
        </p:nvSpPr>
        <p:spPr>
          <a:xfrm>
            <a:off x="307974" y="730251"/>
            <a:ext cx="8709025" cy="2012950"/>
          </a:xfrm>
        </p:spPr>
        <p:txBody>
          <a:bodyPr/>
          <a:lstStyle/>
          <a:p>
            <a:pPr marL="57150" indent="0">
              <a:lnSpc>
                <a:spcPct val="120000"/>
              </a:lnSpc>
              <a:spcAft>
                <a:spcPts val="600"/>
              </a:spcAft>
              <a:buNone/>
            </a:pPr>
            <a:r>
              <a:rPr lang="en-US">
                <a:latin typeface="Calibri" charset="0"/>
                <a:ea typeface="ＭＳ Ｐゴシック" charset="0"/>
              </a:rPr>
              <a:t>Collective Action Initiatives</a:t>
            </a:r>
          </a:p>
          <a:p>
            <a:pPr lvl="1">
              <a:lnSpc>
                <a:spcPct val="120000"/>
              </a:lnSpc>
              <a:spcAft>
                <a:spcPts val="600"/>
              </a:spcAft>
            </a:pPr>
            <a:r>
              <a:rPr lang="en-US">
                <a:latin typeface="Calibri" charset="0"/>
                <a:ea typeface="ＭＳ Ｐゴシック" charset="0"/>
              </a:rPr>
              <a:t>Learning at its peak when right away applied!</a:t>
            </a:r>
          </a:p>
          <a:p>
            <a:pPr lvl="1">
              <a:lnSpc>
                <a:spcPct val="120000"/>
              </a:lnSpc>
              <a:spcAft>
                <a:spcPts val="600"/>
              </a:spcAft>
            </a:pPr>
            <a:r>
              <a:rPr lang="en-US">
                <a:latin typeface="Calibri" charset="0"/>
                <a:ea typeface="ＭＳ Ｐゴシック" charset="0"/>
              </a:rPr>
              <a:t>Building teams and creating additional energy</a:t>
            </a:r>
          </a:p>
          <a:p>
            <a:pPr lvl="1">
              <a:lnSpc>
                <a:spcPct val="120000"/>
              </a:lnSpc>
              <a:spcAft>
                <a:spcPts val="600"/>
              </a:spcAft>
            </a:pPr>
            <a:r>
              <a:rPr lang="en-US">
                <a:latin typeface="Calibri" charset="0"/>
                <a:ea typeface="ＭＳ Ｐゴシック" charset="0"/>
              </a:rPr>
              <a:t>CAIs are concrete entry points to positively influence (HFS) processes; not meant to ‘take over agendas’ or ‘plan outside the country’</a:t>
            </a:r>
          </a:p>
          <a:p>
            <a:pPr lvl="1">
              <a:lnSpc>
                <a:spcPct val="120000"/>
              </a:lnSpc>
              <a:spcAft>
                <a:spcPts val="600"/>
              </a:spcAft>
            </a:pPr>
            <a:r>
              <a:rPr lang="en-US">
                <a:latin typeface="Calibri" charset="0"/>
                <a:ea typeface="ＭＳ Ｐゴシック" charset="0"/>
              </a:rPr>
              <a:t>LDP makes participants think about technical vs adaptive UHC challenges; importance that they require different skills and approaches</a:t>
            </a:r>
          </a:p>
          <a:p>
            <a:pPr lvl="1">
              <a:lnSpc>
                <a:spcPct val="120000"/>
              </a:lnSpc>
              <a:spcAft>
                <a:spcPts val="600"/>
              </a:spcAft>
            </a:pPr>
            <a:endParaRPr lang="en-US">
              <a:latin typeface="Calibri" charset="0"/>
              <a:ea typeface="ＭＳ Ｐゴシック" charset="0"/>
            </a:endParaRPr>
          </a:p>
          <a:p>
            <a:pPr lvl="1">
              <a:lnSpc>
                <a:spcPct val="120000"/>
              </a:lnSpc>
              <a:spcAft>
                <a:spcPts val="600"/>
              </a:spcAft>
              <a:buFont typeface="Arial" charset="0"/>
              <a:buNone/>
            </a:pPr>
            <a:endParaRPr lang="en-US">
              <a:latin typeface="Calibri" charset="0"/>
              <a:ea typeface="ＭＳ Ｐゴシック" charset="0"/>
            </a:endParaRPr>
          </a:p>
          <a:p>
            <a:pPr marL="0" indent="0" eaLnBrk="1" hangingPunct="1">
              <a:lnSpc>
                <a:spcPct val="120000"/>
              </a:lnSpc>
              <a:spcAft>
                <a:spcPts val="1800"/>
              </a:spcAft>
              <a:buFont typeface="Arial" charset="0"/>
              <a:buNone/>
            </a:pPr>
            <a:endParaRPr lang="de-DE" sz="1800">
              <a:latin typeface="Calibri" charset="0"/>
              <a:ea typeface="ＭＳ Ｐゴシック" charset="0"/>
              <a:cs typeface="Arial" charset="0"/>
            </a:endParaRPr>
          </a:p>
        </p:txBody>
      </p:sp>
      <p:sp>
        <p:nvSpPr>
          <p:cNvPr id="4" name="TextBox 3"/>
          <p:cNvSpPr txBox="1"/>
          <p:nvPr/>
        </p:nvSpPr>
        <p:spPr>
          <a:xfrm>
            <a:off x="0" y="0"/>
            <a:ext cx="1563762" cy="430887"/>
          </a:xfrm>
          <a:prstGeom prst="rect">
            <a:avLst/>
          </a:prstGeom>
          <a:solidFill>
            <a:schemeClr val="tx2">
              <a:lumMod val="60000"/>
              <a:lumOff val="40000"/>
            </a:schemeClr>
          </a:solidFill>
        </p:spPr>
        <p:txBody>
          <a:bodyPr wrap="none">
            <a:spAutoFit/>
          </a:bodyPr>
          <a:lstStyle/>
          <a:p>
            <a:pPr>
              <a:defRPr/>
            </a:pPr>
            <a:r>
              <a:rPr lang="en-US">
                <a:solidFill>
                  <a:schemeClr val="bg1"/>
                </a:solidFill>
              </a:rPr>
              <a:t>Highlights</a:t>
            </a:r>
          </a:p>
        </p:txBody>
      </p:sp>
    </p:spTree>
    <p:extLst>
      <p:ext uri="{BB962C8B-B14F-4D97-AF65-F5344CB8AC3E}">
        <p14:creationId xmlns:p14="http://schemas.microsoft.com/office/powerpoint/2010/main" val="258801106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0" y="228600"/>
            <a:ext cx="9448800" cy="914400"/>
          </a:xfrm>
        </p:spPr>
        <p:txBody>
          <a:bodyPr>
            <a:normAutofit/>
          </a:bodyPr>
          <a:lstStyle/>
          <a:p>
            <a:r>
              <a:rPr lang="en-US" sz="3600" b="1" dirty="0" smtClean="0"/>
              <a:t>Technical Problems vs. Adaptive Challenges</a:t>
            </a:r>
            <a:endParaRPr lang="en-US" sz="3600" b="1" dirty="0"/>
          </a:p>
        </p:txBody>
      </p:sp>
      <p:sp>
        <p:nvSpPr>
          <p:cNvPr id="11" name="Content Placeholder 10"/>
          <p:cNvSpPr>
            <a:spLocks noGrp="1"/>
          </p:cNvSpPr>
          <p:nvPr>
            <p:ph sz="half" idx="4294967295"/>
          </p:nvPr>
        </p:nvSpPr>
        <p:spPr>
          <a:xfrm>
            <a:off x="0" y="1828800"/>
            <a:ext cx="4040717" cy="3951685"/>
          </a:xfrm>
        </p:spPr>
        <p:txBody>
          <a:bodyPr>
            <a:normAutofit/>
          </a:bodyPr>
          <a:lstStyle/>
          <a:p>
            <a:pPr marL="457200" indent="-457200">
              <a:buFont typeface="+mj-lt"/>
              <a:buAutoNum type="arabicPeriod"/>
            </a:pPr>
            <a:endParaRPr lang="en-US" sz="1800" dirty="0" smtClean="0"/>
          </a:p>
          <a:p>
            <a:pPr marL="457200" indent="-457200">
              <a:buFont typeface="+mj-lt"/>
              <a:buAutoNum type="arabicPeriod"/>
            </a:pPr>
            <a:endParaRPr lang="en-US" sz="1800" dirty="0" smtClean="0"/>
          </a:p>
          <a:p>
            <a:pPr marL="457200" indent="-457200">
              <a:buFont typeface="+mj-lt"/>
              <a:buAutoNum type="arabicPeriod"/>
            </a:pPr>
            <a:endParaRPr lang="en-US" sz="1800" dirty="0"/>
          </a:p>
        </p:txBody>
      </p:sp>
      <p:graphicFrame>
        <p:nvGraphicFramePr>
          <p:cNvPr id="15" name="Table 14"/>
          <p:cNvGraphicFramePr>
            <a:graphicFrameLocks noGrp="1"/>
          </p:cNvGraphicFramePr>
          <p:nvPr/>
        </p:nvGraphicFramePr>
        <p:xfrm>
          <a:off x="838200" y="1219200"/>
          <a:ext cx="7721600" cy="4996797"/>
        </p:xfrm>
        <a:graphic>
          <a:graphicData uri="http://schemas.openxmlformats.org/drawingml/2006/table">
            <a:tbl>
              <a:tblPr firstRow="1" bandRow="1">
                <a:tableStyleId>{5C22544A-7EE6-4342-B048-85BDC9FD1C3A}</a:tableStyleId>
              </a:tblPr>
              <a:tblGrid>
                <a:gridCol w="3860800"/>
                <a:gridCol w="3860800"/>
              </a:tblGrid>
              <a:tr h="268817">
                <a:tc>
                  <a:txBody>
                    <a:bodyPr/>
                    <a:lstStyle/>
                    <a:p>
                      <a:r>
                        <a:rPr lang="en-US" sz="1800" dirty="0" smtClean="0"/>
                        <a:t>Technical Problems</a:t>
                      </a:r>
                      <a:endParaRPr lang="en-US" sz="1800" dirty="0"/>
                    </a:p>
                  </a:txBody>
                  <a:tcPr marL="121920" marR="121920" marT="34290" marB="34290"/>
                </a:tc>
                <a:tc>
                  <a:txBody>
                    <a:bodyPr/>
                    <a:lstStyle/>
                    <a:p>
                      <a:r>
                        <a:rPr lang="en-US" sz="1800" dirty="0" smtClean="0"/>
                        <a:t>Adaptive Challenges</a:t>
                      </a:r>
                      <a:endParaRPr lang="en-US" sz="1800" dirty="0"/>
                    </a:p>
                  </a:txBody>
                  <a:tcPr marL="121920" marR="121920" marT="34290" marB="34290"/>
                </a:tc>
              </a:tr>
              <a:tr h="457715">
                <a:tc>
                  <a:txBody>
                    <a:bodyPr/>
                    <a:lstStyle/>
                    <a:p>
                      <a:pPr marL="457200" indent="-457200">
                        <a:buFont typeface="+mj-lt"/>
                        <a:buNone/>
                      </a:pPr>
                      <a:r>
                        <a:rPr lang="en-US" sz="1600" dirty="0" smtClean="0"/>
                        <a:t>1.  Easy to identify</a:t>
                      </a:r>
                    </a:p>
                  </a:txBody>
                  <a:tcPr marL="121920" marR="121920" marT="34290" marB="34290"/>
                </a:tc>
                <a:tc>
                  <a:txBody>
                    <a:bodyPr/>
                    <a:lstStyle/>
                    <a:p>
                      <a:pPr marL="292100" marR="0" indent="-292100" algn="l" defTabSz="457200" rtl="0" eaLnBrk="1" fontAlgn="auto" latinLnBrk="0" hangingPunct="1">
                        <a:lnSpc>
                          <a:spcPct val="100000"/>
                        </a:lnSpc>
                        <a:spcBef>
                          <a:spcPts val="0"/>
                        </a:spcBef>
                        <a:spcAft>
                          <a:spcPts val="0"/>
                        </a:spcAft>
                        <a:buClrTx/>
                        <a:buSzTx/>
                        <a:buFontTx/>
                        <a:buNone/>
                        <a:tabLst/>
                        <a:defRPr/>
                      </a:pPr>
                      <a:r>
                        <a:rPr lang="en-US" sz="1600" dirty="0" smtClean="0"/>
                        <a:t>1.  Difficult to identify (easy to deny)</a:t>
                      </a:r>
                    </a:p>
                  </a:txBody>
                  <a:tcPr marL="121920" marR="121920" marT="34290" marB="34290"/>
                </a:tc>
              </a:tr>
              <a:tr h="908164">
                <a:tc>
                  <a:txBody>
                    <a:bodyPr/>
                    <a:lstStyle/>
                    <a:p>
                      <a:pPr marL="233363" indent="-233363">
                        <a:buFont typeface="+mj-lt"/>
                        <a:buNone/>
                      </a:pPr>
                      <a:r>
                        <a:rPr lang="en-US" sz="1600" dirty="0" smtClean="0"/>
                        <a:t>2.  Often lend themselves to quick and easy (cut-and-dried) solutions</a:t>
                      </a:r>
                    </a:p>
                  </a:txBody>
                  <a:tcPr marL="121920" marR="121920" marT="34290" marB="34290"/>
                </a:tc>
                <a:tc>
                  <a:txBody>
                    <a:bodyPr/>
                    <a:lstStyle/>
                    <a:p>
                      <a:pPr marL="233363" marR="0" indent="-233363" algn="l" defTabSz="457200" rtl="0" eaLnBrk="1" fontAlgn="auto" latinLnBrk="0" hangingPunct="1">
                        <a:lnSpc>
                          <a:spcPct val="100000"/>
                        </a:lnSpc>
                        <a:spcBef>
                          <a:spcPts val="0"/>
                        </a:spcBef>
                        <a:spcAft>
                          <a:spcPts val="0"/>
                        </a:spcAft>
                        <a:buClrTx/>
                        <a:buSzTx/>
                        <a:buFontTx/>
                        <a:buNone/>
                        <a:tabLst/>
                        <a:defRPr/>
                      </a:pPr>
                      <a:r>
                        <a:rPr lang="en-US" sz="1600" dirty="0" smtClean="0"/>
                        <a:t>2.  Require changes in values, beliefs, roles, relationships, &amp; approaches to work.  Implies learning.</a:t>
                      </a:r>
                    </a:p>
                  </a:txBody>
                  <a:tcPr marL="121920" marR="121920" marT="34290" marB="34290"/>
                </a:tc>
              </a:tr>
              <a:tr h="472245">
                <a:tc>
                  <a:txBody>
                    <a:bodyPr/>
                    <a:lstStyle/>
                    <a:p>
                      <a:pPr marL="233363" indent="-233363">
                        <a:buFont typeface="+mj-lt"/>
                        <a:buNone/>
                      </a:pPr>
                      <a:r>
                        <a:rPr lang="en-US" sz="1600" dirty="0" smtClean="0"/>
                        <a:t>3.  Often can be solved by an authority or expert</a:t>
                      </a:r>
                    </a:p>
                  </a:txBody>
                  <a:tcPr marL="121920" marR="121920" marT="34290" marB="34290"/>
                </a:tc>
                <a:tc>
                  <a:txBody>
                    <a:bodyPr/>
                    <a:lstStyle/>
                    <a:p>
                      <a:pPr marL="233363" marR="0" indent="-233363" algn="l" defTabSz="457200" rtl="0" eaLnBrk="1" fontAlgn="auto" latinLnBrk="0" hangingPunct="1">
                        <a:lnSpc>
                          <a:spcPct val="100000"/>
                        </a:lnSpc>
                        <a:spcBef>
                          <a:spcPts val="0"/>
                        </a:spcBef>
                        <a:spcAft>
                          <a:spcPts val="0"/>
                        </a:spcAft>
                        <a:buClrTx/>
                        <a:buSzTx/>
                        <a:buFontTx/>
                        <a:buNone/>
                        <a:tabLst/>
                        <a:defRPr/>
                      </a:pPr>
                      <a:r>
                        <a:rPr lang="en-US" sz="1600" dirty="0" smtClean="0"/>
                        <a:t>3.  People with the problem do the work of solving it</a:t>
                      </a:r>
                    </a:p>
                  </a:txBody>
                  <a:tcPr marL="121920" marR="121920" marT="34290" marB="34290"/>
                </a:tc>
              </a:tr>
              <a:tr h="835511">
                <a:tc>
                  <a:txBody>
                    <a:bodyPr/>
                    <a:lstStyle/>
                    <a:p>
                      <a:pPr marL="233363" marR="0" indent="-233363" algn="l" defTabSz="457200" rtl="0" eaLnBrk="1" fontAlgn="auto" latinLnBrk="0" hangingPunct="1">
                        <a:lnSpc>
                          <a:spcPct val="100000"/>
                        </a:lnSpc>
                        <a:spcBef>
                          <a:spcPts val="0"/>
                        </a:spcBef>
                        <a:spcAft>
                          <a:spcPts val="0"/>
                        </a:spcAft>
                        <a:buClrTx/>
                        <a:buSzTx/>
                        <a:buFont typeface="+mj-lt"/>
                        <a:buNone/>
                        <a:tabLst/>
                        <a:defRPr/>
                      </a:pPr>
                      <a:r>
                        <a:rPr lang="en-US" sz="1600" dirty="0" smtClean="0"/>
                        <a:t>4.  Require change in just one or a few places; often contained within organizational boundaries</a:t>
                      </a:r>
                    </a:p>
                  </a:txBody>
                  <a:tcPr marL="121920" marR="121920" marT="34290" marB="34290"/>
                </a:tc>
                <a:tc>
                  <a:txBody>
                    <a:bodyPr/>
                    <a:lstStyle/>
                    <a:p>
                      <a:pPr marL="233363" marR="0" indent="-233363" algn="l" defTabSz="457200" rtl="0" eaLnBrk="1" fontAlgn="auto" latinLnBrk="0" hangingPunct="1">
                        <a:lnSpc>
                          <a:spcPct val="100000"/>
                        </a:lnSpc>
                        <a:spcBef>
                          <a:spcPts val="0"/>
                        </a:spcBef>
                        <a:spcAft>
                          <a:spcPts val="0"/>
                        </a:spcAft>
                        <a:buClrTx/>
                        <a:buSzTx/>
                        <a:buFontTx/>
                        <a:buNone/>
                        <a:tabLst/>
                        <a:defRPr/>
                      </a:pPr>
                      <a:r>
                        <a:rPr lang="en-US" sz="1600" dirty="0" smtClean="0"/>
                        <a:t>4.  Require change in numerous places; usually cross organizational boundaries</a:t>
                      </a:r>
                    </a:p>
                  </a:txBody>
                  <a:tcPr marL="121920" marR="121920" marT="34290" marB="34290"/>
                </a:tc>
              </a:tr>
              <a:tr h="653878">
                <a:tc>
                  <a:txBody>
                    <a:bodyPr/>
                    <a:lstStyle/>
                    <a:p>
                      <a:pPr marL="233363" marR="0" indent="-233363" algn="l" defTabSz="457200" rtl="0" eaLnBrk="1" fontAlgn="auto" latinLnBrk="0" hangingPunct="1">
                        <a:lnSpc>
                          <a:spcPct val="100000"/>
                        </a:lnSpc>
                        <a:spcBef>
                          <a:spcPts val="0"/>
                        </a:spcBef>
                        <a:spcAft>
                          <a:spcPts val="0"/>
                        </a:spcAft>
                        <a:buClrTx/>
                        <a:buSzTx/>
                        <a:buFontTx/>
                        <a:buNone/>
                        <a:tabLst/>
                        <a:defRPr/>
                      </a:pPr>
                      <a:r>
                        <a:rPr lang="en-US" sz="1600" dirty="0" smtClean="0"/>
                        <a:t>5.  People are generally receptive to technical solutions</a:t>
                      </a:r>
                    </a:p>
                  </a:txBody>
                  <a:tcPr marL="121920" marR="121920" marT="34290" marB="34290"/>
                </a:tc>
                <a:tc>
                  <a:txBody>
                    <a:bodyPr/>
                    <a:lstStyle/>
                    <a:p>
                      <a:pPr marL="233363" marR="0" indent="-233363" algn="l" defTabSz="457200" rtl="0" eaLnBrk="1" fontAlgn="auto" latinLnBrk="0" hangingPunct="1">
                        <a:lnSpc>
                          <a:spcPct val="100000"/>
                        </a:lnSpc>
                        <a:spcBef>
                          <a:spcPts val="0"/>
                        </a:spcBef>
                        <a:spcAft>
                          <a:spcPts val="0"/>
                        </a:spcAft>
                        <a:buClrTx/>
                        <a:buSzTx/>
                        <a:buFontTx/>
                        <a:buNone/>
                        <a:tabLst/>
                        <a:defRPr/>
                      </a:pPr>
                      <a:r>
                        <a:rPr lang="en-US" sz="1600" dirty="0" smtClean="0"/>
                        <a:t>5.  People often resist even acknowledging adaptive challenges</a:t>
                      </a:r>
                    </a:p>
                  </a:txBody>
                  <a:tcPr marL="121920" marR="121920" marT="34290" marB="34290"/>
                </a:tc>
              </a:tr>
              <a:tr h="1242369">
                <a:tc>
                  <a:txBody>
                    <a:bodyPr/>
                    <a:lstStyle/>
                    <a:p>
                      <a:pPr marL="233363" marR="0" indent="-233363" algn="l" defTabSz="457200" rtl="0" eaLnBrk="1" fontAlgn="auto" latinLnBrk="0" hangingPunct="1">
                        <a:lnSpc>
                          <a:spcPct val="100000"/>
                        </a:lnSpc>
                        <a:spcBef>
                          <a:spcPts val="0"/>
                        </a:spcBef>
                        <a:spcAft>
                          <a:spcPts val="0"/>
                        </a:spcAft>
                        <a:buClrTx/>
                        <a:buSzTx/>
                        <a:buFontTx/>
                        <a:buNone/>
                        <a:tabLst/>
                        <a:defRPr/>
                      </a:pPr>
                      <a:r>
                        <a:rPr lang="en-US" sz="1600" dirty="0" smtClean="0"/>
                        <a:t>6.  Solutions can often be implemented quickly – even by edict</a:t>
                      </a:r>
                    </a:p>
                    <a:p>
                      <a:endParaRPr lang="en-US" sz="1600" dirty="0"/>
                    </a:p>
                  </a:txBody>
                  <a:tcPr marL="121920" marR="121920" marT="34290" marB="34290"/>
                </a:tc>
                <a:tc>
                  <a:txBody>
                    <a:bodyPr/>
                    <a:lstStyle/>
                    <a:p>
                      <a:pPr marL="292100" marR="0" indent="-292100" algn="l" defTabSz="457200" rtl="0" eaLnBrk="1" fontAlgn="auto" latinLnBrk="0" hangingPunct="1">
                        <a:lnSpc>
                          <a:spcPct val="100000"/>
                        </a:lnSpc>
                        <a:spcBef>
                          <a:spcPts val="0"/>
                        </a:spcBef>
                        <a:spcAft>
                          <a:spcPts val="0"/>
                        </a:spcAft>
                        <a:buClrTx/>
                        <a:buSzTx/>
                        <a:buFontTx/>
                        <a:buNone/>
                        <a:tabLst/>
                        <a:defRPr/>
                      </a:pPr>
                      <a:r>
                        <a:rPr lang="en-US" sz="1600" dirty="0" smtClean="0"/>
                        <a:t>6.  “Solutions” require experiments and new discoveries; they can take a long time to implement and cannot be implemented by edict</a:t>
                      </a:r>
                    </a:p>
                  </a:txBody>
                  <a:tcPr marL="121920" marR="121920" marT="34290" marB="34290"/>
                </a:tc>
              </a:tr>
            </a:tbl>
          </a:graphicData>
        </a:graphic>
      </p:graphicFrame>
      <p:sp>
        <p:nvSpPr>
          <p:cNvPr id="16" name="TextBox 15"/>
          <p:cNvSpPr txBox="1"/>
          <p:nvPr/>
        </p:nvSpPr>
        <p:spPr>
          <a:xfrm>
            <a:off x="914400" y="6321623"/>
            <a:ext cx="7010400" cy="307777"/>
          </a:xfrm>
          <a:prstGeom prst="rect">
            <a:avLst/>
          </a:prstGeom>
          <a:noFill/>
        </p:spPr>
        <p:txBody>
          <a:bodyPr wrap="square" rtlCol="0">
            <a:spAutoFit/>
          </a:bodyPr>
          <a:lstStyle/>
          <a:p>
            <a:pPr eaLnBrk="1" fontAlgn="auto" hangingPunct="1">
              <a:spcBef>
                <a:spcPts val="0"/>
              </a:spcBef>
              <a:spcAft>
                <a:spcPts val="0"/>
              </a:spcAft>
            </a:pPr>
            <a:r>
              <a:rPr lang="en-US" sz="1400" b="0" dirty="0" smtClean="0">
                <a:solidFill>
                  <a:prstClr val="black"/>
                </a:solidFill>
                <a:latin typeface="Calibri"/>
                <a:ea typeface="+mn-ea"/>
                <a:cs typeface="+mn-cs"/>
              </a:rPr>
              <a:t>Source: Adapted from </a:t>
            </a:r>
            <a:r>
              <a:rPr lang="en-US" sz="1400" b="0" dirty="0" err="1" smtClean="0">
                <a:solidFill>
                  <a:prstClr val="black"/>
                </a:solidFill>
                <a:latin typeface="Calibri"/>
                <a:ea typeface="+mn-ea"/>
                <a:cs typeface="+mn-cs"/>
                <a:hlinkClick r:id="rId3"/>
              </a:rPr>
              <a:t>Groupsmith</a:t>
            </a:r>
            <a:endParaRPr lang="en-US" sz="1400" b="0" dirty="0">
              <a:solidFill>
                <a:prstClr val="black"/>
              </a:solidFill>
              <a:latin typeface="Calibri"/>
              <a:ea typeface="+mn-ea"/>
              <a:cs typeface="+mn-cs"/>
            </a:endParaRPr>
          </a:p>
        </p:txBody>
      </p:sp>
    </p:spTree>
    <p:extLst>
      <p:ext uri="{BB962C8B-B14F-4D97-AF65-F5344CB8AC3E}">
        <p14:creationId xmlns:p14="http://schemas.microsoft.com/office/powerpoint/2010/main" val="79166417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3"/>
          <p:cNvSpPr>
            <a:spLocks noGrp="1" noChangeArrowheads="1"/>
          </p:cNvSpPr>
          <p:nvPr>
            <p:ph type="body" idx="1"/>
          </p:nvPr>
        </p:nvSpPr>
        <p:spPr>
          <a:xfrm>
            <a:off x="307974" y="730251"/>
            <a:ext cx="8709025" cy="2012950"/>
          </a:xfrm>
        </p:spPr>
        <p:txBody>
          <a:bodyPr/>
          <a:lstStyle/>
          <a:p>
            <a:pPr marL="57150" indent="0">
              <a:lnSpc>
                <a:spcPct val="120000"/>
              </a:lnSpc>
              <a:spcAft>
                <a:spcPts val="600"/>
              </a:spcAft>
              <a:buNone/>
            </a:pPr>
            <a:r>
              <a:rPr lang="en-US">
                <a:latin typeface="Calibri" charset="0"/>
                <a:ea typeface="ＭＳ Ｐゴシック" charset="0"/>
              </a:rPr>
              <a:t>Participant mix:</a:t>
            </a:r>
          </a:p>
          <a:p>
            <a:pPr lvl="1">
              <a:lnSpc>
                <a:spcPct val="120000"/>
              </a:lnSpc>
              <a:spcAft>
                <a:spcPts val="600"/>
              </a:spcAft>
            </a:pPr>
            <a:r>
              <a:rPr lang="en-US">
                <a:latin typeface="Calibri" charset="0"/>
                <a:ea typeface="ＭＳ Ｐゴシック" charset="0"/>
              </a:rPr>
              <a:t>Critical mass of high level and balanced representation across key sectors / stakeholders for effective change</a:t>
            </a:r>
          </a:p>
          <a:p>
            <a:pPr lvl="1">
              <a:lnSpc>
                <a:spcPct val="120000"/>
              </a:lnSpc>
              <a:spcAft>
                <a:spcPts val="600"/>
              </a:spcAft>
            </a:pPr>
            <a:r>
              <a:rPr lang="en-US">
                <a:latin typeface="Calibri" charset="0"/>
                <a:ea typeface="ＭＳ Ｐゴシック" charset="0"/>
              </a:rPr>
              <a:t>Role of P4H members in the selection of participants and follow-up</a:t>
            </a:r>
          </a:p>
          <a:p>
            <a:pPr lvl="1">
              <a:lnSpc>
                <a:spcPct val="120000"/>
              </a:lnSpc>
              <a:spcAft>
                <a:spcPts val="600"/>
              </a:spcAft>
              <a:buFont typeface="Arial" charset="0"/>
              <a:buNone/>
            </a:pPr>
            <a:endParaRPr lang="en-US">
              <a:latin typeface="Calibri" charset="0"/>
              <a:ea typeface="ＭＳ Ｐゴシック" charset="0"/>
            </a:endParaRPr>
          </a:p>
          <a:p>
            <a:pPr marL="0" indent="0" eaLnBrk="1" hangingPunct="1">
              <a:lnSpc>
                <a:spcPct val="120000"/>
              </a:lnSpc>
              <a:spcAft>
                <a:spcPts val="1800"/>
              </a:spcAft>
              <a:buFont typeface="Arial" charset="0"/>
              <a:buNone/>
            </a:pPr>
            <a:endParaRPr lang="de-DE" sz="1800">
              <a:latin typeface="Calibri" charset="0"/>
              <a:ea typeface="ＭＳ Ｐゴシック" charset="0"/>
              <a:cs typeface="Arial" charset="0"/>
            </a:endParaRPr>
          </a:p>
        </p:txBody>
      </p:sp>
      <p:sp>
        <p:nvSpPr>
          <p:cNvPr id="4" name="TextBox 3"/>
          <p:cNvSpPr txBox="1"/>
          <p:nvPr/>
        </p:nvSpPr>
        <p:spPr>
          <a:xfrm>
            <a:off x="0" y="0"/>
            <a:ext cx="2097850" cy="430887"/>
          </a:xfrm>
          <a:prstGeom prst="rect">
            <a:avLst/>
          </a:prstGeom>
          <a:solidFill>
            <a:schemeClr val="tx2">
              <a:lumMod val="60000"/>
              <a:lumOff val="40000"/>
            </a:schemeClr>
          </a:solidFill>
        </p:spPr>
        <p:txBody>
          <a:bodyPr wrap="none">
            <a:spAutoFit/>
          </a:bodyPr>
          <a:lstStyle/>
          <a:p>
            <a:pPr>
              <a:defRPr/>
            </a:pPr>
            <a:r>
              <a:rPr lang="en-US">
                <a:solidFill>
                  <a:schemeClr val="bg1"/>
                </a:solidFill>
              </a:rPr>
              <a:t>Critical issues</a:t>
            </a:r>
          </a:p>
        </p:txBody>
      </p:sp>
      <p:sp>
        <p:nvSpPr>
          <p:cNvPr id="5" name="Rectangle 3"/>
          <p:cNvSpPr txBox="1">
            <a:spLocks noChangeArrowheads="1"/>
          </p:cNvSpPr>
          <p:nvPr/>
        </p:nvSpPr>
        <p:spPr bwMode="auto">
          <a:xfrm>
            <a:off x="269874" y="3384550"/>
            <a:ext cx="8709025" cy="2495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7150" indent="0">
              <a:lnSpc>
                <a:spcPct val="120000"/>
              </a:lnSpc>
              <a:spcAft>
                <a:spcPts val="600"/>
              </a:spcAft>
              <a:buFont typeface="Arial" charset="0"/>
              <a:buNone/>
            </a:pPr>
            <a:r>
              <a:rPr lang="en-US" b="0">
                <a:latin typeface="Calibri" charset="0"/>
                <a:ea typeface="ＭＳ Ｐゴシック" charset="0"/>
              </a:rPr>
              <a:t>Effective link to ongoing (P4H supported) country processes</a:t>
            </a:r>
          </a:p>
          <a:p>
            <a:pPr lvl="1">
              <a:lnSpc>
                <a:spcPct val="120000"/>
              </a:lnSpc>
              <a:spcAft>
                <a:spcPts val="600"/>
              </a:spcAft>
            </a:pPr>
            <a:r>
              <a:rPr lang="en-US" b="0">
                <a:latin typeface="Calibri" charset="0"/>
                <a:ea typeface="ＭＳ Ｐゴシック" charset="0"/>
              </a:rPr>
              <a:t>CAI can add value to HFS process; </a:t>
            </a:r>
          </a:p>
          <a:p>
            <a:pPr lvl="1">
              <a:lnSpc>
                <a:spcPct val="120000"/>
              </a:lnSpc>
              <a:spcAft>
                <a:spcPts val="600"/>
              </a:spcAft>
            </a:pPr>
            <a:r>
              <a:rPr lang="en-US" b="0">
                <a:latin typeface="Calibri" charset="0"/>
                <a:ea typeface="ＭＳ Ｐゴシック" charset="0"/>
              </a:rPr>
              <a:t>Role of P4H members to foster synergies</a:t>
            </a:r>
            <a:endParaRPr lang="en-US" sz="1600" b="0">
              <a:latin typeface="Calibri" charset="0"/>
              <a:ea typeface="ＭＳ Ｐゴシック" charset="0"/>
            </a:endParaRPr>
          </a:p>
          <a:p>
            <a:pPr lvl="1">
              <a:lnSpc>
                <a:spcPct val="120000"/>
              </a:lnSpc>
              <a:spcAft>
                <a:spcPts val="600"/>
              </a:spcAft>
              <a:buFont typeface="Arial" charset="0"/>
              <a:buNone/>
            </a:pPr>
            <a:endParaRPr lang="en-US">
              <a:latin typeface="Calibri" charset="0"/>
              <a:ea typeface="ＭＳ Ｐゴシック" charset="0"/>
            </a:endParaRPr>
          </a:p>
          <a:p>
            <a:pPr marL="0" indent="0" eaLnBrk="1" hangingPunct="1">
              <a:lnSpc>
                <a:spcPct val="120000"/>
              </a:lnSpc>
              <a:spcAft>
                <a:spcPts val="1800"/>
              </a:spcAft>
              <a:buFont typeface="Arial" charset="0"/>
              <a:buNone/>
            </a:pPr>
            <a:endParaRPr lang="de-DE" sz="1800">
              <a:latin typeface="Calibri" charset="0"/>
              <a:ea typeface="ＭＳ Ｐゴシック" charset="0"/>
              <a:cs typeface="Arial" charset="0"/>
            </a:endParaRPr>
          </a:p>
        </p:txBody>
      </p:sp>
    </p:spTree>
    <p:extLst>
      <p:ext uri="{BB962C8B-B14F-4D97-AF65-F5344CB8AC3E}">
        <p14:creationId xmlns:p14="http://schemas.microsoft.com/office/powerpoint/2010/main" val="295859681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3"/>
          <p:cNvSpPr>
            <a:spLocks noGrp="1" noChangeArrowheads="1"/>
          </p:cNvSpPr>
          <p:nvPr>
            <p:ph type="body" idx="1"/>
          </p:nvPr>
        </p:nvSpPr>
        <p:spPr>
          <a:xfrm>
            <a:off x="307974" y="730250"/>
            <a:ext cx="8709025" cy="5942013"/>
          </a:xfrm>
        </p:spPr>
        <p:txBody>
          <a:bodyPr/>
          <a:lstStyle/>
          <a:p>
            <a:pPr marL="0" indent="0">
              <a:spcAft>
                <a:spcPts val="1800"/>
              </a:spcAft>
              <a:buFont typeface="Arial" charset="0"/>
              <a:buNone/>
            </a:pPr>
            <a:r>
              <a:rPr lang="en-US" b="1">
                <a:solidFill>
                  <a:srgbClr val="558ED5"/>
                </a:solidFill>
                <a:latin typeface="Calibri" charset="0"/>
                <a:ea typeface="ＭＳ Ｐゴシック" charset="0"/>
                <a:cs typeface="ＭＳ Ｐゴシック" charset="0"/>
              </a:rPr>
              <a:t>Summary of most relevant highlights and issues of the LDP</a:t>
            </a:r>
            <a:endParaRPr lang="en-US" sz="2000">
              <a:latin typeface="Calibri" charset="0"/>
              <a:ea typeface="ＭＳ Ｐゴシック" charset="0"/>
            </a:endParaRPr>
          </a:p>
          <a:p>
            <a:pPr marL="800100" lvl="1">
              <a:lnSpc>
                <a:spcPct val="120000"/>
              </a:lnSpc>
              <a:spcAft>
                <a:spcPts val="600"/>
              </a:spcAft>
            </a:pPr>
            <a:r>
              <a:rPr lang="en-US">
                <a:latin typeface="Calibri" charset="0"/>
                <a:ea typeface="ＭＳ Ｐゴシック" charset="0"/>
              </a:rPr>
              <a:t>General observations</a:t>
            </a:r>
          </a:p>
          <a:p>
            <a:pPr marL="800100" lvl="1">
              <a:lnSpc>
                <a:spcPct val="120000"/>
              </a:lnSpc>
              <a:spcAft>
                <a:spcPts val="600"/>
              </a:spcAft>
            </a:pPr>
            <a:endParaRPr lang="en-US">
              <a:latin typeface="Calibri" charset="0"/>
              <a:ea typeface="ＭＳ Ｐゴシック" charset="0"/>
            </a:endParaRPr>
          </a:p>
          <a:p>
            <a:pPr marL="800100" lvl="1">
              <a:lnSpc>
                <a:spcPct val="120000"/>
              </a:lnSpc>
              <a:spcAft>
                <a:spcPts val="600"/>
              </a:spcAft>
            </a:pPr>
            <a:r>
              <a:rPr lang="en-US">
                <a:latin typeface="Calibri" charset="0"/>
                <a:ea typeface="ＭＳ Ｐゴシック" charset="0"/>
              </a:rPr>
              <a:t>Highlights</a:t>
            </a:r>
          </a:p>
          <a:p>
            <a:pPr marL="971550" lvl="2" indent="0">
              <a:lnSpc>
                <a:spcPct val="120000"/>
              </a:lnSpc>
              <a:spcAft>
                <a:spcPts val="600"/>
              </a:spcAft>
              <a:buNone/>
            </a:pPr>
            <a:r>
              <a:rPr lang="en-US">
                <a:latin typeface="Calibri" charset="0"/>
                <a:ea typeface="ＭＳ Ｐゴシック" charset="0"/>
              </a:rPr>
              <a:t>Personal connection; sensing / listening; system thinking; technical versus adaptive challenges; stakeholder analysis / sculpting; HF Strategy Master Class; Collective Action Initatives</a:t>
            </a:r>
          </a:p>
          <a:p>
            <a:pPr marL="800100" lvl="1">
              <a:lnSpc>
                <a:spcPct val="120000"/>
              </a:lnSpc>
              <a:spcAft>
                <a:spcPts val="600"/>
              </a:spcAft>
            </a:pPr>
            <a:endParaRPr lang="en-US">
              <a:latin typeface="Calibri" charset="0"/>
              <a:ea typeface="ＭＳ Ｐゴシック" charset="0"/>
            </a:endParaRPr>
          </a:p>
          <a:p>
            <a:pPr marL="800100" lvl="1">
              <a:lnSpc>
                <a:spcPct val="120000"/>
              </a:lnSpc>
              <a:spcAft>
                <a:spcPts val="600"/>
              </a:spcAft>
            </a:pPr>
            <a:r>
              <a:rPr lang="en-US">
                <a:latin typeface="Calibri" charset="0"/>
                <a:ea typeface="ＭＳ Ｐゴシック" charset="0"/>
              </a:rPr>
              <a:t>Critical issues and what we need to work on</a:t>
            </a:r>
          </a:p>
          <a:p>
            <a:pPr marL="800100" lvl="1">
              <a:lnSpc>
                <a:spcPct val="120000"/>
              </a:lnSpc>
              <a:spcAft>
                <a:spcPts val="600"/>
              </a:spcAft>
            </a:pPr>
            <a:endParaRPr lang="en-US">
              <a:latin typeface="Calibri" charset="0"/>
              <a:ea typeface="ＭＳ Ｐゴシック" charset="0"/>
            </a:endParaRPr>
          </a:p>
          <a:p>
            <a:pPr lvl="1">
              <a:lnSpc>
                <a:spcPct val="120000"/>
              </a:lnSpc>
              <a:spcAft>
                <a:spcPts val="600"/>
              </a:spcAft>
              <a:buFont typeface="Arial" charset="0"/>
              <a:buNone/>
            </a:pPr>
            <a:endParaRPr lang="en-US">
              <a:latin typeface="Calibri" charset="0"/>
              <a:ea typeface="ＭＳ Ｐゴシック" charset="0"/>
            </a:endParaRPr>
          </a:p>
          <a:p>
            <a:pPr marL="0" indent="0" eaLnBrk="1" hangingPunct="1">
              <a:lnSpc>
                <a:spcPct val="120000"/>
              </a:lnSpc>
              <a:spcAft>
                <a:spcPts val="1800"/>
              </a:spcAft>
              <a:buFont typeface="Arial" charset="0"/>
              <a:buNone/>
            </a:pPr>
            <a:endParaRPr lang="de-DE" sz="1800">
              <a:latin typeface="Calibri" charset="0"/>
              <a:ea typeface="ＭＳ Ｐゴシック" charset="0"/>
              <a:cs typeface="Arial" charset="0"/>
            </a:endParaRPr>
          </a:p>
        </p:txBody>
      </p:sp>
    </p:spTree>
    <p:extLst>
      <p:ext uri="{BB962C8B-B14F-4D97-AF65-F5344CB8AC3E}">
        <p14:creationId xmlns:p14="http://schemas.microsoft.com/office/powerpoint/2010/main" val="81435701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3"/>
          <p:cNvSpPr>
            <a:spLocks noGrp="1" noChangeArrowheads="1"/>
          </p:cNvSpPr>
          <p:nvPr>
            <p:ph type="body" idx="1"/>
          </p:nvPr>
        </p:nvSpPr>
        <p:spPr>
          <a:xfrm>
            <a:off x="307974" y="1098551"/>
            <a:ext cx="8709025" cy="3778250"/>
          </a:xfrm>
        </p:spPr>
        <p:txBody>
          <a:bodyPr/>
          <a:lstStyle/>
          <a:p>
            <a:pPr marL="457200" lvl="1" indent="0">
              <a:lnSpc>
                <a:spcPct val="120000"/>
              </a:lnSpc>
              <a:spcAft>
                <a:spcPts val="600"/>
              </a:spcAft>
              <a:buNone/>
            </a:pPr>
            <a:r>
              <a:rPr lang="en-US">
                <a:latin typeface="Calibri" charset="0"/>
                <a:ea typeface="ＭＳ Ｐゴシック" charset="0"/>
              </a:rPr>
              <a:t>Overall impression: ‘missing link in path to UHC and P4H support’</a:t>
            </a:r>
          </a:p>
          <a:p>
            <a:pPr marL="457200" lvl="1" indent="0">
              <a:lnSpc>
                <a:spcPct val="120000"/>
              </a:lnSpc>
              <a:spcAft>
                <a:spcPts val="600"/>
              </a:spcAft>
              <a:buNone/>
            </a:pPr>
            <a:endParaRPr lang="en-US">
              <a:latin typeface="Calibri" charset="0"/>
              <a:ea typeface="ＭＳ Ｐゴシック" charset="0"/>
            </a:endParaRPr>
          </a:p>
          <a:p>
            <a:pPr marL="457200" lvl="1" indent="0">
              <a:lnSpc>
                <a:spcPct val="120000"/>
              </a:lnSpc>
              <a:spcAft>
                <a:spcPts val="600"/>
              </a:spcAft>
              <a:buNone/>
            </a:pPr>
            <a:r>
              <a:rPr lang="en-US">
                <a:latin typeface="Calibri" charset="0"/>
                <a:ea typeface="ＭＳ Ｐゴシック" charset="0"/>
              </a:rPr>
              <a:t>In general:</a:t>
            </a:r>
          </a:p>
          <a:p>
            <a:pPr lvl="2">
              <a:lnSpc>
                <a:spcPct val="120000"/>
              </a:lnSpc>
              <a:spcAft>
                <a:spcPts val="600"/>
              </a:spcAft>
            </a:pPr>
            <a:r>
              <a:rPr lang="en-US">
                <a:latin typeface="Calibri" charset="0"/>
                <a:ea typeface="ＭＳ Ｐゴシック" charset="0"/>
              </a:rPr>
              <a:t>Peer-to-peer learning approach; countries in forefront; </a:t>
            </a:r>
          </a:p>
          <a:p>
            <a:pPr lvl="2">
              <a:lnSpc>
                <a:spcPct val="120000"/>
              </a:lnSpc>
              <a:spcAft>
                <a:spcPts val="600"/>
              </a:spcAft>
            </a:pPr>
            <a:r>
              <a:rPr lang="en-US">
                <a:latin typeface="Calibri" charset="0"/>
                <a:ea typeface="ＭＳ Ｐゴシック" charset="0"/>
              </a:rPr>
              <a:t>Experts only provide frame, platform, principles, exercises and questions</a:t>
            </a:r>
          </a:p>
          <a:p>
            <a:pPr lvl="2">
              <a:lnSpc>
                <a:spcPct val="120000"/>
              </a:lnSpc>
              <a:spcAft>
                <a:spcPts val="600"/>
              </a:spcAft>
            </a:pPr>
            <a:r>
              <a:rPr lang="en-US">
                <a:latin typeface="Calibri" charset="0"/>
                <a:ea typeface="ＭＳ Ｐゴシック" charset="0"/>
              </a:rPr>
              <a:t>++  U-Theory: idea of a journey (‘path to UHC’)</a:t>
            </a:r>
          </a:p>
          <a:p>
            <a:pPr lvl="2">
              <a:lnSpc>
                <a:spcPct val="120000"/>
              </a:lnSpc>
              <a:spcAft>
                <a:spcPts val="600"/>
              </a:spcAft>
            </a:pPr>
            <a:r>
              <a:rPr lang="en-US">
                <a:latin typeface="Calibri" charset="0"/>
                <a:ea typeface="ＭＳ Ｐゴシック" charset="0"/>
              </a:rPr>
              <a:t>LDP complements the ‘what’ with ‘how to’ – and the role we play ourselves</a:t>
            </a:r>
          </a:p>
          <a:p>
            <a:pPr lvl="1">
              <a:lnSpc>
                <a:spcPct val="120000"/>
              </a:lnSpc>
              <a:spcAft>
                <a:spcPts val="600"/>
              </a:spcAft>
              <a:buFont typeface="Arial" charset="0"/>
              <a:buNone/>
            </a:pPr>
            <a:endParaRPr lang="en-US">
              <a:latin typeface="Calibri" charset="0"/>
              <a:ea typeface="ＭＳ Ｐゴシック" charset="0"/>
            </a:endParaRPr>
          </a:p>
          <a:p>
            <a:pPr marL="0" indent="0" eaLnBrk="1" hangingPunct="1">
              <a:lnSpc>
                <a:spcPct val="120000"/>
              </a:lnSpc>
              <a:spcAft>
                <a:spcPts val="1800"/>
              </a:spcAft>
              <a:buFont typeface="Arial" charset="0"/>
              <a:buNone/>
            </a:pPr>
            <a:endParaRPr lang="de-DE" sz="1800">
              <a:latin typeface="Calibri" charset="0"/>
              <a:ea typeface="ＭＳ Ｐゴシック" charset="0"/>
              <a:cs typeface="Arial" charset="0"/>
            </a:endParaRPr>
          </a:p>
        </p:txBody>
      </p:sp>
      <p:sp>
        <p:nvSpPr>
          <p:cNvPr id="4" name="TextBox 3"/>
          <p:cNvSpPr txBox="1"/>
          <p:nvPr/>
        </p:nvSpPr>
        <p:spPr>
          <a:xfrm>
            <a:off x="0" y="0"/>
            <a:ext cx="3069733" cy="430887"/>
          </a:xfrm>
          <a:prstGeom prst="rect">
            <a:avLst/>
          </a:prstGeom>
          <a:solidFill>
            <a:schemeClr val="tx2">
              <a:lumMod val="60000"/>
              <a:lumOff val="40000"/>
            </a:schemeClr>
          </a:solidFill>
        </p:spPr>
        <p:txBody>
          <a:bodyPr wrap="none">
            <a:spAutoFit/>
          </a:bodyPr>
          <a:lstStyle/>
          <a:p>
            <a:pPr>
              <a:defRPr/>
            </a:pPr>
            <a:r>
              <a:rPr lang="en-US">
                <a:solidFill>
                  <a:schemeClr val="bg1"/>
                </a:solidFill>
              </a:rPr>
              <a:t>General observations</a:t>
            </a:r>
          </a:p>
        </p:txBody>
      </p:sp>
    </p:spTree>
    <p:extLst>
      <p:ext uri="{BB962C8B-B14F-4D97-AF65-F5344CB8AC3E}">
        <p14:creationId xmlns:p14="http://schemas.microsoft.com/office/powerpoint/2010/main" val="345796171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37" descr="u.gif"/>
          <p:cNvPicPr>
            <a:picLocks/>
          </p:cNvPicPr>
          <p:nvPr/>
        </p:nvPicPr>
        <p:blipFill>
          <a:blip r:embed="rId3">
            <a:alphaModFix amt="49000"/>
            <a:extLst>
              <a:ext uri="{28A0092B-C50C-407E-A947-70E740481C1C}">
                <a14:useLocalDpi xmlns:a14="http://schemas.microsoft.com/office/drawing/2010/main" val="0"/>
              </a:ext>
            </a:extLst>
          </a:blip>
          <a:srcRect/>
          <a:stretch>
            <a:fillRect/>
          </a:stretch>
        </p:blipFill>
        <p:spPr bwMode="auto">
          <a:xfrm>
            <a:off x="1510812" y="1241425"/>
            <a:ext cx="6718788" cy="4768850"/>
          </a:xfrm>
          <a:prstGeom prst="rect">
            <a:avLst/>
          </a:prstGeom>
          <a:noFill/>
          <a:ln>
            <a:noFill/>
          </a:ln>
          <a:extLst>
            <a:ext uri="{909E8E84-426E-40dd-AFC4-6F175D3DCCD1}">
              <a14:hiddenFill xmlns:a14="http://schemas.microsoft.com/office/drawing/2010/main">
                <a:solidFill>
                  <a:srgbClr val="FFFFFF">
                    <a:alpha val="49019"/>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6" name="Text Box 3"/>
          <p:cNvSpPr txBox="1">
            <a:spLocks noChangeArrowheads="1"/>
          </p:cNvSpPr>
          <p:nvPr/>
        </p:nvSpPr>
        <p:spPr bwMode="auto">
          <a:xfrm>
            <a:off x="844062" y="228600"/>
            <a:ext cx="7772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endParaRPr lang="en-US" sz="3200"/>
          </a:p>
        </p:txBody>
      </p:sp>
      <p:sp>
        <p:nvSpPr>
          <p:cNvPr id="41987" name="Text Box 4"/>
          <p:cNvSpPr txBox="1">
            <a:spLocks noChangeArrowheads="1"/>
          </p:cNvSpPr>
          <p:nvPr/>
        </p:nvSpPr>
        <p:spPr bwMode="auto">
          <a:xfrm>
            <a:off x="1589947" y="2514600"/>
            <a:ext cx="24911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endParaRPr lang="en-US"/>
          </a:p>
        </p:txBody>
      </p:sp>
      <p:sp>
        <p:nvSpPr>
          <p:cNvPr id="41988" name="Text Box 8"/>
          <p:cNvSpPr txBox="1">
            <a:spLocks noChangeArrowheads="1"/>
          </p:cNvSpPr>
          <p:nvPr/>
        </p:nvSpPr>
        <p:spPr bwMode="auto">
          <a:xfrm>
            <a:off x="4705351" y="3500438"/>
            <a:ext cx="3717680"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ZA" sz="1800" b="1" dirty="0"/>
              <a:t>	</a:t>
            </a:r>
            <a:r>
              <a:rPr lang="en-ZA" sz="1800" b="1" dirty="0">
                <a:solidFill>
                  <a:srgbClr val="FFFFFF"/>
                </a:solidFill>
              </a:rPr>
              <a:t>4</a:t>
            </a:r>
            <a:r>
              <a:rPr lang="en-ZA" sz="2000" b="1" dirty="0">
                <a:solidFill>
                  <a:srgbClr val="FFFFFF"/>
                </a:solidFill>
              </a:rPr>
              <a:t>. Co-creating: </a:t>
            </a:r>
            <a:br>
              <a:rPr lang="en-ZA" sz="2000" b="1" dirty="0">
                <a:solidFill>
                  <a:srgbClr val="FFFFFF"/>
                </a:solidFill>
              </a:rPr>
            </a:br>
            <a:r>
              <a:rPr lang="en-ZA" sz="2000" b="1" dirty="0" smtClean="0">
                <a:solidFill>
                  <a:srgbClr val="FFFFFF"/>
                </a:solidFill>
              </a:rPr>
              <a:t>Collective Action Initiatives</a:t>
            </a:r>
            <a:r>
              <a:rPr lang="en-ZA" sz="1800" dirty="0" smtClean="0">
                <a:solidFill>
                  <a:srgbClr val="D9D9D9"/>
                </a:solidFill>
              </a:rPr>
              <a:t> - </a:t>
            </a:r>
            <a:r>
              <a:rPr lang="en-ZA" sz="1800" dirty="0">
                <a:solidFill>
                  <a:srgbClr val="D9D9D9"/>
                </a:solidFill>
              </a:rPr>
              <a:t>living examples to explore                the future by doing</a:t>
            </a:r>
            <a:endParaRPr lang="en-GB" sz="1800" dirty="0">
              <a:solidFill>
                <a:srgbClr val="D9D9D9"/>
              </a:solidFill>
            </a:endParaRPr>
          </a:p>
        </p:txBody>
      </p:sp>
      <p:sp>
        <p:nvSpPr>
          <p:cNvPr id="41989" name="Text Box 9"/>
          <p:cNvSpPr txBox="1">
            <a:spLocks noChangeArrowheads="1"/>
          </p:cNvSpPr>
          <p:nvPr/>
        </p:nvSpPr>
        <p:spPr bwMode="auto">
          <a:xfrm>
            <a:off x="1581155" y="5410200"/>
            <a:ext cx="5915757"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ZA" sz="1800" b="1">
                <a:solidFill>
                  <a:srgbClr val="0000CC"/>
                </a:solidFill>
              </a:rPr>
              <a:t>	</a:t>
            </a:r>
            <a:r>
              <a:rPr lang="en-ZA" sz="2000" b="1">
                <a:solidFill>
                  <a:srgbClr val="FFFFFF"/>
                </a:solidFill>
              </a:rPr>
              <a:t>3. Co-inspiring: </a:t>
            </a:r>
            <a:br>
              <a:rPr lang="en-ZA" sz="2000" b="1">
                <a:solidFill>
                  <a:srgbClr val="FFFFFF"/>
                </a:solidFill>
              </a:rPr>
            </a:br>
            <a:r>
              <a:rPr lang="en-ZA" sz="2000" b="1">
                <a:solidFill>
                  <a:srgbClr val="FFFFFF"/>
                </a:solidFill>
              </a:rPr>
              <a:t>connect to the source of inspiration and will</a:t>
            </a:r>
            <a:r>
              <a:rPr lang="en-ZA" sz="2000" b="1">
                <a:solidFill>
                  <a:srgbClr val="0000CC"/>
                </a:solidFill>
              </a:rPr>
              <a:t> </a:t>
            </a:r>
            <a:br>
              <a:rPr lang="en-ZA" sz="2000" b="1">
                <a:solidFill>
                  <a:srgbClr val="0000CC"/>
                </a:solidFill>
              </a:rPr>
            </a:br>
            <a:r>
              <a:rPr lang="en-ZA" sz="1800">
                <a:solidFill>
                  <a:srgbClr val="D9D9D9"/>
                </a:solidFill>
              </a:rPr>
              <a:t>go to the place of silence and allow                                                             the inner knowing to emerge</a:t>
            </a:r>
            <a:r>
              <a:rPr lang="en-ZA" sz="1800">
                <a:solidFill>
                  <a:srgbClr val="4D4D4D"/>
                </a:solidFill>
              </a:rPr>
              <a:t>  </a:t>
            </a:r>
            <a:endParaRPr lang="en-GB" sz="1800">
              <a:solidFill>
                <a:srgbClr val="4D4D4D"/>
              </a:solidFill>
            </a:endParaRPr>
          </a:p>
        </p:txBody>
      </p:sp>
      <p:sp>
        <p:nvSpPr>
          <p:cNvPr id="41990" name="Oval 13"/>
          <p:cNvSpPr>
            <a:spLocks noChangeArrowheads="1"/>
          </p:cNvSpPr>
          <p:nvPr/>
        </p:nvSpPr>
        <p:spPr bwMode="auto">
          <a:xfrm>
            <a:off x="0" y="3287713"/>
            <a:ext cx="4038600" cy="1981200"/>
          </a:xfrm>
          <a:prstGeom prst="ellipse">
            <a:avLst/>
          </a:prstGeom>
          <a:solidFill>
            <a:schemeClr val="bg2">
              <a:alpha val="2117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1991" name="Line 11"/>
          <p:cNvSpPr>
            <a:spLocks noChangeShapeType="1"/>
          </p:cNvSpPr>
          <p:nvPr/>
        </p:nvSpPr>
        <p:spPr bwMode="auto">
          <a:xfrm flipV="1">
            <a:off x="76200" y="4572000"/>
            <a:ext cx="9067800" cy="76200"/>
          </a:xfrm>
          <a:prstGeom prst="line">
            <a:avLst/>
          </a:prstGeom>
          <a:noFill/>
          <a:ln w="19050">
            <a:solidFill>
              <a:schemeClr val="bg2">
                <a:alpha val="50980"/>
              </a:schemeClr>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1992" name="Title 14"/>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r>
              <a:rPr lang="en-US">
                <a:solidFill>
                  <a:srgbClr val="FFCC00"/>
                </a:solidFill>
                <a:latin typeface="Arial" charset="0"/>
                <a:ea typeface="ＭＳ Ｐゴシック" charset="0"/>
                <a:cs typeface="ＭＳ Ｐゴシック" charset="0"/>
              </a:rPr>
              <a:t>U-Process: 1 Process, 5 Movements</a:t>
            </a:r>
          </a:p>
        </p:txBody>
      </p:sp>
      <p:sp>
        <p:nvSpPr>
          <p:cNvPr id="41993" name="Text Box 6"/>
          <p:cNvSpPr txBox="1">
            <a:spLocks noChangeArrowheads="1"/>
          </p:cNvSpPr>
          <p:nvPr/>
        </p:nvSpPr>
        <p:spPr bwMode="auto">
          <a:xfrm>
            <a:off x="127002" y="3429004"/>
            <a:ext cx="4374664" cy="2092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ZA" sz="1800" b="1" dirty="0" smtClean="0">
                <a:solidFill>
                  <a:srgbClr val="F9CB2E"/>
                </a:solidFill>
              </a:rPr>
              <a:t>2</a:t>
            </a:r>
            <a:r>
              <a:rPr lang="en-ZA" sz="2000" b="1" dirty="0" smtClean="0">
                <a:solidFill>
                  <a:srgbClr val="F9CB2E"/>
                </a:solidFill>
              </a:rPr>
              <a:t>. Co-sensing: </a:t>
            </a:r>
            <a:br>
              <a:rPr lang="en-ZA" sz="2000" b="1" dirty="0" smtClean="0">
                <a:solidFill>
                  <a:srgbClr val="F9CB2E"/>
                </a:solidFill>
              </a:rPr>
            </a:br>
            <a:r>
              <a:rPr lang="en-ZA" sz="2000" b="1" dirty="0" smtClean="0">
                <a:solidFill>
                  <a:srgbClr val="F9CB2E"/>
                </a:solidFill>
              </a:rPr>
              <a:t>observe, observe, observe</a:t>
            </a:r>
            <a:r>
              <a:rPr lang="en-ZA" sz="1800" dirty="0" smtClean="0"/>
              <a:t> </a:t>
            </a:r>
          </a:p>
          <a:p>
            <a:pPr algn="ctr" eaLnBrk="1" hangingPunct="1">
              <a:spcBef>
                <a:spcPct val="50000"/>
              </a:spcBef>
            </a:pPr>
            <a:r>
              <a:rPr lang="en-ZA" sz="1800" dirty="0">
                <a:solidFill>
                  <a:srgbClr val="F2F2F2"/>
                </a:solidFill>
              </a:rPr>
              <a:t>with MULTI-STAKEHOLDERS (Diversity) go to places of most potential for sensing the system from the whole</a:t>
            </a:r>
            <a:endParaRPr lang="en-GB" sz="1800" dirty="0">
              <a:solidFill>
                <a:srgbClr val="F2F2F2"/>
              </a:solidFill>
            </a:endParaRPr>
          </a:p>
          <a:p>
            <a:pPr algn="ctr" eaLnBrk="1" hangingPunct="1">
              <a:spcBef>
                <a:spcPct val="50000"/>
              </a:spcBef>
            </a:pPr>
            <a:endParaRPr lang="en-GB" sz="1800" dirty="0">
              <a:solidFill>
                <a:srgbClr val="F2F2F2"/>
              </a:solidFill>
            </a:endParaRPr>
          </a:p>
        </p:txBody>
      </p:sp>
      <p:sp>
        <p:nvSpPr>
          <p:cNvPr id="41994" name="Text Box 7"/>
          <p:cNvSpPr txBox="1">
            <a:spLocks noChangeArrowheads="1"/>
          </p:cNvSpPr>
          <p:nvPr/>
        </p:nvSpPr>
        <p:spPr bwMode="auto">
          <a:xfrm>
            <a:off x="4463562" y="1354138"/>
            <a:ext cx="4680438"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ZA" sz="1800" b="1"/>
              <a:t>	</a:t>
            </a:r>
            <a:r>
              <a:rPr lang="en-ZA" sz="1800" b="1">
                <a:solidFill>
                  <a:srgbClr val="FFFFFF"/>
                </a:solidFill>
              </a:rPr>
              <a:t>5</a:t>
            </a:r>
            <a:r>
              <a:rPr lang="en-ZA" sz="2000" b="1">
                <a:solidFill>
                  <a:srgbClr val="FFFFFF"/>
                </a:solidFill>
              </a:rPr>
              <a:t>. Co-evolving:</a:t>
            </a:r>
            <a:br>
              <a:rPr lang="en-ZA" sz="2000" b="1">
                <a:solidFill>
                  <a:srgbClr val="FFFFFF"/>
                </a:solidFill>
              </a:rPr>
            </a:br>
            <a:r>
              <a:rPr lang="en-ZA" sz="2000" b="1">
                <a:solidFill>
                  <a:srgbClr val="FFFFFF"/>
                </a:solidFill>
              </a:rPr>
              <a:t> </a:t>
            </a:r>
            <a:r>
              <a:rPr lang="en-ZA" sz="1800" b="1">
                <a:solidFill>
                  <a:srgbClr val="FFFFFF"/>
                </a:solidFill>
              </a:rPr>
              <a:t>institutionalize the new in practices</a:t>
            </a:r>
            <a:r>
              <a:rPr lang="en-ZA" sz="1800" b="1">
                <a:solidFill>
                  <a:srgbClr val="0000CC"/>
                </a:solidFill>
              </a:rPr>
              <a:t/>
            </a:r>
            <a:br>
              <a:rPr lang="en-ZA" sz="1800" b="1">
                <a:solidFill>
                  <a:srgbClr val="0000CC"/>
                </a:solidFill>
              </a:rPr>
            </a:br>
            <a:r>
              <a:rPr lang="en-ZA" sz="1800">
                <a:solidFill>
                  <a:srgbClr val="D9D9D9"/>
                </a:solidFill>
              </a:rPr>
              <a:t> by linking micro, meso, macro  change</a:t>
            </a:r>
            <a:endParaRPr lang="en-GB" sz="1800">
              <a:solidFill>
                <a:srgbClr val="D9D9D9"/>
              </a:solidFill>
            </a:endParaRPr>
          </a:p>
        </p:txBody>
      </p:sp>
      <p:sp>
        <p:nvSpPr>
          <p:cNvPr id="41995" name="Text Box 5"/>
          <p:cNvSpPr txBox="1">
            <a:spLocks noChangeArrowheads="1"/>
          </p:cNvSpPr>
          <p:nvPr/>
        </p:nvSpPr>
        <p:spPr bwMode="auto">
          <a:xfrm>
            <a:off x="0" y="1257300"/>
            <a:ext cx="4290646"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4300" indent="-114300"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ZA" sz="2000" b="1">
                <a:solidFill>
                  <a:srgbClr val="FFFFFF"/>
                </a:solidFill>
              </a:rPr>
              <a:t>1. Co-initiating: </a:t>
            </a:r>
            <a:br>
              <a:rPr lang="en-ZA" sz="2000" b="1">
                <a:solidFill>
                  <a:srgbClr val="FFFFFF"/>
                </a:solidFill>
              </a:rPr>
            </a:br>
            <a:r>
              <a:rPr lang="en-ZA" sz="2000" b="1">
                <a:solidFill>
                  <a:srgbClr val="FFFFFF"/>
                </a:solidFill>
              </a:rPr>
              <a:t>uncover common intent</a:t>
            </a:r>
            <a:r>
              <a:rPr lang="en-ZA" sz="2000" b="1"/>
              <a:t/>
            </a:r>
            <a:br>
              <a:rPr lang="en-ZA" sz="2000" b="1"/>
            </a:br>
            <a:r>
              <a:rPr lang="en-ZA" sz="1800">
                <a:solidFill>
                  <a:srgbClr val="D9D9D9"/>
                </a:solidFill>
              </a:rPr>
              <a:t>stop and listen to others and to                                what life calls you to do</a:t>
            </a:r>
            <a:endParaRPr lang="en-GB" sz="1800">
              <a:solidFill>
                <a:srgbClr val="D9D9D9"/>
              </a:solidFill>
            </a:endParaRPr>
          </a:p>
        </p:txBody>
      </p:sp>
      <p:pic>
        <p:nvPicPr>
          <p:cNvPr id="41996" name="Picture 19" descr="creativecommons.g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662738"/>
            <a:ext cx="3949212"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p:cNvGrpSpPr/>
          <p:nvPr/>
        </p:nvGrpSpPr>
        <p:grpSpPr>
          <a:xfrm>
            <a:off x="0" y="914400"/>
            <a:ext cx="9146483" cy="4560332"/>
            <a:chOff x="0" y="914400"/>
            <a:chExt cx="9146483" cy="4560332"/>
          </a:xfrm>
        </p:grpSpPr>
        <p:sp>
          <p:nvSpPr>
            <p:cNvPr id="2" name="TextBox 1"/>
            <p:cNvSpPr txBox="1"/>
            <p:nvPr/>
          </p:nvSpPr>
          <p:spPr>
            <a:xfrm>
              <a:off x="0" y="914400"/>
              <a:ext cx="2433922" cy="369332"/>
            </a:xfrm>
            <a:prstGeom prst="rect">
              <a:avLst/>
            </a:prstGeom>
            <a:solidFill>
              <a:schemeClr val="bg2">
                <a:lumMod val="40000"/>
                <a:lumOff val="60000"/>
              </a:schemeClr>
            </a:solidFill>
            <a:ln>
              <a:solidFill>
                <a:srgbClr val="0000FF"/>
              </a:solidFill>
            </a:ln>
          </p:spPr>
          <p:txBody>
            <a:bodyPr wrap="none" rtlCol="0">
              <a:spAutoFit/>
            </a:bodyPr>
            <a:lstStyle/>
            <a:p>
              <a:r>
                <a:rPr lang="en-US" sz="1800" i="1">
                  <a:solidFill>
                    <a:srgbClr val="0000FF"/>
                  </a:solidFill>
                </a:rPr>
                <a:t>Advocating for UHC</a:t>
              </a:r>
            </a:p>
          </p:txBody>
        </p:sp>
        <p:sp>
          <p:nvSpPr>
            <p:cNvPr id="15" name="TextBox 14"/>
            <p:cNvSpPr txBox="1"/>
            <p:nvPr/>
          </p:nvSpPr>
          <p:spPr>
            <a:xfrm>
              <a:off x="0" y="3149600"/>
              <a:ext cx="2842811" cy="369332"/>
            </a:xfrm>
            <a:prstGeom prst="rect">
              <a:avLst/>
            </a:prstGeom>
            <a:solidFill>
              <a:schemeClr val="bg2">
                <a:lumMod val="40000"/>
                <a:lumOff val="60000"/>
              </a:schemeClr>
            </a:solidFill>
            <a:ln>
              <a:solidFill>
                <a:srgbClr val="0000FF"/>
              </a:solidFill>
            </a:ln>
          </p:spPr>
          <p:txBody>
            <a:bodyPr wrap="none" rtlCol="0">
              <a:spAutoFit/>
            </a:bodyPr>
            <a:lstStyle/>
            <a:p>
              <a:r>
                <a:rPr lang="en-US" sz="1800" i="1">
                  <a:solidFill>
                    <a:srgbClr val="0000FF"/>
                  </a:solidFill>
                </a:rPr>
                <a:t>Multi-sectoral approach</a:t>
              </a:r>
            </a:p>
          </p:txBody>
        </p:sp>
        <p:sp>
          <p:nvSpPr>
            <p:cNvPr id="16" name="TextBox 15"/>
            <p:cNvSpPr txBox="1"/>
            <p:nvPr/>
          </p:nvSpPr>
          <p:spPr>
            <a:xfrm>
              <a:off x="2146300" y="5105400"/>
              <a:ext cx="5165927" cy="369332"/>
            </a:xfrm>
            <a:prstGeom prst="rect">
              <a:avLst/>
            </a:prstGeom>
            <a:solidFill>
              <a:schemeClr val="bg2">
                <a:lumMod val="40000"/>
                <a:lumOff val="60000"/>
              </a:schemeClr>
            </a:solidFill>
            <a:ln>
              <a:solidFill>
                <a:srgbClr val="0000FF"/>
              </a:solidFill>
            </a:ln>
          </p:spPr>
          <p:txBody>
            <a:bodyPr wrap="none" rtlCol="0">
              <a:spAutoFit/>
            </a:bodyPr>
            <a:lstStyle/>
            <a:p>
              <a:r>
                <a:rPr lang="en-US" sz="1800" i="1">
                  <a:solidFill>
                    <a:srgbClr val="0000FF"/>
                  </a:solidFill>
                </a:rPr>
                <a:t>Analysing, reflecting and developing options</a:t>
              </a:r>
            </a:p>
          </p:txBody>
        </p:sp>
        <p:sp>
          <p:nvSpPr>
            <p:cNvPr id="17" name="TextBox 16"/>
            <p:cNvSpPr txBox="1"/>
            <p:nvPr/>
          </p:nvSpPr>
          <p:spPr>
            <a:xfrm>
              <a:off x="5226605" y="3124200"/>
              <a:ext cx="3919878" cy="369332"/>
            </a:xfrm>
            <a:prstGeom prst="rect">
              <a:avLst/>
            </a:prstGeom>
            <a:solidFill>
              <a:schemeClr val="bg2">
                <a:lumMod val="40000"/>
                <a:lumOff val="60000"/>
              </a:schemeClr>
            </a:solidFill>
            <a:ln>
              <a:solidFill>
                <a:srgbClr val="0000FF"/>
              </a:solidFill>
            </a:ln>
          </p:spPr>
          <p:txBody>
            <a:bodyPr wrap="none" rtlCol="0">
              <a:spAutoFit/>
            </a:bodyPr>
            <a:lstStyle/>
            <a:p>
              <a:r>
                <a:rPr lang="en-US" sz="1800" i="1">
                  <a:solidFill>
                    <a:srgbClr val="0000FF"/>
                  </a:solidFill>
                </a:rPr>
                <a:t>Dialogue and building consensus</a:t>
              </a:r>
            </a:p>
          </p:txBody>
        </p:sp>
        <p:sp>
          <p:nvSpPr>
            <p:cNvPr id="18" name="TextBox 17"/>
            <p:cNvSpPr txBox="1"/>
            <p:nvPr/>
          </p:nvSpPr>
          <p:spPr>
            <a:xfrm>
              <a:off x="6522005" y="990600"/>
              <a:ext cx="2611866" cy="369332"/>
            </a:xfrm>
            <a:prstGeom prst="rect">
              <a:avLst/>
            </a:prstGeom>
            <a:solidFill>
              <a:schemeClr val="bg2">
                <a:lumMod val="40000"/>
                <a:lumOff val="60000"/>
              </a:schemeClr>
            </a:solidFill>
            <a:ln>
              <a:solidFill>
                <a:srgbClr val="0000FF"/>
              </a:solidFill>
            </a:ln>
          </p:spPr>
          <p:txBody>
            <a:bodyPr wrap="none" rtlCol="0">
              <a:spAutoFit/>
            </a:bodyPr>
            <a:lstStyle/>
            <a:p>
              <a:r>
                <a:rPr lang="en-US" sz="1800" i="1">
                  <a:solidFill>
                    <a:srgbClr val="0000FF"/>
                  </a:solidFill>
                </a:rPr>
                <a:t>Implementing change</a:t>
              </a:r>
            </a:p>
          </p:txBody>
        </p:sp>
      </p:grpSp>
    </p:spTree>
    <p:extLst>
      <p:ext uri="{BB962C8B-B14F-4D97-AF65-F5344CB8AC3E}">
        <p14:creationId xmlns:p14="http://schemas.microsoft.com/office/powerpoint/2010/main" val="9774969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3"/>
          <p:cNvSpPr>
            <a:spLocks noGrp="1" noChangeArrowheads="1"/>
          </p:cNvSpPr>
          <p:nvPr>
            <p:ph type="body" idx="1"/>
          </p:nvPr>
        </p:nvSpPr>
        <p:spPr>
          <a:xfrm>
            <a:off x="307974" y="730251"/>
            <a:ext cx="8709025" cy="2012950"/>
          </a:xfrm>
        </p:spPr>
        <p:txBody>
          <a:bodyPr/>
          <a:lstStyle/>
          <a:p>
            <a:pPr marL="57150" indent="0">
              <a:lnSpc>
                <a:spcPct val="120000"/>
              </a:lnSpc>
              <a:spcAft>
                <a:spcPts val="600"/>
              </a:spcAft>
              <a:buNone/>
            </a:pPr>
            <a:r>
              <a:rPr lang="en-US">
                <a:latin typeface="Calibri" charset="0"/>
                <a:ea typeface="ＭＳ Ｐゴシック" charset="0"/>
              </a:rPr>
              <a:t>Personal connection to UHC:</a:t>
            </a:r>
          </a:p>
          <a:p>
            <a:pPr lvl="1">
              <a:lnSpc>
                <a:spcPct val="120000"/>
              </a:lnSpc>
              <a:spcAft>
                <a:spcPts val="600"/>
              </a:spcAft>
            </a:pPr>
            <a:r>
              <a:rPr lang="en-US">
                <a:latin typeface="Calibri" charset="0"/>
                <a:ea typeface="ＭＳ Ｐゴシック" charset="0"/>
              </a:rPr>
              <a:t>useful to reflect on type and depth of own </a:t>
            </a:r>
            <a:r>
              <a:rPr lang="en-US" b="1">
                <a:latin typeface="Calibri" charset="0"/>
                <a:ea typeface="ＭＳ Ｐゴシック" charset="0"/>
              </a:rPr>
              <a:t>connection</a:t>
            </a:r>
            <a:r>
              <a:rPr lang="en-US">
                <a:latin typeface="Calibri" charset="0"/>
                <a:ea typeface="ＭＳ Ｐゴシック" charset="0"/>
              </a:rPr>
              <a:t> to the topic of UHC; why are we engaged in this?  what makes us passionate about UHC?  ...</a:t>
            </a:r>
          </a:p>
          <a:p>
            <a:pPr lvl="1">
              <a:lnSpc>
                <a:spcPct val="120000"/>
              </a:lnSpc>
              <a:spcAft>
                <a:spcPts val="600"/>
              </a:spcAft>
            </a:pPr>
            <a:r>
              <a:rPr lang="en-US">
                <a:latin typeface="Calibri" charset="0"/>
                <a:ea typeface="ＭＳ Ｐゴシック" charset="0"/>
              </a:rPr>
              <a:t>Foundation for becoming a </a:t>
            </a:r>
            <a:r>
              <a:rPr lang="en-US" b="1">
                <a:latin typeface="Calibri" charset="0"/>
                <a:ea typeface="ＭＳ Ｐゴシック" charset="0"/>
              </a:rPr>
              <a:t>change agent</a:t>
            </a:r>
          </a:p>
          <a:p>
            <a:pPr lvl="1">
              <a:lnSpc>
                <a:spcPct val="120000"/>
              </a:lnSpc>
              <a:spcAft>
                <a:spcPts val="600"/>
              </a:spcAft>
              <a:buFont typeface="Arial" charset="0"/>
              <a:buNone/>
            </a:pPr>
            <a:endParaRPr lang="en-US">
              <a:latin typeface="Calibri" charset="0"/>
              <a:ea typeface="ＭＳ Ｐゴシック" charset="0"/>
            </a:endParaRPr>
          </a:p>
          <a:p>
            <a:pPr marL="0" indent="0" eaLnBrk="1" hangingPunct="1">
              <a:lnSpc>
                <a:spcPct val="120000"/>
              </a:lnSpc>
              <a:spcAft>
                <a:spcPts val="1800"/>
              </a:spcAft>
              <a:buFont typeface="Arial" charset="0"/>
              <a:buNone/>
            </a:pPr>
            <a:endParaRPr lang="de-DE" sz="1800">
              <a:latin typeface="Calibri" charset="0"/>
              <a:ea typeface="ＭＳ Ｐゴシック" charset="0"/>
              <a:cs typeface="Arial" charset="0"/>
            </a:endParaRPr>
          </a:p>
        </p:txBody>
      </p:sp>
      <p:sp>
        <p:nvSpPr>
          <p:cNvPr id="4" name="TextBox 3"/>
          <p:cNvSpPr txBox="1"/>
          <p:nvPr/>
        </p:nvSpPr>
        <p:spPr>
          <a:xfrm>
            <a:off x="0" y="0"/>
            <a:ext cx="1563762" cy="430887"/>
          </a:xfrm>
          <a:prstGeom prst="rect">
            <a:avLst/>
          </a:prstGeom>
          <a:solidFill>
            <a:schemeClr val="tx2">
              <a:lumMod val="60000"/>
              <a:lumOff val="40000"/>
            </a:schemeClr>
          </a:solidFill>
        </p:spPr>
        <p:txBody>
          <a:bodyPr wrap="none">
            <a:spAutoFit/>
          </a:bodyPr>
          <a:lstStyle/>
          <a:p>
            <a:pPr>
              <a:defRPr/>
            </a:pPr>
            <a:r>
              <a:rPr lang="en-US">
                <a:solidFill>
                  <a:schemeClr val="bg1"/>
                </a:solidFill>
              </a:rPr>
              <a:t>Highlights</a:t>
            </a:r>
          </a:p>
        </p:txBody>
      </p:sp>
      <p:sp>
        <p:nvSpPr>
          <p:cNvPr id="5" name="Rectangle 3"/>
          <p:cNvSpPr txBox="1">
            <a:spLocks noChangeArrowheads="1"/>
          </p:cNvSpPr>
          <p:nvPr/>
        </p:nvSpPr>
        <p:spPr bwMode="auto">
          <a:xfrm>
            <a:off x="269874" y="3384550"/>
            <a:ext cx="8709025" cy="2495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7150" indent="0">
              <a:lnSpc>
                <a:spcPct val="120000"/>
              </a:lnSpc>
              <a:spcAft>
                <a:spcPts val="600"/>
              </a:spcAft>
              <a:buFont typeface="Arial" charset="0"/>
              <a:buNone/>
            </a:pPr>
            <a:r>
              <a:rPr lang="en-US" b="0">
                <a:latin typeface="Calibri" charset="0"/>
                <a:ea typeface="ＭＳ Ｐゴシック" charset="0"/>
              </a:rPr>
              <a:t>Sensing / listening</a:t>
            </a:r>
          </a:p>
          <a:p>
            <a:pPr lvl="1">
              <a:lnSpc>
                <a:spcPct val="120000"/>
              </a:lnSpc>
              <a:spcAft>
                <a:spcPts val="600"/>
              </a:spcAft>
            </a:pPr>
            <a:r>
              <a:rPr lang="en-US" b="0">
                <a:latin typeface="Calibri" charset="0"/>
                <a:ea typeface="ＭＳ Ｐゴシック" charset="0"/>
              </a:rPr>
              <a:t>++ ...</a:t>
            </a:r>
            <a:r>
              <a:rPr lang="en-US">
                <a:latin typeface="Calibri" charset="0"/>
                <a:ea typeface="ＭＳ Ｐゴシック" charset="0"/>
              </a:rPr>
              <a:t>suspending own pattern of thinking</a:t>
            </a:r>
            <a:r>
              <a:rPr lang="en-US" b="0">
                <a:latin typeface="Calibri" charset="0"/>
                <a:ea typeface="ＭＳ Ｐゴシック" charset="0"/>
              </a:rPr>
              <a:t>, perceptions about other stakeholders; </a:t>
            </a:r>
          </a:p>
          <a:p>
            <a:pPr lvl="1">
              <a:lnSpc>
                <a:spcPct val="120000"/>
              </a:lnSpc>
              <a:spcAft>
                <a:spcPts val="600"/>
              </a:spcAft>
            </a:pPr>
            <a:r>
              <a:rPr lang="en-US" b="0">
                <a:latin typeface="Calibri" charset="0"/>
                <a:ea typeface="ＭＳ Ｐゴシック" charset="0"/>
              </a:rPr>
              <a:t>asking questions and trying to see things from others’ perspectives</a:t>
            </a:r>
          </a:p>
          <a:p>
            <a:pPr lvl="1">
              <a:lnSpc>
                <a:spcPct val="120000"/>
              </a:lnSpc>
              <a:spcAft>
                <a:spcPts val="600"/>
              </a:spcAft>
            </a:pPr>
            <a:r>
              <a:rPr lang="en-US" b="0">
                <a:latin typeface="Calibri" charset="0"/>
                <a:ea typeface="ＭＳ Ｐゴシック" charset="0"/>
              </a:rPr>
              <a:t>Opening up for joint reflection and solutions </a:t>
            </a:r>
            <a:endParaRPr lang="en-US" sz="1600" b="0">
              <a:latin typeface="Calibri" charset="0"/>
              <a:ea typeface="ＭＳ Ｐゴシック" charset="0"/>
            </a:endParaRPr>
          </a:p>
          <a:p>
            <a:pPr lvl="1">
              <a:lnSpc>
                <a:spcPct val="120000"/>
              </a:lnSpc>
              <a:spcAft>
                <a:spcPts val="600"/>
              </a:spcAft>
              <a:buFont typeface="Arial" charset="0"/>
              <a:buNone/>
            </a:pPr>
            <a:endParaRPr lang="en-US">
              <a:latin typeface="Calibri" charset="0"/>
              <a:ea typeface="ＭＳ Ｐゴシック" charset="0"/>
            </a:endParaRPr>
          </a:p>
          <a:p>
            <a:pPr marL="0" indent="0" eaLnBrk="1" hangingPunct="1">
              <a:lnSpc>
                <a:spcPct val="120000"/>
              </a:lnSpc>
              <a:spcAft>
                <a:spcPts val="1800"/>
              </a:spcAft>
              <a:buFont typeface="Arial" charset="0"/>
              <a:buNone/>
            </a:pPr>
            <a:endParaRPr lang="de-DE" sz="1800">
              <a:latin typeface="Calibri" charset="0"/>
              <a:ea typeface="ＭＳ Ｐゴシック" charset="0"/>
              <a:cs typeface="Arial" charset="0"/>
            </a:endParaRPr>
          </a:p>
        </p:txBody>
      </p:sp>
    </p:spTree>
    <p:extLst>
      <p:ext uri="{BB962C8B-B14F-4D97-AF65-F5344CB8AC3E}">
        <p14:creationId xmlns:p14="http://schemas.microsoft.com/office/powerpoint/2010/main" val="109922744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descr="U.png"/>
          <p:cNvPicPr>
            <a:picLocks noChangeAspect="1"/>
          </p:cNvPicPr>
          <p:nvPr/>
        </p:nvPicPr>
        <p:blipFill>
          <a:blip r:embed="rId3">
            <a:alphaModFix amt="32000"/>
            <a:extLst>
              <a:ext uri="{28A0092B-C50C-407E-A947-70E740481C1C}">
                <a14:useLocalDpi xmlns:a14="http://schemas.microsoft.com/office/drawing/2010/main" val="0"/>
              </a:ext>
            </a:extLst>
          </a:blip>
          <a:stretch>
            <a:fillRect/>
          </a:stretch>
        </p:blipFill>
        <p:spPr>
          <a:xfrm>
            <a:off x="957529" y="1731945"/>
            <a:ext cx="7813490" cy="4815303"/>
          </a:xfrm>
          <a:prstGeom prst="rect">
            <a:avLst/>
          </a:prstGeom>
        </p:spPr>
      </p:pic>
      <p:pic>
        <p:nvPicPr>
          <p:cNvPr id="11" name="Picture 10" descr="Arrow_LR_Wid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0739" y="1284052"/>
            <a:ext cx="3132667" cy="265176"/>
          </a:xfrm>
          <a:prstGeom prst="rect">
            <a:avLst/>
          </a:prstGeom>
        </p:spPr>
      </p:pic>
      <p:pic>
        <p:nvPicPr>
          <p:cNvPr id="44" name="Picture 43" descr="Arrow_LR_Wid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83000" y="2837686"/>
            <a:ext cx="3759200" cy="265176"/>
          </a:xfrm>
          <a:prstGeom prst="rect">
            <a:avLst/>
          </a:prstGeom>
        </p:spPr>
      </p:pic>
      <p:pic>
        <p:nvPicPr>
          <p:cNvPr id="45" name="Picture 44" descr="Arrow_LR_Wid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6312" y="4216348"/>
            <a:ext cx="2243666" cy="265176"/>
          </a:xfrm>
          <a:prstGeom prst="rect">
            <a:avLst/>
          </a:prstGeom>
        </p:spPr>
      </p:pic>
      <p:pic>
        <p:nvPicPr>
          <p:cNvPr id="46" name="Picture 45" descr="Arrow_LR_Wid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84606" y="5517387"/>
            <a:ext cx="2523067" cy="265176"/>
          </a:xfrm>
          <a:prstGeom prst="rect">
            <a:avLst/>
          </a:prstGeom>
        </p:spPr>
      </p:pic>
      <p:sp>
        <p:nvSpPr>
          <p:cNvPr id="21507" name="Title 1"/>
          <p:cNvSpPr>
            <a:spLocks noGrp="1"/>
          </p:cNvSpPr>
          <p:nvPr>
            <p:ph type="title"/>
          </p:nvPr>
        </p:nvSpPr>
        <p:spPr/>
        <p:txBody>
          <a:bodyPr/>
          <a:lstStyle/>
          <a:p>
            <a:r>
              <a:rPr lang="en-US" dirty="0" smtClean="0"/>
              <a:t>Levels of Listening</a:t>
            </a:r>
          </a:p>
        </p:txBody>
      </p:sp>
      <p:cxnSp>
        <p:nvCxnSpPr>
          <p:cNvPr id="31" name="Straight Connector 30"/>
          <p:cNvCxnSpPr/>
          <p:nvPr/>
        </p:nvCxnSpPr>
        <p:spPr bwMode="auto">
          <a:xfrm>
            <a:off x="0" y="6246825"/>
            <a:ext cx="9144000" cy="1587"/>
          </a:xfrm>
          <a:prstGeom prst="line">
            <a:avLst/>
          </a:prstGeom>
          <a:solidFill>
            <a:schemeClr val="accent1"/>
          </a:solidFill>
          <a:ln w="6350" cap="flat" cmpd="sng" algn="ctr">
            <a:solidFill>
              <a:srgbClr val="7282AD"/>
            </a:solidFill>
            <a:prstDash val="lgDash"/>
            <a:round/>
            <a:headEnd type="none" w="med" len="med"/>
            <a:tailEnd type="none" w="med" len="med"/>
          </a:ln>
          <a:effectLst/>
        </p:spPr>
      </p:cxnSp>
      <p:cxnSp>
        <p:nvCxnSpPr>
          <p:cNvPr id="32" name="Straight Connector 31"/>
          <p:cNvCxnSpPr/>
          <p:nvPr/>
        </p:nvCxnSpPr>
        <p:spPr bwMode="auto">
          <a:xfrm>
            <a:off x="0" y="4889500"/>
            <a:ext cx="9144000" cy="1588"/>
          </a:xfrm>
          <a:prstGeom prst="line">
            <a:avLst/>
          </a:prstGeom>
          <a:solidFill>
            <a:schemeClr val="accent1"/>
          </a:solidFill>
          <a:ln w="6350" cap="flat" cmpd="sng" algn="ctr">
            <a:solidFill>
              <a:srgbClr val="7282AD"/>
            </a:solidFill>
            <a:prstDash val="lgDash"/>
            <a:round/>
            <a:headEnd type="none" w="med" len="med"/>
            <a:tailEnd type="none" w="med" len="med"/>
          </a:ln>
          <a:effectLst/>
        </p:spPr>
      </p:cxnSp>
      <p:cxnSp>
        <p:nvCxnSpPr>
          <p:cNvPr id="33" name="Straight Connector 32"/>
          <p:cNvCxnSpPr/>
          <p:nvPr/>
        </p:nvCxnSpPr>
        <p:spPr bwMode="auto">
          <a:xfrm>
            <a:off x="0" y="3670300"/>
            <a:ext cx="9144000" cy="1588"/>
          </a:xfrm>
          <a:prstGeom prst="line">
            <a:avLst/>
          </a:prstGeom>
          <a:solidFill>
            <a:schemeClr val="accent1"/>
          </a:solidFill>
          <a:ln w="6350" cap="flat" cmpd="sng" algn="ctr">
            <a:solidFill>
              <a:srgbClr val="7282AD"/>
            </a:solidFill>
            <a:prstDash val="lgDash"/>
            <a:round/>
            <a:headEnd type="none" w="med" len="med"/>
            <a:tailEnd type="none" w="med" len="med"/>
          </a:ln>
          <a:effectLst/>
        </p:spPr>
      </p:cxnSp>
      <p:cxnSp>
        <p:nvCxnSpPr>
          <p:cNvPr id="34" name="Straight Connector 33"/>
          <p:cNvCxnSpPr/>
          <p:nvPr/>
        </p:nvCxnSpPr>
        <p:spPr bwMode="auto">
          <a:xfrm>
            <a:off x="0" y="2170125"/>
            <a:ext cx="9144000" cy="1587"/>
          </a:xfrm>
          <a:prstGeom prst="line">
            <a:avLst/>
          </a:prstGeom>
          <a:solidFill>
            <a:schemeClr val="accent1"/>
          </a:solidFill>
          <a:ln w="19050" cap="flat" cmpd="sng" algn="ctr">
            <a:solidFill>
              <a:srgbClr val="7282AD"/>
            </a:solidFill>
            <a:prstDash val="lgDash"/>
            <a:round/>
            <a:headEnd type="none" w="med" len="med"/>
            <a:tailEnd type="none" w="med" len="med"/>
          </a:ln>
          <a:effectLst/>
        </p:spPr>
      </p:cxnSp>
      <p:sp>
        <p:nvSpPr>
          <p:cNvPr id="28" name="TextBox 27"/>
          <p:cNvSpPr txBox="1"/>
          <p:nvPr/>
        </p:nvSpPr>
        <p:spPr>
          <a:xfrm>
            <a:off x="7620000" y="609612"/>
            <a:ext cx="184666" cy="461665"/>
          </a:xfrm>
          <a:prstGeom prst="rect">
            <a:avLst/>
          </a:prstGeom>
          <a:noFill/>
        </p:spPr>
        <p:txBody>
          <a:bodyPr wrap="none" rtlCol="0">
            <a:spAutoFit/>
          </a:bodyPr>
          <a:lstStyle/>
          <a:p>
            <a:endParaRPr lang="en-US" sz="2400" b="0" dirty="0">
              <a:solidFill>
                <a:srgbClr val="000000"/>
              </a:solidFill>
              <a:latin typeface="Arial" pitchFamily="-110" charset="0"/>
              <a:ea typeface="ＭＳ Ｐゴシック" pitchFamily="-110" charset="-128"/>
              <a:cs typeface="ＭＳ Ｐゴシック" pitchFamily="-110" charset="-128"/>
            </a:endParaRPr>
          </a:p>
        </p:txBody>
      </p:sp>
      <p:pic>
        <p:nvPicPr>
          <p:cNvPr id="2" name="Picture 1" descr="LoL_01_Text.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001" y="999077"/>
            <a:ext cx="2223585" cy="899583"/>
          </a:xfrm>
          <a:prstGeom prst="rect">
            <a:avLst/>
          </a:prstGeom>
        </p:spPr>
      </p:pic>
      <p:pic>
        <p:nvPicPr>
          <p:cNvPr id="3" name="Picture 2" descr="LoL_02_Text.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001" y="2408073"/>
            <a:ext cx="2223585" cy="899583"/>
          </a:xfrm>
          <a:prstGeom prst="rect">
            <a:avLst/>
          </a:prstGeom>
        </p:spPr>
      </p:pic>
      <p:pic>
        <p:nvPicPr>
          <p:cNvPr id="4" name="Picture 3" descr="LoL_03_Text.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001" y="3834002"/>
            <a:ext cx="2223585" cy="899583"/>
          </a:xfrm>
          <a:prstGeom prst="rect">
            <a:avLst/>
          </a:prstGeom>
        </p:spPr>
      </p:pic>
      <p:pic>
        <p:nvPicPr>
          <p:cNvPr id="5" name="Picture 4" descr="LoL_04_Text.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7001" y="5137161"/>
            <a:ext cx="2223585" cy="899583"/>
          </a:xfrm>
          <a:prstGeom prst="rect">
            <a:avLst/>
          </a:prstGeom>
        </p:spPr>
      </p:pic>
      <p:pic>
        <p:nvPicPr>
          <p:cNvPr id="6" name="Picture 5" descr="LoL_01_Downloading.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99640" y="1090019"/>
            <a:ext cx="2156881" cy="642271"/>
          </a:xfrm>
          <a:prstGeom prst="rect">
            <a:avLst/>
          </a:prstGeom>
        </p:spPr>
      </p:pic>
      <p:pic>
        <p:nvPicPr>
          <p:cNvPr id="8" name="Picture 7" descr="LoL_03_Empathic.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99634" y="3920902"/>
            <a:ext cx="2164752" cy="906790"/>
          </a:xfrm>
          <a:prstGeom prst="rect">
            <a:avLst/>
          </a:prstGeom>
        </p:spPr>
      </p:pic>
      <p:pic>
        <p:nvPicPr>
          <p:cNvPr id="9" name="Picture 8" descr="LoL_04_Generative.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999640" y="5029200"/>
            <a:ext cx="2156881" cy="1150336"/>
          </a:xfrm>
          <a:prstGeom prst="rect">
            <a:avLst/>
          </a:prstGeom>
        </p:spPr>
      </p:pic>
      <p:pic>
        <p:nvPicPr>
          <p:cNvPr id="16" name="Picture 15" descr="LoL_02_Factual.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998139" y="2383379"/>
            <a:ext cx="2091267" cy="1210611"/>
          </a:xfrm>
          <a:prstGeom prst="rect">
            <a:avLst/>
          </a:prstGeom>
        </p:spPr>
      </p:pic>
      <p:pic>
        <p:nvPicPr>
          <p:cNvPr id="17" name="Picture 16" descr="LoL_04_Connecting.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969000" y="5107337"/>
            <a:ext cx="2971800" cy="967958"/>
          </a:xfrm>
          <a:prstGeom prst="rect">
            <a:avLst/>
          </a:prstGeom>
        </p:spPr>
      </p:pic>
      <p:pic>
        <p:nvPicPr>
          <p:cNvPr id="18" name="Picture 17" descr="LoL_03_Seeing.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969000" y="3689774"/>
            <a:ext cx="2971800" cy="1129284"/>
          </a:xfrm>
          <a:prstGeom prst="rect">
            <a:avLst/>
          </a:prstGeom>
        </p:spPr>
      </p:pic>
      <p:pic>
        <p:nvPicPr>
          <p:cNvPr id="20" name="Picture 19" descr="LoL_02_Disconfirming.p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969000" y="2611968"/>
            <a:ext cx="2971800" cy="967958"/>
          </a:xfrm>
          <a:prstGeom prst="rect">
            <a:avLst/>
          </a:prstGeom>
        </p:spPr>
      </p:pic>
      <p:pic>
        <p:nvPicPr>
          <p:cNvPr id="21" name="Picture 20" descr="LoL_01_Reconfirming.pn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969000" y="1140807"/>
            <a:ext cx="2971800" cy="967958"/>
          </a:xfrm>
          <a:prstGeom prst="rect">
            <a:avLst/>
          </a:prstGeom>
        </p:spPr>
      </p:pic>
      <p:pic>
        <p:nvPicPr>
          <p:cNvPr id="51" name="Picture 50" descr="OpenMind.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651539" y="2563653"/>
            <a:ext cx="818536" cy="761470"/>
          </a:xfrm>
          <a:prstGeom prst="rect">
            <a:avLst/>
          </a:prstGeom>
        </p:spPr>
      </p:pic>
      <p:pic>
        <p:nvPicPr>
          <p:cNvPr id="52" name="Picture 51" descr="OpenWill.png"/>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753317" y="5196537"/>
            <a:ext cx="784318" cy="700816"/>
          </a:xfrm>
          <a:prstGeom prst="rect">
            <a:avLst/>
          </a:prstGeom>
        </p:spPr>
      </p:pic>
      <p:pic>
        <p:nvPicPr>
          <p:cNvPr id="53" name="Picture 52" descr="OpenHear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588969" y="3909721"/>
            <a:ext cx="1079149" cy="714166"/>
          </a:xfrm>
          <a:prstGeom prst="rect">
            <a:avLst/>
          </a:prstGeom>
        </p:spPr>
      </p:pic>
    </p:spTree>
    <p:extLst>
      <p:ext uri="{BB962C8B-B14F-4D97-AF65-F5344CB8AC3E}">
        <p14:creationId xmlns:p14="http://schemas.microsoft.com/office/powerpoint/2010/main" val="310306241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descr="U.png"/>
          <p:cNvPicPr>
            <a:picLocks noChangeAspect="1"/>
          </p:cNvPicPr>
          <p:nvPr/>
        </p:nvPicPr>
        <p:blipFill>
          <a:blip r:embed="rId3">
            <a:alphaModFix amt="32000"/>
            <a:extLst>
              <a:ext uri="{28A0092B-C50C-407E-A947-70E740481C1C}">
                <a14:useLocalDpi xmlns:a14="http://schemas.microsoft.com/office/drawing/2010/main" val="0"/>
              </a:ext>
            </a:extLst>
          </a:blip>
          <a:stretch>
            <a:fillRect/>
          </a:stretch>
        </p:blipFill>
        <p:spPr>
          <a:xfrm>
            <a:off x="957529" y="1731945"/>
            <a:ext cx="7813490" cy="4815303"/>
          </a:xfrm>
          <a:prstGeom prst="rect">
            <a:avLst/>
          </a:prstGeom>
        </p:spPr>
      </p:pic>
      <p:pic>
        <p:nvPicPr>
          <p:cNvPr id="41" name="Picture 40" descr="VitruvianManUpper.png"/>
          <p:cNvPicPr>
            <a:picLocks noChangeAspect="1"/>
          </p:cNvPicPr>
          <p:nvPr/>
        </p:nvPicPr>
        <p:blipFill>
          <a:blip r:embed="rId4">
            <a:alphaModFix amt="20000"/>
            <a:extLst>
              <a:ext uri="{28A0092B-C50C-407E-A947-70E740481C1C}">
                <a14:useLocalDpi xmlns:a14="http://schemas.microsoft.com/office/drawing/2010/main" val="0"/>
              </a:ext>
            </a:extLst>
          </a:blip>
          <a:stretch>
            <a:fillRect/>
          </a:stretch>
        </p:blipFill>
        <p:spPr>
          <a:xfrm>
            <a:off x="1" y="1285236"/>
            <a:ext cx="8356306" cy="4920465"/>
          </a:xfrm>
          <a:prstGeom prst="rect">
            <a:avLst/>
          </a:prstGeom>
        </p:spPr>
      </p:pic>
      <p:sp>
        <p:nvSpPr>
          <p:cNvPr id="98" name="Rectangle 2"/>
          <p:cNvSpPr>
            <a:spLocks/>
          </p:cNvSpPr>
          <p:nvPr/>
        </p:nvSpPr>
        <p:spPr bwMode="auto">
          <a:xfrm>
            <a:off x="364067" y="903296"/>
            <a:ext cx="7772400" cy="507831"/>
          </a:xfrm>
          <a:prstGeom prst="rect">
            <a:avLst/>
          </a:prstGeom>
          <a:noFill/>
          <a:ln w="9525">
            <a:noFill/>
            <a:miter lim="800000"/>
            <a:headEnd/>
            <a:tailEnd/>
          </a:ln>
        </p:spPr>
        <p:txBody>
          <a:bodyPr lIns="0" tIns="0" rIns="40639" bIns="0" anchor="ctr">
            <a:prstTxWarp prst="textNoShape">
              <a:avLst/>
            </a:prstTxWarp>
            <a:spAutoFit/>
          </a:bodyPr>
          <a:lstStyle/>
          <a:p>
            <a:pPr algn="r"/>
            <a:r>
              <a:rPr lang="en-US" sz="1100" b="0" dirty="0">
                <a:solidFill>
                  <a:srgbClr val="768ABA"/>
                </a:solidFill>
                <a:latin typeface="Arial" pitchFamily="-110" charset="0"/>
                <a:ea typeface="ＭＳ Ｐゴシック" pitchFamily="-110" charset="-128"/>
                <a:cs typeface="ＭＳ Ｐゴシック" pitchFamily="-110" charset="-128"/>
              </a:rPr>
              <a:t/>
            </a:r>
            <a:br>
              <a:rPr lang="en-US" sz="1100" b="0" dirty="0">
                <a:solidFill>
                  <a:srgbClr val="768ABA"/>
                </a:solidFill>
                <a:latin typeface="Arial" pitchFamily="-110" charset="0"/>
                <a:ea typeface="ＭＳ Ｐゴシック" pitchFamily="-110" charset="-128"/>
                <a:cs typeface="ＭＳ Ｐゴシック" pitchFamily="-110" charset="-128"/>
              </a:rPr>
            </a:br>
            <a:r>
              <a:rPr lang="en-US" sz="1100" b="0" dirty="0">
                <a:solidFill>
                  <a:srgbClr val="768ABA"/>
                </a:solidFill>
                <a:latin typeface="Arial" pitchFamily="-110" charset="0"/>
                <a:ea typeface="Arial" pitchFamily="-110" charset="0"/>
                <a:cs typeface="Arial" pitchFamily="-110" charset="0"/>
              </a:rPr>
              <a:t>William O’Brien,</a:t>
            </a:r>
          </a:p>
          <a:p>
            <a:pPr algn="r"/>
            <a:r>
              <a:rPr lang="en-US" sz="1100" b="0" dirty="0">
                <a:solidFill>
                  <a:srgbClr val="768ABA"/>
                </a:solidFill>
                <a:latin typeface="Arial" pitchFamily="-110" charset="0"/>
                <a:ea typeface="Arial" pitchFamily="-110" charset="0"/>
                <a:cs typeface="Arial" pitchFamily="-110" charset="0"/>
              </a:rPr>
              <a:t>former CEO of the Hanover Insurance Company </a:t>
            </a:r>
          </a:p>
        </p:txBody>
      </p:sp>
      <p:grpSp>
        <p:nvGrpSpPr>
          <p:cNvPr id="27" name="Group 26"/>
          <p:cNvGrpSpPr/>
          <p:nvPr/>
        </p:nvGrpSpPr>
        <p:grpSpPr>
          <a:xfrm>
            <a:off x="56631" y="1549108"/>
            <a:ext cx="9025793" cy="5077078"/>
            <a:chOff x="-56625" y="1549108"/>
            <a:chExt cx="9139043" cy="5077078"/>
          </a:xfrm>
        </p:grpSpPr>
        <p:pic>
          <p:nvPicPr>
            <p:cNvPr id="28" name="Picture 27" descr="7_Crystallizing.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81358" y="4771302"/>
              <a:ext cx="2958763" cy="658344"/>
            </a:xfrm>
            <a:prstGeom prst="rect">
              <a:avLst/>
            </a:prstGeom>
          </p:spPr>
        </p:pic>
        <p:pic>
          <p:nvPicPr>
            <p:cNvPr id="29" name="Picture 28" descr="7_Downloading.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9753" y="1550167"/>
              <a:ext cx="2608717" cy="580456"/>
            </a:xfrm>
            <a:prstGeom prst="rect">
              <a:avLst/>
            </a:prstGeom>
          </p:spPr>
        </p:pic>
        <p:pic>
          <p:nvPicPr>
            <p:cNvPr id="30" name="Picture 29" descr="7_Performing.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28039" y="1549108"/>
              <a:ext cx="3254379" cy="582574"/>
            </a:xfrm>
            <a:prstGeom prst="rect">
              <a:avLst/>
            </a:prstGeom>
          </p:spPr>
        </p:pic>
        <p:pic>
          <p:nvPicPr>
            <p:cNvPr id="31" name="Picture 30" descr="7_Presencing.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37016" y="6010609"/>
              <a:ext cx="2766557" cy="615577"/>
            </a:xfrm>
            <a:prstGeom prst="rect">
              <a:avLst/>
            </a:prstGeom>
          </p:spPr>
        </p:pic>
        <p:pic>
          <p:nvPicPr>
            <p:cNvPr id="32" name="Picture 31" descr="7_Prototyping.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94904" y="3179173"/>
              <a:ext cx="3344748" cy="598751"/>
            </a:xfrm>
            <a:prstGeom prst="rect">
              <a:avLst/>
            </a:prstGeom>
          </p:spPr>
        </p:pic>
        <p:pic>
          <p:nvPicPr>
            <p:cNvPr id="33" name="Picture 32" descr="7_Seeing.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6625" y="3172560"/>
              <a:ext cx="2750379" cy="611977"/>
            </a:xfrm>
            <a:prstGeom prst="rect">
              <a:avLst/>
            </a:prstGeom>
          </p:spPr>
        </p:pic>
        <p:pic>
          <p:nvPicPr>
            <p:cNvPr id="34" name="Picture 33" descr="7_Sensing.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02588" y="4785486"/>
              <a:ext cx="2831270" cy="629976"/>
            </a:xfrm>
            <a:prstGeom prst="rect">
              <a:avLst/>
            </a:prstGeom>
          </p:spPr>
        </p:pic>
        <p:pic>
          <p:nvPicPr>
            <p:cNvPr id="35" name="Picture 34" descr="6_Embodying.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552374" y="2431192"/>
              <a:ext cx="2329733" cy="300277"/>
            </a:xfrm>
            <a:prstGeom prst="rect">
              <a:avLst/>
            </a:prstGeom>
          </p:spPr>
        </p:pic>
        <p:pic>
          <p:nvPicPr>
            <p:cNvPr id="36" name="Picture 35" descr="6_Enacting.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050835" y="4139120"/>
              <a:ext cx="2329733" cy="300277"/>
            </a:xfrm>
            <a:prstGeom prst="rect">
              <a:avLst/>
            </a:prstGeom>
          </p:spPr>
        </p:pic>
        <p:pic>
          <p:nvPicPr>
            <p:cNvPr id="37" name="Picture 36" descr="6_LettingCome.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961189" y="5631660"/>
              <a:ext cx="2329733" cy="300277"/>
            </a:xfrm>
            <a:prstGeom prst="rect">
              <a:avLst/>
            </a:prstGeom>
          </p:spPr>
        </p:pic>
        <p:pic>
          <p:nvPicPr>
            <p:cNvPr id="38" name="Picture 37" descr="6_LettingGo.p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15735" y="5631660"/>
              <a:ext cx="2329733" cy="300277"/>
            </a:xfrm>
            <a:prstGeom prst="rect">
              <a:avLst/>
            </a:prstGeom>
          </p:spPr>
        </p:pic>
        <p:pic>
          <p:nvPicPr>
            <p:cNvPr id="39" name="Picture 38" descr="6_Redirecting.pn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58860" y="4139120"/>
              <a:ext cx="2329733" cy="300277"/>
            </a:xfrm>
            <a:prstGeom prst="rect">
              <a:avLst/>
            </a:prstGeom>
          </p:spPr>
        </p:pic>
        <p:pic>
          <p:nvPicPr>
            <p:cNvPr id="40" name="Picture 39" descr="6_Suspending.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50770" y="2431192"/>
              <a:ext cx="2329733" cy="300277"/>
            </a:xfrm>
            <a:prstGeom prst="rect">
              <a:avLst/>
            </a:prstGeom>
          </p:spPr>
        </p:pic>
      </p:grpSp>
      <p:pic>
        <p:nvPicPr>
          <p:cNvPr id="42" name="Picture 41" descr="Wash_5.png"/>
          <p:cNvPicPr>
            <a:picLocks noChangeAspect="1"/>
          </p:cNvPicPr>
          <p:nvPr/>
        </p:nvPicPr>
        <p:blipFill>
          <a:blip r:embed="rId18">
            <a:alphaModFix amt="21000"/>
            <a:extLst>
              <a:ext uri="{28A0092B-C50C-407E-A947-70E740481C1C}">
                <a14:useLocalDpi xmlns:a14="http://schemas.microsoft.com/office/drawing/2010/main" val="0"/>
              </a:ext>
            </a:extLst>
          </a:blip>
          <a:stretch>
            <a:fillRect/>
          </a:stretch>
        </p:blipFill>
        <p:spPr>
          <a:xfrm>
            <a:off x="3141141" y="2429934"/>
            <a:ext cx="1794933" cy="1442664"/>
          </a:xfrm>
          <a:prstGeom prst="rect">
            <a:avLst/>
          </a:prstGeom>
        </p:spPr>
      </p:pic>
      <p:pic>
        <p:nvPicPr>
          <p:cNvPr id="43" name="Picture 42" descr="Wash_5.png"/>
          <p:cNvPicPr>
            <a:picLocks noChangeAspect="1"/>
          </p:cNvPicPr>
          <p:nvPr/>
        </p:nvPicPr>
        <p:blipFill>
          <a:blip r:embed="rId18">
            <a:alphaModFix amt="21000"/>
            <a:extLst>
              <a:ext uri="{28A0092B-C50C-407E-A947-70E740481C1C}">
                <a14:useLocalDpi xmlns:a14="http://schemas.microsoft.com/office/drawing/2010/main" val="0"/>
              </a:ext>
            </a:extLst>
          </a:blip>
          <a:stretch>
            <a:fillRect/>
          </a:stretch>
        </p:blipFill>
        <p:spPr>
          <a:xfrm>
            <a:off x="3191935" y="4792132"/>
            <a:ext cx="1718732" cy="1442664"/>
          </a:xfrm>
          <a:prstGeom prst="rect">
            <a:avLst/>
          </a:prstGeom>
        </p:spPr>
      </p:pic>
      <p:pic>
        <p:nvPicPr>
          <p:cNvPr id="44" name="Picture 43" descr="Wash_5.png"/>
          <p:cNvPicPr>
            <a:picLocks noChangeAspect="1"/>
          </p:cNvPicPr>
          <p:nvPr/>
        </p:nvPicPr>
        <p:blipFill>
          <a:blip r:embed="rId18">
            <a:alphaModFix amt="21000"/>
            <a:extLst>
              <a:ext uri="{28A0092B-C50C-407E-A947-70E740481C1C}">
                <a14:useLocalDpi xmlns:a14="http://schemas.microsoft.com/office/drawing/2010/main" val="0"/>
              </a:ext>
            </a:extLst>
          </a:blip>
          <a:stretch>
            <a:fillRect/>
          </a:stretch>
        </p:blipFill>
        <p:spPr>
          <a:xfrm>
            <a:off x="3132667" y="3657601"/>
            <a:ext cx="1828800" cy="1442664"/>
          </a:xfrm>
          <a:prstGeom prst="rect">
            <a:avLst/>
          </a:prstGeom>
        </p:spPr>
      </p:pic>
      <p:pic>
        <p:nvPicPr>
          <p:cNvPr id="45" name="Picture 44" descr="OpenMin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651539" y="2803542"/>
            <a:ext cx="818536" cy="761470"/>
          </a:xfrm>
          <a:prstGeom prst="rect">
            <a:avLst/>
          </a:prstGeom>
        </p:spPr>
      </p:pic>
      <p:pic>
        <p:nvPicPr>
          <p:cNvPr id="46" name="Picture 45" descr="OpenWill.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753317" y="5196537"/>
            <a:ext cx="784318" cy="700816"/>
          </a:xfrm>
          <a:prstGeom prst="rect">
            <a:avLst/>
          </a:prstGeom>
        </p:spPr>
      </p:pic>
      <p:pic>
        <p:nvPicPr>
          <p:cNvPr id="47" name="Picture 46" descr="OpenHeart.png"/>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3588969" y="4036721"/>
            <a:ext cx="1079149" cy="714166"/>
          </a:xfrm>
          <a:prstGeom prst="rect">
            <a:avLst/>
          </a:prstGeom>
        </p:spPr>
      </p:pic>
      <p:pic>
        <p:nvPicPr>
          <p:cNvPr id="2" name="Picture 1" descr="SuccessDepends_2.png"/>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504722" y="0"/>
            <a:ext cx="8042974" cy="1148996"/>
          </a:xfrm>
          <a:prstGeom prst="rect">
            <a:avLst/>
          </a:prstGeom>
        </p:spPr>
      </p:pic>
      <p:grpSp>
        <p:nvGrpSpPr>
          <p:cNvPr id="9" name="Group 8"/>
          <p:cNvGrpSpPr/>
          <p:nvPr/>
        </p:nvGrpSpPr>
        <p:grpSpPr>
          <a:xfrm>
            <a:off x="-25400" y="1143000"/>
            <a:ext cx="4129110" cy="1117600"/>
            <a:chOff x="-25400" y="1143000"/>
            <a:chExt cx="4129110" cy="1117600"/>
          </a:xfrm>
        </p:grpSpPr>
        <p:sp>
          <p:nvSpPr>
            <p:cNvPr id="26" name="TextBox 25"/>
            <p:cNvSpPr txBox="1"/>
            <p:nvPr/>
          </p:nvSpPr>
          <p:spPr>
            <a:xfrm>
              <a:off x="0" y="1143000"/>
              <a:ext cx="4103710" cy="369332"/>
            </a:xfrm>
            <a:prstGeom prst="rect">
              <a:avLst/>
            </a:prstGeom>
            <a:solidFill>
              <a:schemeClr val="bg2">
                <a:lumMod val="40000"/>
                <a:lumOff val="60000"/>
              </a:schemeClr>
            </a:solidFill>
            <a:ln>
              <a:solidFill>
                <a:srgbClr val="0000FF"/>
              </a:solidFill>
            </a:ln>
          </p:spPr>
          <p:txBody>
            <a:bodyPr wrap="none" rtlCol="0">
              <a:spAutoFit/>
            </a:bodyPr>
            <a:lstStyle/>
            <a:p>
              <a:r>
                <a:rPr lang="en-US" sz="1800" i="1">
                  <a:solidFill>
                    <a:srgbClr val="0000FF"/>
                  </a:solidFill>
                </a:rPr>
                <a:t>e.g. MoH – MoF or DP relationships</a:t>
              </a:r>
            </a:p>
          </p:txBody>
        </p:sp>
        <p:sp>
          <p:nvSpPr>
            <p:cNvPr id="7" name="Down Arrow 6"/>
            <p:cNvSpPr/>
            <p:nvPr/>
          </p:nvSpPr>
          <p:spPr bwMode="auto">
            <a:xfrm>
              <a:off x="88900" y="1511300"/>
              <a:ext cx="482600" cy="6350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p:txBody>
        </p:sp>
        <p:sp>
          <p:nvSpPr>
            <p:cNvPr id="8" name="Rectangle 7"/>
            <p:cNvSpPr/>
            <p:nvPr/>
          </p:nvSpPr>
          <p:spPr bwMode="auto">
            <a:xfrm>
              <a:off x="-25400" y="2171700"/>
              <a:ext cx="711200" cy="889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endParaRPr>
            </a:p>
          </p:txBody>
        </p:sp>
      </p:grpSp>
    </p:spTree>
    <p:extLst>
      <p:ext uri="{BB962C8B-B14F-4D97-AF65-F5344CB8AC3E}">
        <p14:creationId xmlns:p14="http://schemas.microsoft.com/office/powerpoint/2010/main" val="813505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3"/>
          <p:cNvSpPr>
            <a:spLocks noGrp="1" noChangeArrowheads="1"/>
          </p:cNvSpPr>
          <p:nvPr>
            <p:ph type="body" idx="1"/>
          </p:nvPr>
        </p:nvSpPr>
        <p:spPr>
          <a:xfrm>
            <a:off x="307974" y="730251"/>
            <a:ext cx="8709025" cy="2012950"/>
          </a:xfrm>
        </p:spPr>
        <p:txBody>
          <a:bodyPr/>
          <a:lstStyle/>
          <a:p>
            <a:pPr marL="57150" indent="0">
              <a:lnSpc>
                <a:spcPct val="120000"/>
              </a:lnSpc>
              <a:spcAft>
                <a:spcPts val="600"/>
              </a:spcAft>
              <a:buNone/>
            </a:pPr>
            <a:r>
              <a:rPr lang="en-US">
                <a:latin typeface="Calibri" charset="0"/>
                <a:ea typeface="ＭＳ Ｐゴシック" charset="0"/>
              </a:rPr>
              <a:t>Technical versus adaptive challenges:</a:t>
            </a:r>
          </a:p>
          <a:p>
            <a:pPr lvl="1">
              <a:lnSpc>
                <a:spcPct val="120000"/>
              </a:lnSpc>
              <a:spcAft>
                <a:spcPts val="600"/>
              </a:spcAft>
            </a:pPr>
            <a:r>
              <a:rPr lang="en-US">
                <a:latin typeface="Calibri" charset="0"/>
                <a:ea typeface="ＭＳ Ｐゴシック" charset="0"/>
              </a:rPr>
              <a:t>In line with key message that UHC requires technical and political solutions</a:t>
            </a:r>
          </a:p>
          <a:p>
            <a:pPr lvl="1">
              <a:lnSpc>
                <a:spcPct val="120000"/>
              </a:lnSpc>
              <a:spcAft>
                <a:spcPts val="600"/>
              </a:spcAft>
            </a:pPr>
            <a:r>
              <a:rPr lang="en-US">
                <a:latin typeface="Calibri" charset="0"/>
                <a:ea typeface="ＭＳ Ｐゴシック" charset="0"/>
              </a:rPr>
              <a:t>LDP makes participants think about technical vs adaptive UHC challenges; importance that they require different skills and approaches</a:t>
            </a:r>
          </a:p>
          <a:p>
            <a:pPr lvl="1">
              <a:lnSpc>
                <a:spcPct val="120000"/>
              </a:lnSpc>
              <a:spcAft>
                <a:spcPts val="600"/>
              </a:spcAft>
            </a:pPr>
            <a:endParaRPr lang="en-US">
              <a:latin typeface="Calibri" charset="0"/>
              <a:ea typeface="ＭＳ Ｐゴシック" charset="0"/>
            </a:endParaRPr>
          </a:p>
          <a:p>
            <a:pPr lvl="1">
              <a:lnSpc>
                <a:spcPct val="120000"/>
              </a:lnSpc>
              <a:spcAft>
                <a:spcPts val="600"/>
              </a:spcAft>
              <a:buFont typeface="Arial" charset="0"/>
              <a:buNone/>
            </a:pPr>
            <a:endParaRPr lang="en-US">
              <a:latin typeface="Calibri" charset="0"/>
              <a:ea typeface="ＭＳ Ｐゴシック" charset="0"/>
            </a:endParaRPr>
          </a:p>
          <a:p>
            <a:pPr marL="0" indent="0" eaLnBrk="1" hangingPunct="1">
              <a:lnSpc>
                <a:spcPct val="120000"/>
              </a:lnSpc>
              <a:spcAft>
                <a:spcPts val="1800"/>
              </a:spcAft>
              <a:buFont typeface="Arial" charset="0"/>
              <a:buNone/>
            </a:pPr>
            <a:endParaRPr lang="de-DE" sz="1800">
              <a:latin typeface="Calibri" charset="0"/>
              <a:ea typeface="ＭＳ Ｐゴシック" charset="0"/>
              <a:cs typeface="Arial" charset="0"/>
            </a:endParaRPr>
          </a:p>
        </p:txBody>
      </p:sp>
      <p:sp>
        <p:nvSpPr>
          <p:cNvPr id="4" name="TextBox 3"/>
          <p:cNvSpPr txBox="1"/>
          <p:nvPr/>
        </p:nvSpPr>
        <p:spPr>
          <a:xfrm>
            <a:off x="0" y="0"/>
            <a:ext cx="1563762" cy="430887"/>
          </a:xfrm>
          <a:prstGeom prst="rect">
            <a:avLst/>
          </a:prstGeom>
          <a:solidFill>
            <a:schemeClr val="tx2">
              <a:lumMod val="60000"/>
              <a:lumOff val="40000"/>
            </a:schemeClr>
          </a:solidFill>
        </p:spPr>
        <p:txBody>
          <a:bodyPr wrap="none">
            <a:spAutoFit/>
          </a:bodyPr>
          <a:lstStyle/>
          <a:p>
            <a:pPr>
              <a:defRPr/>
            </a:pPr>
            <a:r>
              <a:rPr lang="en-US">
                <a:solidFill>
                  <a:schemeClr val="bg1"/>
                </a:solidFill>
              </a:rPr>
              <a:t>Highlights</a:t>
            </a:r>
          </a:p>
        </p:txBody>
      </p:sp>
      <p:sp>
        <p:nvSpPr>
          <p:cNvPr id="5" name="Rectangle 3"/>
          <p:cNvSpPr txBox="1">
            <a:spLocks noChangeArrowheads="1"/>
          </p:cNvSpPr>
          <p:nvPr/>
        </p:nvSpPr>
        <p:spPr bwMode="auto">
          <a:xfrm>
            <a:off x="269874" y="3384550"/>
            <a:ext cx="8709025" cy="2495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7150" indent="0">
              <a:lnSpc>
                <a:spcPct val="120000"/>
              </a:lnSpc>
              <a:spcAft>
                <a:spcPts val="600"/>
              </a:spcAft>
              <a:buFont typeface="Arial" charset="0"/>
              <a:buNone/>
            </a:pPr>
            <a:r>
              <a:rPr lang="en-US" b="0">
                <a:latin typeface="Calibri" charset="0"/>
                <a:ea typeface="ＭＳ Ｐゴシック" charset="0"/>
              </a:rPr>
              <a:t>Stakeholder analysis / sculpting</a:t>
            </a:r>
          </a:p>
          <a:p>
            <a:pPr lvl="1">
              <a:lnSpc>
                <a:spcPct val="120000"/>
              </a:lnSpc>
              <a:spcAft>
                <a:spcPts val="600"/>
              </a:spcAft>
            </a:pPr>
            <a:r>
              <a:rPr lang="en-US" b="0">
                <a:latin typeface="Calibri" charset="0"/>
                <a:ea typeface="ＭＳ Ｐゴシック" charset="0"/>
              </a:rPr>
              <a:t>many of us know the typical force field analysis;  </a:t>
            </a:r>
          </a:p>
          <a:p>
            <a:pPr lvl="1">
              <a:lnSpc>
                <a:spcPct val="120000"/>
              </a:lnSpc>
              <a:spcAft>
                <a:spcPts val="600"/>
              </a:spcAft>
            </a:pPr>
            <a:endParaRPr lang="en-US" b="0">
              <a:latin typeface="Calibri" charset="0"/>
              <a:ea typeface="ＭＳ Ｐゴシック" charset="0"/>
            </a:endParaRPr>
          </a:p>
          <a:p>
            <a:pPr lvl="1">
              <a:lnSpc>
                <a:spcPct val="120000"/>
              </a:lnSpc>
              <a:spcAft>
                <a:spcPts val="600"/>
              </a:spcAft>
            </a:pPr>
            <a:endParaRPr lang="en-US" b="0">
              <a:latin typeface="Calibri" charset="0"/>
              <a:ea typeface="ＭＳ Ｐゴシック" charset="0"/>
            </a:endParaRPr>
          </a:p>
          <a:p>
            <a:pPr lvl="1">
              <a:lnSpc>
                <a:spcPct val="120000"/>
              </a:lnSpc>
              <a:spcAft>
                <a:spcPts val="600"/>
              </a:spcAft>
            </a:pPr>
            <a:r>
              <a:rPr lang="en-US" b="0">
                <a:latin typeface="Calibri" charset="0"/>
                <a:ea typeface="ＭＳ Ｐゴシック" charset="0"/>
              </a:rPr>
              <a:t>LDP goes a step further using ‘SCULPTING’ combining kognitive, intuitive and creative elements</a:t>
            </a:r>
            <a:endParaRPr lang="en-US" sz="1600" b="0">
              <a:latin typeface="Calibri" charset="0"/>
              <a:ea typeface="ＭＳ Ｐゴシック" charset="0"/>
            </a:endParaRPr>
          </a:p>
          <a:p>
            <a:pPr lvl="1">
              <a:lnSpc>
                <a:spcPct val="120000"/>
              </a:lnSpc>
              <a:spcAft>
                <a:spcPts val="600"/>
              </a:spcAft>
              <a:buFont typeface="Arial" charset="0"/>
              <a:buNone/>
            </a:pPr>
            <a:endParaRPr lang="en-US">
              <a:latin typeface="Calibri" charset="0"/>
              <a:ea typeface="ＭＳ Ｐゴシック" charset="0"/>
            </a:endParaRPr>
          </a:p>
          <a:p>
            <a:pPr marL="0" indent="0" eaLnBrk="1" hangingPunct="1">
              <a:lnSpc>
                <a:spcPct val="120000"/>
              </a:lnSpc>
              <a:spcAft>
                <a:spcPts val="1800"/>
              </a:spcAft>
              <a:buFont typeface="Arial" charset="0"/>
              <a:buNone/>
            </a:pPr>
            <a:endParaRPr lang="de-DE" sz="1800">
              <a:latin typeface="Calibri" charset="0"/>
              <a:ea typeface="ＭＳ Ｐゴシック" charset="0"/>
              <a:cs typeface="Arial" charset="0"/>
            </a:endParaRPr>
          </a:p>
        </p:txBody>
      </p:sp>
      <p:pic>
        <p:nvPicPr>
          <p:cNvPr id="2" name="Picture 1" descr="Stakeholder analysi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0300" y="3530601"/>
            <a:ext cx="2933700" cy="1858010"/>
          </a:xfrm>
          <a:prstGeom prst="rect">
            <a:avLst/>
          </a:prstGeom>
        </p:spPr>
      </p:pic>
    </p:spTree>
    <p:extLst>
      <p:ext uri="{BB962C8B-B14F-4D97-AF65-F5344CB8AC3E}">
        <p14:creationId xmlns:p14="http://schemas.microsoft.com/office/powerpoint/2010/main" val="144264841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System Sculpting: Steps</a:t>
            </a:r>
            <a:br>
              <a:rPr lang="en-US" dirty="0" smtClean="0"/>
            </a:br>
            <a:endParaRPr lang="en-US" dirty="0"/>
          </a:p>
        </p:txBody>
      </p:sp>
      <p:sp>
        <p:nvSpPr>
          <p:cNvPr id="6" name="Rectangle 9"/>
          <p:cNvSpPr>
            <a:spLocks noChangeArrowheads="1"/>
          </p:cNvSpPr>
          <p:nvPr/>
        </p:nvSpPr>
        <p:spPr bwMode="auto">
          <a:xfrm>
            <a:off x="897998" y="1371074"/>
            <a:ext cx="7348537" cy="991041"/>
          </a:xfrm>
          <a:prstGeom prst="rect">
            <a:avLst/>
          </a:prstGeom>
          <a:noFill/>
          <a:ln w="9525">
            <a:noFill/>
            <a:miter lim="800000"/>
            <a:headEnd/>
            <a:tailEnd/>
          </a:ln>
          <a:effectLst/>
        </p:spPr>
        <p:txBody>
          <a:bodyPr wrap="square" anchor="ctr">
            <a:prstTxWarp prst="textNoShape">
              <a:avLst/>
            </a:prstTxWarp>
            <a:spAutoFit/>
          </a:bodyPr>
          <a:lstStyle/>
          <a:p>
            <a:pPr marL="111125" indent="-111125" algn="ctr">
              <a:spcBef>
                <a:spcPct val="20000"/>
              </a:spcBef>
            </a:pPr>
            <a:r>
              <a:rPr lang="en-US" sz="2000" b="1" dirty="0" smtClean="0">
                <a:solidFill>
                  <a:srgbClr val="FFC000"/>
                </a:solidFill>
                <a:ea typeface="ＭＳ Ｐゴシック"/>
              </a:rPr>
              <a:t>Vision </a:t>
            </a:r>
            <a:r>
              <a:rPr lang="en-US" sz="2000" b="1" dirty="0">
                <a:solidFill>
                  <a:srgbClr val="FFC000"/>
                </a:solidFill>
                <a:ea typeface="ＭＳ Ｐゴシック"/>
              </a:rPr>
              <a:t>/ </a:t>
            </a:r>
            <a:r>
              <a:rPr lang="en-US" sz="2000" b="1" dirty="0" smtClean="0">
                <a:solidFill>
                  <a:srgbClr val="FFC000"/>
                </a:solidFill>
                <a:ea typeface="ＭＳ Ｐゴシック"/>
              </a:rPr>
              <a:t>Presence</a:t>
            </a:r>
            <a:endParaRPr lang="en-US" sz="2000" b="1" i="1" dirty="0" smtClean="0">
              <a:solidFill>
                <a:srgbClr val="FFC000"/>
              </a:solidFill>
              <a:ea typeface="ＭＳ Ｐゴシック"/>
            </a:endParaRPr>
          </a:p>
          <a:p>
            <a:pPr marL="342900" indent="-342900" algn="ctr">
              <a:spcBef>
                <a:spcPct val="20000"/>
              </a:spcBef>
              <a:buFont typeface="+mj-lt"/>
              <a:buAutoNum type="arabicPeriod" startAt="6"/>
            </a:pPr>
            <a:r>
              <a:rPr lang="en-US" sz="1600" dirty="0">
                <a:solidFill>
                  <a:srgbClr val="FFFFFF"/>
                </a:solidFill>
                <a:ea typeface="ＭＳ Ｐゴシック"/>
              </a:rPr>
              <a:t>I</a:t>
            </a:r>
            <a:r>
              <a:rPr lang="en-US" sz="1600" dirty="0" smtClean="0">
                <a:solidFill>
                  <a:srgbClr val="FFFFFF"/>
                </a:solidFill>
                <a:ea typeface="ＭＳ Ｐゴシック"/>
              </a:rPr>
              <a:t>n this model, what is the old that should end? </a:t>
            </a:r>
          </a:p>
          <a:p>
            <a:pPr marL="342900" indent="-342900" algn="ctr">
              <a:spcBef>
                <a:spcPct val="20000"/>
              </a:spcBef>
              <a:buFont typeface="+mj-lt"/>
              <a:buAutoNum type="arabicPeriod" startAt="6"/>
            </a:pPr>
            <a:r>
              <a:rPr lang="en-US" sz="1600" dirty="0" smtClean="0">
                <a:solidFill>
                  <a:srgbClr val="FFFFFF"/>
                </a:solidFill>
                <a:ea typeface="ＭＳ Ｐゴシック"/>
              </a:rPr>
              <a:t>What is the new, wanting to be born, to emerge?</a:t>
            </a:r>
            <a:endParaRPr lang="en-US" sz="1600" dirty="0">
              <a:solidFill>
                <a:srgbClr val="FFFFFF"/>
              </a:solidFill>
              <a:ea typeface="ＭＳ Ｐゴシック"/>
            </a:endParaRPr>
          </a:p>
        </p:txBody>
      </p:sp>
      <p:sp>
        <p:nvSpPr>
          <p:cNvPr id="7" name="Rectangle 10"/>
          <p:cNvSpPr>
            <a:spLocks noChangeArrowheads="1"/>
          </p:cNvSpPr>
          <p:nvPr/>
        </p:nvSpPr>
        <p:spPr bwMode="auto">
          <a:xfrm>
            <a:off x="5871632" y="2652381"/>
            <a:ext cx="3335867" cy="2099036"/>
          </a:xfrm>
          <a:prstGeom prst="rect">
            <a:avLst/>
          </a:prstGeom>
          <a:noFill/>
          <a:ln w="9525">
            <a:noFill/>
            <a:miter lim="800000"/>
            <a:headEnd/>
            <a:tailEnd/>
          </a:ln>
          <a:effectLst/>
        </p:spPr>
        <p:txBody>
          <a:bodyPr wrap="square" anchor="ctr">
            <a:prstTxWarp prst="textNoShape">
              <a:avLst/>
            </a:prstTxWarp>
            <a:spAutoFit/>
          </a:bodyPr>
          <a:lstStyle/>
          <a:p>
            <a:pPr marL="111125" indent="-111125">
              <a:spcBef>
                <a:spcPct val="20000"/>
              </a:spcBef>
            </a:pPr>
            <a:r>
              <a:rPr lang="en-US" sz="2000" b="1" dirty="0" smtClean="0">
                <a:solidFill>
                  <a:srgbClr val="FF0066"/>
                </a:solidFill>
                <a:ea typeface="ＭＳ Ｐゴシック"/>
              </a:rPr>
              <a:t>START HERE!</a:t>
            </a:r>
          </a:p>
          <a:p>
            <a:pPr marL="111125" indent="-111125">
              <a:spcBef>
                <a:spcPct val="20000"/>
              </a:spcBef>
            </a:pPr>
            <a:r>
              <a:rPr lang="en-US" sz="2000" b="1" dirty="0" smtClean="0">
                <a:solidFill>
                  <a:srgbClr val="FFC000"/>
                </a:solidFill>
                <a:ea typeface="ＭＳ Ｐゴシック"/>
              </a:rPr>
              <a:t>Appreciation </a:t>
            </a:r>
            <a:r>
              <a:rPr lang="en-US" sz="2000" b="1" dirty="0">
                <a:solidFill>
                  <a:srgbClr val="FFC000"/>
                </a:solidFill>
                <a:ea typeface="ＭＳ Ｐゴシック"/>
              </a:rPr>
              <a:t>/ </a:t>
            </a:r>
            <a:r>
              <a:rPr lang="en-US" sz="2000" b="1" dirty="0" smtClean="0">
                <a:solidFill>
                  <a:srgbClr val="FFC000"/>
                </a:solidFill>
                <a:ea typeface="ＭＳ Ｐゴシック"/>
              </a:rPr>
              <a:t>Feeling</a:t>
            </a:r>
            <a:endParaRPr lang="en-US" sz="2000" b="1" i="1" dirty="0" smtClean="0">
              <a:solidFill>
                <a:srgbClr val="FFC000"/>
              </a:solidFill>
              <a:ea typeface="ＭＳ Ｐゴシック"/>
            </a:endParaRPr>
          </a:p>
          <a:p>
            <a:pPr marL="342900" indent="-342900">
              <a:spcBef>
                <a:spcPct val="20000"/>
              </a:spcBef>
              <a:buFont typeface="+mj-lt"/>
              <a:buAutoNum type="arabicPeriod"/>
            </a:pPr>
            <a:r>
              <a:rPr lang="en-US" sz="1600" dirty="0" smtClean="0">
                <a:solidFill>
                  <a:srgbClr val="FFFFFF"/>
                </a:solidFill>
                <a:ea typeface="ＭＳ Ｐゴシック"/>
              </a:rPr>
              <a:t>What do you appreciate in this model?</a:t>
            </a:r>
          </a:p>
          <a:p>
            <a:pPr marL="342900" indent="-342900">
              <a:spcBef>
                <a:spcPct val="20000"/>
              </a:spcBef>
              <a:buFont typeface="+mj-lt"/>
              <a:buAutoNum type="arabicPeriod"/>
            </a:pPr>
            <a:r>
              <a:rPr lang="en-US" sz="1600" dirty="0" smtClean="0">
                <a:solidFill>
                  <a:srgbClr val="FFFFFF"/>
                </a:solidFill>
                <a:ea typeface="ＭＳ Ｐゴシック"/>
              </a:rPr>
              <a:t>What gives you frustration  (what causes energy to b e lost)?</a:t>
            </a:r>
            <a:endParaRPr lang="en-US" sz="1600" dirty="0">
              <a:solidFill>
                <a:srgbClr val="FFFFFF"/>
              </a:solidFill>
              <a:ea typeface="ＭＳ Ｐゴシック"/>
            </a:endParaRPr>
          </a:p>
        </p:txBody>
      </p:sp>
      <p:sp>
        <p:nvSpPr>
          <p:cNvPr id="8" name="Rectangle 11"/>
          <p:cNvSpPr>
            <a:spLocks noChangeArrowheads="1"/>
          </p:cNvSpPr>
          <p:nvPr/>
        </p:nvSpPr>
        <p:spPr bwMode="auto">
          <a:xfrm>
            <a:off x="1829064" y="5084136"/>
            <a:ext cx="5486400" cy="941796"/>
          </a:xfrm>
          <a:prstGeom prst="rect">
            <a:avLst/>
          </a:prstGeom>
          <a:noFill/>
          <a:ln w="9525">
            <a:noFill/>
            <a:miter lim="800000"/>
            <a:headEnd/>
            <a:tailEnd/>
          </a:ln>
          <a:effectLst/>
        </p:spPr>
        <p:txBody>
          <a:bodyPr anchor="ctr">
            <a:prstTxWarp prst="textNoShape">
              <a:avLst/>
            </a:prstTxWarp>
            <a:spAutoFit/>
          </a:bodyPr>
          <a:lstStyle/>
          <a:p>
            <a:pPr marL="111125" indent="-111125" algn="ctr">
              <a:spcBef>
                <a:spcPct val="20000"/>
              </a:spcBef>
            </a:pPr>
            <a:r>
              <a:rPr lang="en-US" sz="2000" b="1" dirty="0" smtClean="0">
                <a:solidFill>
                  <a:srgbClr val="FFC000"/>
                </a:solidFill>
                <a:ea typeface="ＭＳ Ｐゴシック"/>
              </a:rPr>
              <a:t>Truth </a:t>
            </a:r>
            <a:r>
              <a:rPr lang="en-US" sz="2000" b="1" dirty="0">
                <a:solidFill>
                  <a:srgbClr val="FFC000"/>
                </a:solidFill>
                <a:ea typeface="ＭＳ Ｐゴシック"/>
              </a:rPr>
              <a:t>/ Practicality</a:t>
            </a:r>
            <a:endParaRPr lang="en-US" sz="2000" b="1" dirty="0" smtClean="0">
              <a:solidFill>
                <a:srgbClr val="FFC000"/>
              </a:solidFill>
              <a:ea typeface="ＭＳ Ｐゴシック"/>
            </a:endParaRPr>
          </a:p>
          <a:p>
            <a:pPr marL="342900" indent="-342900" algn="ctr">
              <a:spcBef>
                <a:spcPct val="20000"/>
              </a:spcBef>
              <a:buFont typeface="+mj-lt"/>
              <a:buAutoNum type="arabicPeriod" startAt="3"/>
            </a:pPr>
            <a:r>
              <a:rPr lang="en-US" sz="1600" dirty="0" smtClean="0">
                <a:solidFill>
                  <a:srgbClr val="FFFFFF"/>
                </a:solidFill>
                <a:ea typeface="ＭＳ Ｐゴシック"/>
              </a:rPr>
              <a:t>What are the hard truths we need to face, even if we want to change the system we work in?</a:t>
            </a:r>
            <a:endParaRPr lang="en-US" sz="1600" dirty="0">
              <a:solidFill>
                <a:srgbClr val="FFFFFF"/>
              </a:solidFill>
              <a:ea typeface="ＭＳ Ｐゴシック"/>
            </a:endParaRPr>
          </a:p>
        </p:txBody>
      </p:sp>
      <p:sp>
        <p:nvSpPr>
          <p:cNvPr id="10" name="Text Box 14"/>
          <p:cNvSpPr txBox="1">
            <a:spLocks noChangeArrowheads="1"/>
          </p:cNvSpPr>
          <p:nvPr/>
        </p:nvSpPr>
        <p:spPr bwMode="auto">
          <a:xfrm>
            <a:off x="1755775" y="8923338"/>
            <a:ext cx="1978025" cy="177800"/>
          </a:xfrm>
          <a:prstGeom prst="rect">
            <a:avLst/>
          </a:prstGeom>
          <a:noFill/>
          <a:ln w="9525">
            <a:noFill/>
            <a:miter lim="800000"/>
            <a:headEnd/>
            <a:tailEnd/>
          </a:ln>
          <a:effectLst/>
        </p:spPr>
        <p:txBody>
          <a:bodyPr lIns="85341" tIns="42670" rIns="85341" bIns="42670" anchor="ctr">
            <a:prstTxWarp prst="textNoShape">
              <a:avLst/>
            </a:prstTxWarp>
            <a:spAutoFit/>
          </a:bodyPr>
          <a:lstStyle/>
          <a:p>
            <a:pPr algn="r" defTabSz="854075"/>
            <a:r>
              <a:rPr lang="en-US" sz="600">
                <a:solidFill>
                  <a:srgbClr val="000000"/>
                </a:solidFill>
                <a:ea typeface="ＭＳ Ｐゴシック"/>
              </a:rPr>
              <a:t>Adapted from Cliff Barry and Tom Daly</a:t>
            </a:r>
          </a:p>
        </p:txBody>
      </p:sp>
      <p:sp>
        <p:nvSpPr>
          <p:cNvPr id="11" name="Rectangle 12"/>
          <p:cNvSpPr>
            <a:spLocks noChangeArrowheads="1"/>
          </p:cNvSpPr>
          <p:nvPr/>
        </p:nvSpPr>
        <p:spPr bwMode="auto">
          <a:xfrm>
            <a:off x="287869" y="3005576"/>
            <a:ext cx="3132667" cy="1188018"/>
          </a:xfrm>
          <a:prstGeom prst="rect">
            <a:avLst/>
          </a:prstGeom>
          <a:noFill/>
          <a:ln w="9525">
            <a:noFill/>
            <a:miter lim="800000"/>
            <a:headEnd/>
            <a:tailEnd/>
          </a:ln>
          <a:effectLst/>
        </p:spPr>
        <p:txBody>
          <a:bodyPr wrap="square" anchor="ctr">
            <a:prstTxWarp prst="textNoShape">
              <a:avLst/>
            </a:prstTxWarp>
            <a:spAutoFit/>
          </a:bodyPr>
          <a:lstStyle/>
          <a:p>
            <a:pPr marL="111125" indent="-111125">
              <a:spcBef>
                <a:spcPct val="20000"/>
              </a:spcBef>
            </a:pPr>
            <a:r>
              <a:rPr lang="en-US" sz="2000" b="1" dirty="0" smtClean="0">
                <a:solidFill>
                  <a:srgbClr val="FFC000"/>
                </a:solidFill>
                <a:ea typeface="ＭＳ Ｐゴシック"/>
              </a:rPr>
              <a:t>Perspective </a:t>
            </a:r>
            <a:r>
              <a:rPr lang="en-US" sz="2000" b="1" dirty="0">
                <a:solidFill>
                  <a:srgbClr val="FFC000"/>
                </a:solidFill>
                <a:ea typeface="ＭＳ Ｐゴシック"/>
              </a:rPr>
              <a:t>/ </a:t>
            </a:r>
            <a:r>
              <a:rPr lang="en-US" sz="2000" b="1" dirty="0" smtClean="0">
                <a:solidFill>
                  <a:srgbClr val="FFC000"/>
                </a:solidFill>
                <a:ea typeface="ＭＳ Ｐゴシック"/>
              </a:rPr>
              <a:t>Insight</a:t>
            </a:r>
            <a:endParaRPr lang="en-US" sz="2000" b="1" i="1" dirty="0" smtClean="0">
              <a:solidFill>
                <a:srgbClr val="FFC000"/>
              </a:solidFill>
              <a:ea typeface="ＭＳ Ｐゴシック"/>
            </a:endParaRPr>
          </a:p>
          <a:p>
            <a:pPr marL="342900" indent="-342900">
              <a:spcBef>
                <a:spcPct val="20000"/>
              </a:spcBef>
              <a:buFont typeface="+mj-lt"/>
              <a:buAutoNum type="arabicPeriod" startAt="5"/>
            </a:pPr>
            <a:r>
              <a:rPr lang="en-US" sz="1600" dirty="0" smtClean="0">
                <a:solidFill>
                  <a:srgbClr val="FFFFFF"/>
                </a:solidFill>
                <a:ea typeface="ＭＳ Ｐゴシック"/>
              </a:rPr>
              <a:t>What are the systemic barriers that lock us into the current way of operating?</a:t>
            </a:r>
          </a:p>
        </p:txBody>
      </p:sp>
      <p:sp>
        <p:nvSpPr>
          <p:cNvPr id="12" name="Rectangle 17"/>
          <p:cNvSpPr>
            <a:spLocks noChangeArrowheads="1"/>
          </p:cNvSpPr>
          <p:nvPr/>
        </p:nvSpPr>
        <p:spPr bwMode="auto">
          <a:xfrm>
            <a:off x="6552181" y="8872541"/>
            <a:ext cx="349705" cy="458423"/>
          </a:xfrm>
          <a:prstGeom prst="rect">
            <a:avLst/>
          </a:prstGeom>
          <a:noFill/>
          <a:ln w="9525">
            <a:noFill/>
            <a:miter lim="800000"/>
            <a:headEnd/>
            <a:tailEnd/>
          </a:ln>
          <a:effectLst/>
        </p:spPr>
        <p:txBody>
          <a:bodyPr wrap="none" lIns="88230" tIns="44115" rIns="88230" bIns="44115">
            <a:prstTxWarp prst="textNoShape">
              <a:avLst/>
            </a:prstTxWarp>
            <a:spAutoFit/>
          </a:bodyPr>
          <a:lstStyle/>
          <a:p>
            <a:pPr algn="ctr" defTabSz="655638"/>
            <a:r>
              <a:rPr lang="en-US" b="1">
                <a:solidFill>
                  <a:srgbClr val="5D3741"/>
                </a:solidFill>
                <a:ea typeface="ＭＳ Ｐゴシック"/>
              </a:rPr>
              <a:t>9</a:t>
            </a:r>
          </a:p>
        </p:txBody>
      </p:sp>
      <p:sp>
        <p:nvSpPr>
          <p:cNvPr id="13" name="TextBox 12"/>
          <p:cNvSpPr txBox="1"/>
          <p:nvPr/>
        </p:nvSpPr>
        <p:spPr>
          <a:xfrm>
            <a:off x="1414463" y="804337"/>
            <a:ext cx="6324600" cy="461665"/>
          </a:xfrm>
          <a:prstGeom prst="rect">
            <a:avLst/>
          </a:prstGeom>
          <a:noFill/>
        </p:spPr>
        <p:txBody>
          <a:bodyPr wrap="square" rtlCol="0">
            <a:spAutoFit/>
          </a:bodyPr>
          <a:lstStyle/>
          <a:p>
            <a:pPr algn="ctr"/>
            <a:r>
              <a:rPr lang="en-US" i="1" dirty="0" smtClean="0">
                <a:solidFill>
                  <a:srgbClr val="FFFFFF"/>
                </a:solidFill>
                <a:ea typeface="ＭＳ Ｐゴシック"/>
              </a:rPr>
              <a:t>SEEK with YOUR HANDS</a:t>
            </a:r>
            <a:endParaRPr lang="en-US" i="1" dirty="0">
              <a:solidFill>
                <a:srgbClr val="FFFFFF"/>
              </a:solidFill>
              <a:ea typeface="ＭＳ Ｐゴシック"/>
            </a:endParaRPr>
          </a:p>
        </p:txBody>
      </p:sp>
      <p:sp>
        <p:nvSpPr>
          <p:cNvPr id="14" name="TextBox 13"/>
          <p:cNvSpPr txBox="1"/>
          <p:nvPr/>
        </p:nvSpPr>
        <p:spPr>
          <a:xfrm>
            <a:off x="228600" y="7467600"/>
            <a:ext cx="6324600" cy="830997"/>
          </a:xfrm>
          <a:prstGeom prst="rect">
            <a:avLst/>
          </a:prstGeom>
          <a:noFill/>
        </p:spPr>
        <p:txBody>
          <a:bodyPr wrap="square" rtlCol="0">
            <a:spAutoFit/>
          </a:bodyPr>
          <a:lstStyle/>
          <a:p>
            <a:pPr algn="ctr"/>
            <a:r>
              <a:rPr lang="en-US" dirty="0" smtClean="0">
                <a:solidFill>
                  <a:srgbClr val="000000"/>
                </a:solidFill>
                <a:ea typeface="ＭＳ Ｐゴシック"/>
              </a:rPr>
              <a:t>Life is full of opportunity to be narrow and small. We invite you to be BIG and BOLD!</a:t>
            </a:r>
            <a:endParaRPr lang="en-US" dirty="0">
              <a:solidFill>
                <a:srgbClr val="000000"/>
              </a:solidFill>
              <a:ea typeface="ＭＳ Ｐゴシック"/>
            </a:endParaRPr>
          </a:p>
        </p:txBody>
      </p:sp>
      <p:sp>
        <p:nvSpPr>
          <p:cNvPr id="15" name="Rectangle 14"/>
          <p:cNvSpPr/>
          <p:nvPr/>
        </p:nvSpPr>
        <p:spPr bwMode="auto">
          <a:xfrm rot="2700000">
            <a:off x="4008419" y="3207791"/>
            <a:ext cx="1136691" cy="1136691"/>
          </a:xfrm>
          <a:prstGeom prst="rect">
            <a:avLst/>
          </a:prstGeom>
          <a:solidFill>
            <a:srgbClr val="F9CB2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solidFill>
                <a:srgbClr val="000000"/>
              </a:solidFill>
              <a:latin typeface="Arial" pitchFamily="-109" charset="0"/>
              <a:ea typeface="ＭＳ Ｐゴシック"/>
            </a:endParaRPr>
          </a:p>
        </p:txBody>
      </p:sp>
      <p:sp>
        <p:nvSpPr>
          <p:cNvPr id="16" name="Arc 15"/>
          <p:cNvSpPr/>
          <p:nvPr/>
        </p:nvSpPr>
        <p:spPr bwMode="auto">
          <a:xfrm>
            <a:off x="3526895" y="2726265"/>
            <a:ext cx="2099734" cy="2099734"/>
          </a:xfrm>
          <a:prstGeom prst="arc">
            <a:avLst>
              <a:gd name="adj1" fmla="val 19689600"/>
              <a:gd name="adj2" fmla="val 16375901"/>
            </a:avLst>
          </a:prstGeom>
          <a:noFill/>
          <a:ln w="57150" cap="flat" cmpd="sng" algn="ctr">
            <a:solidFill>
              <a:srgbClr val="FFFF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endParaRPr lang="en-US">
              <a:solidFill>
                <a:srgbClr val="000000"/>
              </a:solidFill>
              <a:latin typeface="Arial" pitchFamily="-109" charset="0"/>
              <a:ea typeface="ＭＳ Ｐゴシック"/>
            </a:endParaRPr>
          </a:p>
        </p:txBody>
      </p:sp>
    </p:spTree>
    <p:extLst>
      <p:ext uri="{BB962C8B-B14F-4D97-AF65-F5344CB8AC3E}">
        <p14:creationId xmlns:p14="http://schemas.microsoft.com/office/powerpoint/2010/main" val="247329979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c:\userdata\mydocuments\Powerpoint-Vorlagen-09-11-06\GTZ-Maske\gtz-leerfolie-de.pot</Template>
  <TotalTime>89453</TotalTime>
  <Words>1403</Words>
  <Application>Microsoft Macintosh PowerPoint</Application>
  <PresentationFormat>On-screen Show (4:3)</PresentationFormat>
  <Paragraphs>183</Paragraphs>
  <Slides>13</Slides>
  <Notes>13</Notes>
  <HiddenSlides>0</HiddenSlides>
  <MMClips>0</MMClips>
  <ScaleCrop>false</ScaleCrop>
  <HeadingPairs>
    <vt:vector size="4" baseType="variant">
      <vt:variant>
        <vt:lpstr>Theme</vt:lpstr>
      </vt:variant>
      <vt:variant>
        <vt:i4>3</vt:i4>
      </vt:variant>
      <vt:variant>
        <vt:lpstr>Slide Titles</vt:lpstr>
      </vt:variant>
      <vt:variant>
        <vt:i4>13</vt:i4>
      </vt:variant>
    </vt:vector>
  </HeadingPairs>
  <TitlesOfParts>
    <vt:vector size="16" baseType="lpstr">
      <vt:lpstr>1_Office Theme</vt:lpstr>
      <vt:lpstr>Blank Presentation</vt:lpstr>
      <vt:lpstr>3_Office Theme</vt:lpstr>
      <vt:lpstr>P4H Extraordinary Technical Coordination Group Meeting  </vt:lpstr>
      <vt:lpstr>PowerPoint Presentation</vt:lpstr>
      <vt:lpstr>PowerPoint Presentation</vt:lpstr>
      <vt:lpstr>U-Process: 1 Process, 5 Movements</vt:lpstr>
      <vt:lpstr>PowerPoint Presentation</vt:lpstr>
      <vt:lpstr>Levels of Listening</vt:lpstr>
      <vt:lpstr>PowerPoint Presentation</vt:lpstr>
      <vt:lpstr>PowerPoint Presentation</vt:lpstr>
      <vt:lpstr>System Sculpting: Steps </vt:lpstr>
      <vt:lpstr>PowerPoint Presentation</vt:lpstr>
      <vt:lpstr>PowerPoint Presentation</vt:lpstr>
      <vt:lpstr>Technical Problems vs. Adaptive Challenges</vt:lpstr>
      <vt:lpstr>PowerPoint Presentation</vt:lpstr>
    </vt:vector>
  </TitlesOfParts>
  <Company>Providing for Health Initiative/Network (Germany, Switzerland, France, WHO, World Bank, ILO)</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P4H – Social Health Protection Network  Moving Together Towards  Universal Health Coverage</dc:title>
  <dc:subject>Social Health Protection</dc:subject>
  <dc:creator>MEYER, Claude</dc:creator>
  <cp:lastModifiedBy>Michael Adelhardt</cp:lastModifiedBy>
  <cp:revision>815</cp:revision>
  <cp:lastPrinted>2009-04-22T11:33:07Z</cp:lastPrinted>
  <dcterms:created xsi:type="dcterms:W3CDTF">2010-06-24T14:22:44Z</dcterms:created>
  <dcterms:modified xsi:type="dcterms:W3CDTF">2015-02-02T00:52:01Z</dcterms:modified>
</cp:coreProperties>
</file>