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20"/>
  </p:notesMasterIdLst>
  <p:handoutMasterIdLst>
    <p:handoutMasterId r:id="rId21"/>
  </p:handoutMasterIdLst>
  <p:sldIdLst>
    <p:sldId id="344" r:id="rId2"/>
    <p:sldId id="478" r:id="rId3"/>
    <p:sldId id="452" r:id="rId4"/>
    <p:sldId id="465" r:id="rId5"/>
    <p:sldId id="442" r:id="rId6"/>
    <p:sldId id="454" r:id="rId7"/>
    <p:sldId id="474" r:id="rId8"/>
    <p:sldId id="456" r:id="rId9"/>
    <p:sldId id="467" r:id="rId10"/>
    <p:sldId id="479" r:id="rId11"/>
    <p:sldId id="471" r:id="rId12"/>
    <p:sldId id="472" r:id="rId13"/>
    <p:sldId id="481" r:id="rId14"/>
    <p:sldId id="477" r:id="rId15"/>
    <p:sldId id="461" r:id="rId16"/>
    <p:sldId id="444" r:id="rId17"/>
    <p:sldId id="408" r:id="rId18"/>
    <p:sldId id="409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F9900"/>
    <a:srgbClr val="99CCFF"/>
    <a:srgbClr val="FF3300"/>
    <a:srgbClr val="FF000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4061" autoAdjust="0"/>
    <p:restoredTop sz="89377" autoAdjust="0"/>
  </p:normalViewPr>
  <p:slideViewPr>
    <p:cSldViewPr>
      <p:cViewPr>
        <p:scale>
          <a:sx n="90" d="100"/>
          <a:sy n="90" d="100"/>
        </p:scale>
        <p:origin x="-1194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86" y="1482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751975739859055"/>
          <c:y val="2.9451131676073203E-2"/>
          <c:w val="0.64346151814596453"/>
          <c:h val="0.76233252962874498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LC!$C$2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LC!$A$3:$A$11</c:f>
              <c:strCache>
                <c:ptCount val="9"/>
                <c:pt idx="0">
                  <c:v>Africa</c:v>
                </c:pt>
                <c:pt idx="1">
                  <c:v>Asia and the Pacific (inc China &amp; India)</c:v>
                </c:pt>
                <c:pt idx="2">
                  <c:v>Asia and the Pacific (excl China and India)</c:v>
                </c:pt>
                <c:pt idx="3">
                  <c:v>Middle East</c:v>
                </c:pt>
                <c:pt idx="4">
                  <c:v>Latin America &amp; the Caribbean</c:v>
                </c:pt>
                <c:pt idx="5">
                  <c:v>North America</c:v>
                </c:pt>
                <c:pt idx="6">
                  <c:v>Central and Eastern Europe</c:v>
                </c:pt>
                <c:pt idx="7">
                  <c:v>Western Europe</c:v>
                </c:pt>
                <c:pt idx="8">
                  <c:v>World</c:v>
                </c:pt>
              </c:strCache>
            </c:strRef>
          </c:cat>
          <c:val>
            <c:numRef>
              <c:f>LC!$C$3:$C$11</c:f>
              <c:numCache>
                <c:formatCode>0</c:formatCode>
                <c:ptCount val="9"/>
                <c:pt idx="0">
                  <c:v>39.248051028342928</c:v>
                </c:pt>
                <c:pt idx="1">
                  <c:v>75.54934982877954</c:v>
                </c:pt>
                <c:pt idx="2">
                  <c:v>81.395079987206501</c:v>
                </c:pt>
                <c:pt idx="3">
                  <c:v>81.194158382301111</c:v>
                </c:pt>
                <c:pt idx="4">
                  <c:v>90.247850509638994</c:v>
                </c:pt>
                <c:pt idx="5">
                  <c:v>86.455677625661238</c:v>
                </c:pt>
                <c:pt idx="6">
                  <c:v>98.263119790547819</c:v>
                </c:pt>
                <c:pt idx="7">
                  <c:v>99.586699706233873</c:v>
                </c:pt>
                <c:pt idx="8">
                  <c:v>78.418753130632808</c:v>
                </c:pt>
              </c:numCache>
            </c:numRef>
          </c:val>
        </c:ser>
        <c:ser>
          <c:idx val="2"/>
          <c:order val="1"/>
          <c:tx>
            <c:strRef>
              <c:f>LC!$D$2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LC!$A$3:$A$11</c:f>
              <c:strCache>
                <c:ptCount val="9"/>
                <c:pt idx="0">
                  <c:v>Africa</c:v>
                </c:pt>
                <c:pt idx="1">
                  <c:v>Asia and the Pacific (inc China &amp; India)</c:v>
                </c:pt>
                <c:pt idx="2">
                  <c:v>Asia and the Pacific (excl China and India)</c:v>
                </c:pt>
                <c:pt idx="3">
                  <c:v>Middle East</c:v>
                </c:pt>
                <c:pt idx="4">
                  <c:v>Latin America &amp; the Caribbean</c:v>
                </c:pt>
                <c:pt idx="5">
                  <c:v>North America</c:v>
                </c:pt>
                <c:pt idx="6">
                  <c:v>Central and Eastern Europe</c:v>
                </c:pt>
                <c:pt idx="7">
                  <c:v>Western Europe</c:v>
                </c:pt>
                <c:pt idx="8">
                  <c:v>World</c:v>
                </c:pt>
              </c:strCache>
            </c:strRef>
          </c:cat>
          <c:val>
            <c:numRef>
              <c:f>LC!$D$3:$D$11</c:f>
              <c:numCache>
                <c:formatCode>0</c:formatCode>
                <c:ptCount val="9"/>
                <c:pt idx="0">
                  <c:v>16.515964963809935</c:v>
                </c:pt>
                <c:pt idx="1">
                  <c:v>44.215720146935254</c:v>
                </c:pt>
                <c:pt idx="2">
                  <c:v>39.706989775468244</c:v>
                </c:pt>
                <c:pt idx="3">
                  <c:v>58.754494326500229</c:v>
                </c:pt>
                <c:pt idx="4">
                  <c:v>67.400855418772167</c:v>
                </c:pt>
                <c:pt idx="5">
                  <c:v>81.596354443958617</c:v>
                </c:pt>
                <c:pt idx="6">
                  <c:v>86.424861623653186</c:v>
                </c:pt>
                <c:pt idx="7">
                  <c:v>99.551098802647772</c:v>
                </c:pt>
                <c:pt idx="8">
                  <c:v>44.180227552501954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841920"/>
        <c:axId val="79847808"/>
      </c:barChart>
      <c:catAx>
        <c:axId val="798419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79847808"/>
        <c:crosses val="autoZero"/>
        <c:auto val="1"/>
        <c:lblAlgn val="ctr"/>
        <c:lblOffset val="100"/>
        <c:noMultiLvlLbl val="0"/>
      </c:catAx>
      <c:valAx>
        <c:axId val="79847808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sz="1050" b="0"/>
                </a:pPr>
                <a:r>
                  <a:rPr lang="en-US" sz="1050" b="0"/>
                  <a:t>% of population affiliated to national health service or insurance scheme</a:t>
                </a:r>
              </a:p>
            </c:rich>
          </c:tx>
          <c:layout>
            <c:manualLayout>
              <c:xMode val="edge"/>
              <c:yMode val="edge"/>
              <c:x val="8.625531722327813E-2"/>
              <c:y val="0.84469801779483755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79841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8949837089329347"/>
          <c:y val="0.93050030395231453"/>
          <c:w val="0.23594556068422481"/>
          <c:h val="5.96102142513402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35338291046958E-2"/>
          <c:y val="5.8217138916029657E-2"/>
          <c:w val="0.93065368974800899"/>
          <c:h val="0.65450466501906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'OOP &gt;100% income'!$B$69</c:f>
              <c:strCache>
                <c:ptCount val="1"/>
                <c:pt idx="0">
                  <c:v>Health care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'OOP &gt;100% income'!$A$70:$A$80</c:f>
              <c:strCache>
                <c:ptCount val="11"/>
                <c:pt idx="0">
                  <c:v>Sweden</c:v>
                </c:pt>
                <c:pt idx="1">
                  <c:v>Denmark</c:v>
                </c:pt>
                <c:pt idx="2">
                  <c:v>Netherlands</c:v>
                </c:pt>
                <c:pt idx="3">
                  <c:v>Switzerland</c:v>
                </c:pt>
                <c:pt idx="4">
                  <c:v>France</c:v>
                </c:pt>
                <c:pt idx="5">
                  <c:v>Germany</c:v>
                </c:pt>
                <c:pt idx="6">
                  <c:v>Spain</c:v>
                </c:pt>
                <c:pt idx="7">
                  <c:v>Belgium</c:v>
                </c:pt>
                <c:pt idx="8">
                  <c:v>Austria</c:v>
                </c:pt>
                <c:pt idx="9">
                  <c:v>Italy</c:v>
                </c:pt>
                <c:pt idx="10">
                  <c:v>Greece</c:v>
                </c:pt>
              </c:strCache>
            </c:strRef>
          </c:cat>
          <c:val>
            <c:numRef>
              <c:f>'OOP &gt;100% income'!$B$70:$B$80</c:f>
              <c:numCache>
                <c:formatCode>General</c:formatCode>
                <c:ptCount val="11"/>
                <c:pt idx="0">
                  <c:v>0.12531</c:v>
                </c:pt>
                <c:pt idx="1">
                  <c:v>0.17913999999999999</c:v>
                </c:pt>
                <c:pt idx="2">
                  <c:v>0.19589000000000001</c:v>
                </c:pt>
                <c:pt idx="3">
                  <c:v>0.23687</c:v>
                </c:pt>
                <c:pt idx="4">
                  <c:v>0.30703000000000003</c:v>
                </c:pt>
                <c:pt idx="5">
                  <c:v>0.35742000000000002</c:v>
                </c:pt>
                <c:pt idx="6">
                  <c:v>0.74460000000000004</c:v>
                </c:pt>
                <c:pt idx="7">
                  <c:v>0.81496000000000002</c:v>
                </c:pt>
                <c:pt idx="8">
                  <c:v>1.13801</c:v>
                </c:pt>
                <c:pt idx="9">
                  <c:v>1.7860100000000001</c:v>
                </c:pt>
                <c:pt idx="10">
                  <c:v>1.9961799999999998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986816"/>
        <c:axId val="95989120"/>
      </c:barChart>
      <c:catAx>
        <c:axId val="9598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2700000" vert="horz"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959891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5989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en-US"/>
          </a:p>
        </c:txPr>
        <c:crossAx val="95986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890505006318655"/>
          <c:y val="0.26596653517474173"/>
          <c:w val="0.3278689094493859"/>
          <c:h val="0.5846773667894678"/>
        </c:manualLayout>
      </c:layout>
      <c:radarChart>
        <c:radarStyle val="filled"/>
        <c:varyColors val="0"/>
        <c:ser>
          <c:idx val="0"/>
          <c:order val="0"/>
          <c:tx>
            <c:strRef>
              <c:f>'[41717.xlsx]Final data for graph'!$C$5</c:f>
              <c:strCache>
                <c:ptCount val="1"/>
                <c:pt idx="0">
                  <c:v>Low-income economies</c:v>
                </c:pt>
              </c:strCache>
            </c:strRef>
          </c:tx>
          <c:spPr>
            <a:noFill/>
            <a:ln w="34925">
              <a:solidFill>
                <a:srgbClr val="C00000"/>
              </a:solidFill>
            </a:ln>
          </c:spPr>
          <c:dLbls>
            <c:dLbl>
              <c:idx val="0"/>
              <c:layout>
                <c:manualLayout>
                  <c:x val="3.7246403227374415E-2"/>
                  <c:y val="4.2865151133442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20755097920452E-2"/>
                  <c:y val="-2.2356618646371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1315738310488967E-2"/>
                  <c:y val="-1.4652323450758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845321017565112E-2"/>
                  <c:y val="-4.3630020046208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'[41717.xlsx]Final data for graph'!$B$6:$B$10</c:f>
              <c:strCache>
                <c:ptCount val="5"/>
                <c:pt idx="0">
                  <c:v>Estimate of health coverage deficit as % of total population</c:v>
                </c:pt>
                <c:pt idx="1">
                  <c:v>Coverage gap 
due to health professional staff deficit
(relative benchmark: median value in low vulnerability group of countries: 41.1 per 10,000 population)</c:v>
                </c:pt>
                <c:pt idx="2">
                  <c:v>Financial deficit: per capita health spending (except OOP) 
(relative benchmark: median in low vulnerability group of countries: 239 US$)</c:v>
                </c:pt>
                <c:pt idx="3">
                  <c:v>OOP expenditure 
as % of total health expenditure</c:v>
                </c:pt>
                <c:pt idx="4">
                  <c:v>Maternal mortality ratio (modelled estimate, per 10,000 live births)</c:v>
                </c:pt>
              </c:strCache>
            </c:strRef>
          </c:cat>
          <c:val>
            <c:numRef>
              <c:f>'[41717.xlsx]Final data for graph'!$C$6:$C$10</c:f>
              <c:numCache>
                <c:formatCode>0.0</c:formatCode>
                <c:ptCount val="5"/>
                <c:pt idx="0">
                  <c:v>90.256569999999996</c:v>
                </c:pt>
                <c:pt idx="1">
                  <c:v>82.479200000000006</c:v>
                </c:pt>
                <c:pt idx="2">
                  <c:v>92.587879999999998</c:v>
                </c:pt>
                <c:pt idx="3">
                  <c:v>47.84</c:v>
                </c:pt>
                <c:pt idx="4">
                  <c:v>37.515450000000001</c:v>
                </c:pt>
              </c:numCache>
            </c:numRef>
          </c:val>
        </c:ser>
        <c:ser>
          <c:idx val="3"/>
          <c:order val="1"/>
          <c:tx>
            <c:strRef>
              <c:f>'[41717.xlsx]Final data for graph'!$F$5</c:f>
              <c:strCache>
                <c:ptCount val="1"/>
                <c:pt idx="0">
                  <c:v>High-income economies</c:v>
                </c:pt>
              </c:strCache>
            </c:strRef>
          </c:tx>
          <c:spPr>
            <a:noFill/>
            <a:ln w="25400">
              <a:solidFill>
                <a:srgbClr val="FF6600"/>
              </a:solidFill>
            </a:ln>
          </c:spPr>
          <c:cat>
            <c:strRef>
              <c:f>'[41717.xlsx]Final data for graph'!$B$6:$B$10</c:f>
              <c:strCache>
                <c:ptCount val="5"/>
                <c:pt idx="0">
                  <c:v>Estimate of health coverage deficit as % of total population</c:v>
                </c:pt>
                <c:pt idx="1">
                  <c:v>Coverage gap 
due to health professional staff deficit
(relative benchmark: median value in low vulnerability group of countries: 41.1 per 10,000 population)</c:v>
                </c:pt>
                <c:pt idx="2">
                  <c:v>Financial deficit: per capita health spending (except OOP) 
(relative benchmark: median in low vulnerability group of countries: 239 US$)</c:v>
                </c:pt>
                <c:pt idx="3">
                  <c:v>OOP expenditure 
as % of total health expenditure</c:v>
                </c:pt>
                <c:pt idx="4">
                  <c:v>Maternal mortality ratio (modelled estimate, per 10,000 live births)</c:v>
                </c:pt>
              </c:strCache>
            </c:strRef>
          </c:cat>
          <c:val>
            <c:numRef>
              <c:f>'[41717.xlsx]Final data for graph'!$F$6:$F$10</c:f>
              <c:numCache>
                <c:formatCode>0.0</c:formatCode>
                <c:ptCount val="5"/>
                <c:pt idx="0">
                  <c:v>6.6997999999999998</c:v>
                </c:pt>
                <c:pt idx="1">
                  <c:v>1.1716</c:v>
                </c:pt>
                <c:pt idx="2">
                  <c:v>0</c:v>
                </c:pt>
                <c:pt idx="3">
                  <c:v>18.03</c:v>
                </c:pt>
                <c:pt idx="4">
                  <c:v>1.23515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02048"/>
        <c:axId val="45558784"/>
      </c:radarChart>
      <c:catAx>
        <c:axId val="416020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en-US"/>
          </a:p>
        </c:txPr>
        <c:crossAx val="45558784"/>
        <c:crosses val="autoZero"/>
        <c:auto val="0"/>
        <c:lblAlgn val="ctr"/>
        <c:lblOffset val="100"/>
        <c:noMultiLvlLbl val="0"/>
      </c:catAx>
      <c:valAx>
        <c:axId val="45558784"/>
        <c:scaling>
          <c:orientation val="minMax"/>
          <c:max val="100"/>
        </c:scaling>
        <c:delete val="1"/>
        <c:axPos val="l"/>
        <c:majorGridlines>
          <c:spPr>
            <a:ln cap="rnd">
              <a:solidFill>
                <a:schemeClr val="tx1">
                  <a:lumMod val="65000"/>
                  <a:lumOff val="35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low"/>
        <c:crossAx val="41602048"/>
        <c:crosses val="autoZero"/>
        <c:crossBetween val="between"/>
        <c:majorUnit val="20"/>
      </c:valAx>
      <c:spPr>
        <a:solidFill>
          <a:schemeClr val="bg1"/>
        </a:solidFill>
      </c:spPr>
    </c:plotArea>
    <c:legend>
      <c:legendPos val="r"/>
      <c:layout>
        <c:manualLayout>
          <c:xMode val="edge"/>
          <c:yMode val="edge"/>
          <c:x val="5.5678458402922369E-3"/>
          <c:y val="0.96483714525812758"/>
          <c:w val="0.97385278823445609"/>
          <c:h val="3.1892597879901584E-2"/>
        </c:manualLayout>
      </c:layout>
      <c:overlay val="0"/>
      <c:txPr>
        <a:bodyPr/>
        <a:lstStyle/>
        <a:p>
          <a:pPr>
            <a:defRPr sz="1200" b="1">
              <a:latin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995844-B933-4E2E-9EEE-4AE12B839DE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4D840633-FB7B-4578-AD06-75B0AAA4238B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038BBAB5-F383-46C5-A564-1CC22F4C0DDE}" type="parTrans" cxnId="{34669B27-A87A-49EA-A1B5-1670F3AD92D8}">
      <dgm:prSet/>
      <dgm:spPr/>
      <dgm:t>
        <a:bodyPr/>
        <a:lstStyle/>
        <a:p>
          <a:endParaRPr lang="de-CH"/>
        </a:p>
      </dgm:t>
    </dgm:pt>
    <dgm:pt modelId="{170D0D51-E9BF-47DC-AD5E-29D7C4093F2E}" type="sibTrans" cxnId="{34669B27-A87A-49EA-A1B5-1670F3AD92D8}">
      <dgm:prSet/>
      <dgm:spPr/>
      <dgm:t>
        <a:bodyPr/>
        <a:lstStyle/>
        <a:p>
          <a:endParaRPr lang="de-CH"/>
        </a:p>
      </dgm:t>
    </dgm:pt>
    <dgm:pt modelId="{E0935CDF-529B-443E-9905-ED62AAB46406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35751473-88D9-4763-8AFC-81DE4FC7B345}" type="parTrans" cxnId="{133D8436-E414-4BF5-9519-D0A0CB16AD57}">
      <dgm:prSet/>
      <dgm:spPr/>
      <dgm:t>
        <a:bodyPr/>
        <a:lstStyle/>
        <a:p>
          <a:endParaRPr lang="en-GB"/>
        </a:p>
      </dgm:t>
    </dgm:pt>
    <dgm:pt modelId="{F22ECE3C-C9A3-4D44-B99F-3DB71BA36982}" type="sibTrans" cxnId="{133D8436-E414-4BF5-9519-D0A0CB16AD57}">
      <dgm:prSet/>
      <dgm:spPr/>
      <dgm:t>
        <a:bodyPr/>
        <a:lstStyle/>
        <a:p>
          <a:endParaRPr lang="en-GB"/>
        </a:p>
      </dgm:t>
    </dgm:pt>
    <dgm:pt modelId="{78B7B953-57ED-451E-A272-A5C7D6735AA2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tx1"/>
              </a:solidFill>
              <a:latin typeface="Calibri" panose="020F0502020204030204" pitchFamily="34" charset="0"/>
            </a:rPr>
            <a:t>Equity</a:t>
          </a:r>
          <a:r>
            <a:rPr lang="de-CH" sz="1600" b="1" baseline="0" dirty="0" smtClean="0">
              <a:solidFill>
                <a:schemeClr val="tx1"/>
              </a:solidFill>
              <a:latin typeface="Calibri" panose="020F0502020204030204" pitchFamily="34" charset="0"/>
            </a:rPr>
            <a:t> and universality</a:t>
          </a:r>
          <a:endParaRPr lang="de-CH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A63DADA-4CFF-4868-9B69-F75CDA0E9180}" type="parTrans" cxnId="{59E6B6E9-8140-4503-8712-CB904EBC036F}">
      <dgm:prSet/>
      <dgm:spPr/>
      <dgm:t>
        <a:bodyPr/>
        <a:lstStyle/>
        <a:p>
          <a:endParaRPr lang="en-GB"/>
        </a:p>
      </dgm:t>
    </dgm:pt>
    <dgm:pt modelId="{2B6A7EBB-B515-4346-876C-23B246CC82C9}" type="sibTrans" cxnId="{59E6B6E9-8140-4503-8712-CB904EBC036F}">
      <dgm:prSet/>
      <dgm:spPr/>
      <dgm:t>
        <a:bodyPr/>
        <a:lstStyle/>
        <a:p>
          <a:endParaRPr lang="en-GB"/>
        </a:p>
      </dgm:t>
    </dgm:pt>
    <dgm:pt modelId="{495D2006-8CD9-4800-92B9-F293142E184A}" type="pres">
      <dgm:prSet presAssocID="{EB995844-B933-4E2E-9EEE-4AE12B839D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586E204-5515-42F1-8824-CC2FE5478092}" type="pres">
      <dgm:prSet presAssocID="{78B7B953-57ED-451E-A272-A5C7D6735AA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C9FB93-8699-4CC4-93C9-E40E3417631E}" type="pres">
      <dgm:prSet presAssocID="{2B6A7EBB-B515-4346-876C-23B246CC82C9}" presName="parTxOnlySpace" presStyleCnt="0"/>
      <dgm:spPr/>
    </dgm:pt>
    <dgm:pt modelId="{71E9079C-7770-4DC5-92A0-B0F0F2B0EE7B}" type="pres">
      <dgm:prSet presAssocID="{4D840633-FB7B-4578-AD06-75B0AAA4238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A97BBB-DC80-4C08-B910-AAEA60D8D88D}" type="pres">
      <dgm:prSet presAssocID="{170D0D51-E9BF-47DC-AD5E-29D7C4093F2E}" presName="parTxOnlySpace" presStyleCnt="0"/>
      <dgm:spPr/>
    </dgm:pt>
    <dgm:pt modelId="{14CFE493-AB8A-46DA-8A2B-5E3865C9F506}" type="pres">
      <dgm:prSet presAssocID="{E0935CDF-529B-443E-9905-ED62AAB4640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54B09BF-17AE-4555-94ED-D626B8A799EF}" type="presOf" srcId="{4D840633-FB7B-4578-AD06-75B0AAA4238B}" destId="{71E9079C-7770-4DC5-92A0-B0F0F2B0EE7B}" srcOrd="0" destOrd="0" presId="urn:microsoft.com/office/officeart/2005/8/layout/chevron1"/>
    <dgm:cxn modelId="{E98BF483-F5A6-43BC-A89C-8A0E85017CFA}" type="presOf" srcId="{EB995844-B933-4E2E-9EEE-4AE12B839DE6}" destId="{495D2006-8CD9-4800-92B9-F293142E184A}" srcOrd="0" destOrd="0" presId="urn:microsoft.com/office/officeart/2005/8/layout/chevron1"/>
    <dgm:cxn modelId="{223BB900-27AF-47BA-8D11-ABE6C15ECEEE}" type="presOf" srcId="{E0935CDF-529B-443E-9905-ED62AAB46406}" destId="{14CFE493-AB8A-46DA-8A2B-5E3865C9F506}" srcOrd="0" destOrd="0" presId="urn:microsoft.com/office/officeart/2005/8/layout/chevron1"/>
    <dgm:cxn modelId="{59E6B6E9-8140-4503-8712-CB904EBC036F}" srcId="{EB995844-B933-4E2E-9EEE-4AE12B839DE6}" destId="{78B7B953-57ED-451E-A272-A5C7D6735AA2}" srcOrd="0" destOrd="0" parTransId="{7A63DADA-4CFF-4868-9B69-F75CDA0E9180}" sibTransId="{2B6A7EBB-B515-4346-876C-23B246CC82C9}"/>
    <dgm:cxn modelId="{133D8436-E414-4BF5-9519-D0A0CB16AD57}" srcId="{EB995844-B933-4E2E-9EEE-4AE12B839DE6}" destId="{E0935CDF-529B-443E-9905-ED62AAB46406}" srcOrd="2" destOrd="0" parTransId="{35751473-88D9-4763-8AFC-81DE4FC7B345}" sibTransId="{F22ECE3C-C9A3-4D44-B99F-3DB71BA36982}"/>
    <dgm:cxn modelId="{87EB37C6-B4B5-4DE1-AFB7-014A62898D6E}" type="presOf" srcId="{78B7B953-57ED-451E-A272-A5C7D6735AA2}" destId="{A586E204-5515-42F1-8824-CC2FE5478092}" srcOrd="0" destOrd="0" presId="urn:microsoft.com/office/officeart/2005/8/layout/chevron1"/>
    <dgm:cxn modelId="{34669B27-A87A-49EA-A1B5-1670F3AD92D8}" srcId="{EB995844-B933-4E2E-9EEE-4AE12B839DE6}" destId="{4D840633-FB7B-4578-AD06-75B0AAA4238B}" srcOrd="1" destOrd="0" parTransId="{038BBAB5-F383-46C5-A564-1CC22F4C0DDE}" sibTransId="{170D0D51-E9BF-47DC-AD5E-29D7C4093F2E}"/>
    <dgm:cxn modelId="{95CA2047-C49C-4476-AE05-7A82510329CC}" type="presParOf" srcId="{495D2006-8CD9-4800-92B9-F293142E184A}" destId="{A586E204-5515-42F1-8824-CC2FE5478092}" srcOrd="0" destOrd="0" presId="urn:microsoft.com/office/officeart/2005/8/layout/chevron1"/>
    <dgm:cxn modelId="{E3E44DDC-07FA-4E23-83BD-776CB326AC76}" type="presParOf" srcId="{495D2006-8CD9-4800-92B9-F293142E184A}" destId="{4DC9FB93-8699-4CC4-93C9-E40E3417631E}" srcOrd="1" destOrd="0" presId="urn:microsoft.com/office/officeart/2005/8/layout/chevron1"/>
    <dgm:cxn modelId="{1F407FB3-FF4D-421F-9F03-EF8E1457439B}" type="presParOf" srcId="{495D2006-8CD9-4800-92B9-F293142E184A}" destId="{71E9079C-7770-4DC5-92A0-B0F0F2B0EE7B}" srcOrd="2" destOrd="0" presId="urn:microsoft.com/office/officeart/2005/8/layout/chevron1"/>
    <dgm:cxn modelId="{EF36FBC3-9BC4-4B88-B644-CCAAF4FD3A8C}" type="presParOf" srcId="{495D2006-8CD9-4800-92B9-F293142E184A}" destId="{84A97BBB-DC80-4C08-B910-AAEA60D8D88D}" srcOrd="3" destOrd="0" presId="urn:microsoft.com/office/officeart/2005/8/layout/chevron1"/>
    <dgm:cxn modelId="{36D035B9-E852-4C8F-AAA8-94214E5C1A65}" type="presParOf" srcId="{495D2006-8CD9-4800-92B9-F293142E184A}" destId="{14CFE493-AB8A-46DA-8A2B-5E3865C9F50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7A940C-128B-4905-8370-8F44BCC2A36E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B32E4A-E88B-4DEC-9BCA-25BDA40010DF}">
      <dgm:prSet phldrT="[Text]" custT="1"/>
      <dgm:spPr/>
      <dgm:t>
        <a:bodyPr/>
        <a:lstStyle/>
        <a:p>
          <a:r>
            <a:rPr lang="en-GB" sz="1600" dirty="0" smtClean="0">
              <a:latin typeface="Calibri" panose="020F0502020204030204" pitchFamily="34" charset="0"/>
            </a:rPr>
            <a:t>Deficit Africa: </a:t>
          </a:r>
        </a:p>
        <a:p>
          <a:r>
            <a:rPr lang="en-GB" sz="1600" dirty="0" smtClean="0">
              <a:latin typeface="Calibri" panose="020F0502020204030204" pitchFamily="34" charset="0"/>
            </a:rPr>
            <a:t>2.8 million</a:t>
          </a:r>
          <a:endParaRPr lang="en-GB" sz="1600" dirty="0">
            <a:latin typeface="Calibri" panose="020F0502020204030204" pitchFamily="34" charset="0"/>
          </a:endParaRPr>
        </a:p>
      </dgm:t>
    </dgm:pt>
    <dgm:pt modelId="{4F65D76C-F320-41A0-AD55-731EE9919461}" type="parTrans" cxnId="{7DE5D7B0-4F54-45E6-AFC0-A31EA036CE44}">
      <dgm:prSet/>
      <dgm:spPr/>
      <dgm:t>
        <a:bodyPr/>
        <a:lstStyle/>
        <a:p>
          <a:endParaRPr lang="en-GB"/>
        </a:p>
      </dgm:t>
    </dgm:pt>
    <dgm:pt modelId="{D4E6A416-2C10-402D-8956-1D4DFDB07682}" type="sibTrans" cxnId="{7DE5D7B0-4F54-45E6-AFC0-A31EA036CE44}">
      <dgm:prSet/>
      <dgm:spPr/>
      <dgm:t>
        <a:bodyPr/>
        <a:lstStyle/>
        <a:p>
          <a:endParaRPr lang="en-GB"/>
        </a:p>
      </dgm:t>
    </dgm:pt>
    <dgm:pt modelId="{7D9AB1E3-10BA-48B7-A284-182EF51774C9}">
      <dgm:prSet phldrT="[Text]" custT="1"/>
      <dgm:spPr/>
      <dgm:t>
        <a:bodyPr/>
        <a:lstStyle/>
        <a:p>
          <a:r>
            <a:rPr lang="en-GB" sz="1600" dirty="0" smtClean="0">
              <a:latin typeface="Calibri" panose="020F0502020204030204" pitchFamily="34" charset="0"/>
            </a:rPr>
            <a:t>Deficit Asia: </a:t>
          </a:r>
        </a:p>
        <a:p>
          <a:r>
            <a:rPr lang="en-GB" sz="1600" dirty="0" smtClean="0">
              <a:latin typeface="Calibri" panose="020F0502020204030204" pitchFamily="34" charset="0"/>
            </a:rPr>
            <a:t>7.1 million</a:t>
          </a:r>
          <a:endParaRPr lang="en-GB" sz="1600" dirty="0">
            <a:latin typeface="Calibri" panose="020F0502020204030204" pitchFamily="34" charset="0"/>
          </a:endParaRPr>
        </a:p>
      </dgm:t>
    </dgm:pt>
    <dgm:pt modelId="{AD2FE9C4-3A79-4892-9D48-523F31221CDC}" type="parTrans" cxnId="{9BDE415E-3C01-449D-B9DD-CB6606EE823F}">
      <dgm:prSet/>
      <dgm:spPr/>
      <dgm:t>
        <a:bodyPr/>
        <a:lstStyle/>
        <a:p>
          <a:endParaRPr lang="en-GB"/>
        </a:p>
      </dgm:t>
    </dgm:pt>
    <dgm:pt modelId="{C7D04BAB-AB46-4870-87E3-3FEEE706C05E}" type="sibTrans" cxnId="{9BDE415E-3C01-449D-B9DD-CB6606EE823F}">
      <dgm:prSet/>
      <dgm:spPr/>
      <dgm:t>
        <a:bodyPr/>
        <a:lstStyle/>
        <a:p>
          <a:endParaRPr lang="en-GB"/>
        </a:p>
      </dgm:t>
    </dgm:pt>
    <dgm:pt modelId="{F5C9726C-1CFF-43B4-A941-A725B4F84C4B}">
      <dgm:prSet phldrT="[Text]" custT="1"/>
      <dgm:spPr/>
      <dgm:t>
        <a:bodyPr/>
        <a:lstStyle/>
        <a:p>
          <a:r>
            <a:rPr lang="en-GB" sz="1600" dirty="0" smtClean="0">
              <a:latin typeface="Calibri" panose="020F0502020204030204" pitchFamily="34" charset="0"/>
            </a:rPr>
            <a:t>Deficit Latin America: </a:t>
          </a:r>
        </a:p>
        <a:p>
          <a:r>
            <a:rPr lang="en-GB" sz="1600" dirty="0" smtClean="0">
              <a:latin typeface="Calibri" panose="020F0502020204030204" pitchFamily="34" charset="0"/>
            </a:rPr>
            <a:t>391 thousand</a:t>
          </a:r>
          <a:endParaRPr lang="en-GB" sz="1600" dirty="0">
            <a:latin typeface="Calibri" panose="020F0502020204030204" pitchFamily="34" charset="0"/>
          </a:endParaRPr>
        </a:p>
      </dgm:t>
    </dgm:pt>
    <dgm:pt modelId="{2E5462CE-8E3C-4918-B2A7-0FFE87850ABF}" type="parTrans" cxnId="{360CBF5C-AAD4-4044-88AD-365078FC0788}">
      <dgm:prSet/>
      <dgm:spPr/>
      <dgm:t>
        <a:bodyPr/>
        <a:lstStyle/>
        <a:p>
          <a:endParaRPr lang="en-GB"/>
        </a:p>
      </dgm:t>
    </dgm:pt>
    <dgm:pt modelId="{8846918B-8944-4C39-AA17-55F7F0800DC5}" type="sibTrans" cxnId="{360CBF5C-AAD4-4044-88AD-365078FC0788}">
      <dgm:prSet/>
      <dgm:spPr/>
      <dgm:t>
        <a:bodyPr/>
        <a:lstStyle/>
        <a:p>
          <a:endParaRPr lang="en-GB"/>
        </a:p>
      </dgm:t>
    </dgm:pt>
    <dgm:pt modelId="{B833AE3E-EB23-438C-A6F5-3663FEA731FD}">
      <dgm:prSet phldrT="[Text]" custT="1"/>
      <dgm:spPr/>
      <dgm:t>
        <a:bodyPr/>
        <a:lstStyle/>
        <a:p>
          <a:r>
            <a:rPr lang="en-GB" sz="1600" dirty="0" smtClean="0">
              <a:latin typeface="Calibri" panose="020F0502020204030204" pitchFamily="34" charset="0"/>
            </a:rPr>
            <a:t>Deficit Europe: </a:t>
          </a:r>
        </a:p>
        <a:p>
          <a:r>
            <a:rPr lang="en-GB" sz="1600" dirty="0" smtClean="0">
              <a:latin typeface="Calibri" panose="020F0502020204030204" pitchFamily="34" charset="0"/>
            </a:rPr>
            <a:t>4.3 thousand</a:t>
          </a:r>
          <a:endParaRPr lang="en-GB" sz="1600" dirty="0">
            <a:latin typeface="Calibri" panose="020F0502020204030204" pitchFamily="34" charset="0"/>
          </a:endParaRPr>
        </a:p>
      </dgm:t>
    </dgm:pt>
    <dgm:pt modelId="{49BE36DB-2CE4-46C8-BE7E-17F49465B6EF}" type="parTrans" cxnId="{DCCD017E-F9B5-4068-A085-16E7BCFD913B}">
      <dgm:prSet/>
      <dgm:spPr/>
      <dgm:t>
        <a:bodyPr/>
        <a:lstStyle/>
        <a:p>
          <a:endParaRPr lang="en-GB"/>
        </a:p>
      </dgm:t>
    </dgm:pt>
    <dgm:pt modelId="{9AB69887-92A1-48DB-90CA-F1A409E32E41}" type="sibTrans" cxnId="{DCCD017E-F9B5-4068-A085-16E7BCFD913B}">
      <dgm:prSet/>
      <dgm:spPr/>
      <dgm:t>
        <a:bodyPr/>
        <a:lstStyle/>
        <a:p>
          <a:endParaRPr lang="en-GB"/>
        </a:p>
      </dgm:t>
    </dgm:pt>
    <dgm:pt modelId="{0D0169C7-E0C1-457B-828F-9035F1904CDE}">
      <dgm:prSet phldrT="[Text]" custT="1"/>
      <dgm:spPr/>
      <dgm:t>
        <a:bodyPr/>
        <a:lstStyle/>
        <a:p>
          <a:r>
            <a:rPr lang="en-GB" sz="1600" dirty="0" smtClean="0">
              <a:latin typeface="Calibri" panose="020F0502020204030204" pitchFamily="34" charset="0"/>
            </a:rPr>
            <a:t>Deficit Oceania: </a:t>
          </a:r>
        </a:p>
        <a:p>
          <a:r>
            <a:rPr lang="en-GB" sz="1600" dirty="0" smtClean="0">
              <a:latin typeface="Calibri" panose="020F0502020204030204" pitchFamily="34" charset="0"/>
            </a:rPr>
            <a:t>27 thousand</a:t>
          </a:r>
          <a:endParaRPr lang="en-GB" sz="1600" dirty="0">
            <a:latin typeface="Calibri" panose="020F0502020204030204" pitchFamily="34" charset="0"/>
          </a:endParaRPr>
        </a:p>
      </dgm:t>
    </dgm:pt>
    <dgm:pt modelId="{45743E59-C5E1-47B0-816E-705E80416E94}" type="parTrans" cxnId="{9F6B8239-3F46-4B3F-80F8-5A9D519185F2}">
      <dgm:prSet/>
      <dgm:spPr/>
      <dgm:t>
        <a:bodyPr/>
        <a:lstStyle/>
        <a:p>
          <a:endParaRPr lang="en-GB"/>
        </a:p>
      </dgm:t>
    </dgm:pt>
    <dgm:pt modelId="{822747E8-5FCA-4A75-A65B-8482585E1648}" type="sibTrans" cxnId="{9F6B8239-3F46-4B3F-80F8-5A9D519185F2}">
      <dgm:prSet/>
      <dgm:spPr/>
      <dgm:t>
        <a:bodyPr/>
        <a:lstStyle/>
        <a:p>
          <a:endParaRPr lang="en-GB"/>
        </a:p>
      </dgm:t>
    </dgm:pt>
    <dgm:pt modelId="{4615F7A6-4642-42F5-87C7-A5C0E77A75C3}">
      <dgm:prSet phldrT="[Text]"/>
      <dgm:spPr/>
      <dgm:t>
        <a:bodyPr/>
        <a:lstStyle/>
        <a:p>
          <a:r>
            <a:rPr lang="en-GB" dirty="0" smtClean="0">
              <a:latin typeface="Calibri" panose="020F0502020204030204" pitchFamily="34" charset="0"/>
            </a:rPr>
            <a:t>Global </a:t>
          </a:r>
          <a:r>
            <a:rPr lang="en-GB" dirty="0" smtClean="0">
              <a:latin typeface="Calibri" panose="020F0502020204030204" pitchFamily="34" charset="0"/>
            </a:rPr>
            <a:t>deficit: </a:t>
          </a:r>
          <a:endParaRPr lang="en-GB" dirty="0" smtClean="0">
            <a:latin typeface="Calibri" panose="020F0502020204030204" pitchFamily="34" charset="0"/>
          </a:endParaRPr>
        </a:p>
        <a:p>
          <a:r>
            <a:rPr lang="en-GB" dirty="0" smtClean="0">
              <a:latin typeface="Calibri" panose="020F0502020204030204" pitchFamily="34" charset="0"/>
            </a:rPr>
            <a:t>10.3 million health sector jobs</a:t>
          </a:r>
          <a:endParaRPr lang="en-GB" dirty="0">
            <a:latin typeface="Calibri" panose="020F0502020204030204" pitchFamily="34" charset="0"/>
          </a:endParaRPr>
        </a:p>
      </dgm:t>
    </dgm:pt>
    <dgm:pt modelId="{7B796DA0-3C0D-4F9B-8984-F5996BFBCA64}" type="parTrans" cxnId="{6BBB251F-B2F6-4409-BB10-805A39D6B50B}">
      <dgm:prSet/>
      <dgm:spPr/>
      <dgm:t>
        <a:bodyPr/>
        <a:lstStyle/>
        <a:p>
          <a:endParaRPr lang="en-GB"/>
        </a:p>
      </dgm:t>
    </dgm:pt>
    <dgm:pt modelId="{A673760C-C9D1-4A4B-B1ED-CA3D2227DB8D}" type="sibTrans" cxnId="{6BBB251F-B2F6-4409-BB10-805A39D6B50B}">
      <dgm:prSet/>
      <dgm:spPr/>
      <dgm:t>
        <a:bodyPr/>
        <a:lstStyle/>
        <a:p>
          <a:endParaRPr lang="en-GB"/>
        </a:p>
      </dgm:t>
    </dgm:pt>
    <dgm:pt modelId="{4F837DD6-71A2-4A69-8A3A-F35B4C26123F}" type="pres">
      <dgm:prSet presAssocID="{CF7A940C-128B-4905-8370-8F44BCC2A3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5F33A7C-810B-49EB-9C9E-23ECBED68CD6}" type="pres">
      <dgm:prSet presAssocID="{CF7A940C-128B-4905-8370-8F44BCC2A36E}" presName="radial" presStyleCnt="0">
        <dgm:presLayoutVars>
          <dgm:animLvl val="ctr"/>
        </dgm:presLayoutVars>
      </dgm:prSet>
      <dgm:spPr/>
      <dgm:t>
        <a:bodyPr/>
        <a:lstStyle/>
        <a:p>
          <a:endParaRPr lang="en-GB"/>
        </a:p>
      </dgm:t>
    </dgm:pt>
    <dgm:pt modelId="{8865CC52-DEB8-4770-8503-336CBC316119}" type="pres">
      <dgm:prSet presAssocID="{4615F7A6-4642-42F5-87C7-A5C0E77A75C3}" presName="centerShape" presStyleLbl="vennNode1" presStyleIdx="0" presStyleCnt="6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9899427E-FEE2-4C8D-B951-BE722394C5F6}" type="pres">
      <dgm:prSet presAssocID="{EAB32E4A-E88B-4DEC-9BCA-25BDA40010DF}" presName="node" presStyleLbl="vennNode1" presStyleIdx="1" presStyleCnt="6" custRadScaleRad="104760" custRadScaleInc="-145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8C5D65BC-0F56-4322-8364-205CE6FA3BDC}" type="pres">
      <dgm:prSet presAssocID="{7D9AB1E3-10BA-48B7-A284-182EF51774C9}" presName="node" presStyleLbl="vennNode1" presStyleIdx="2" presStyleCnt="6" custRadScaleRad="115641" custRadScaleInc="1185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5843F50F-E6BA-45C4-9EAA-C2BE423411DD}" type="pres">
      <dgm:prSet presAssocID="{F5C9726C-1CFF-43B4-A941-A725B4F84C4B}" presName="node" presStyleLbl="vennNode1" presStyleIdx="3" presStyleCnt="6" custRadScaleRad="99319" custRadScaleInc="-1076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3B90666A-8552-40DC-9563-D0ADBB4FCAE1}" type="pres">
      <dgm:prSet presAssocID="{B833AE3E-EB23-438C-A6F5-3663FEA731FD}" presName="node" presStyleLbl="vennNode1" presStyleIdx="4" presStyleCnt="6" custRadScaleRad="98477" custRadScaleInc="1005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D88B98E4-9073-4833-BDF2-91132BF7D212}" type="pres">
      <dgm:prSet presAssocID="{0D0169C7-E0C1-457B-828F-9035F1904CDE}" presName="node" presStyleLbl="vennNode1" presStyleIdx="5" presStyleCnt="6" custScaleX="126242" custRadScaleRad="121891" custRadScaleInc="-1253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</dgm:ptLst>
  <dgm:cxnLst>
    <dgm:cxn modelId="{DCCD017E-F9B5-4068-A085-16E7BCFD913B}" srcId="{4615F7A6-4642-42F5-87C7-A5C0E77A75C3}" destId="{B833AE3E-EB23-438C-A6F5-3663FEA731FD}" srcOrd="3" destOrd="0" parTransId="{49BE36DB-2CE4-46C8-BE7E-17F49465B6EF}" sibTransId="{9AB69887-92A1-48DB-90CA-F1A409E32E41}"/>
    <dgm:cxn modelId="{7DE5D7B0-4F54-45E6-AFC0-A31EA036CE44}" srcId="{4615F7A6-4642-42F5-87C7-A5C0E77A75C3}" destId="{EAB32E4A-E88B-4DEC-9BCA-25BDA40010DF}" srcOrd="0" destOrd="0" parTransId="{4F65D76C-F320-41A0-AD55-731EE9919461}" sibTransId="{D4E6A416-2C10-402D-8956-1D4DFDB07682}"/>
    <dgm:cxn modelId="{360CBF5C-AAD4-4044-88AD-365078FC0788}" srcId="{4615F7A6-4642-42F5-87C7-A5C0E77A75C3}" destId="{F5C9726C-1CFF-43B4-A941-A725B4F84C4B}" srcOrd="2" destOrd="0" parTransId="{2E5462CE-8E3C-4918-B2A7-0FFE87850ABF}" sibTransId="{8846918B-8944-4C39-AA17-55F7F0800DC5}"/>
    <dgm:cxn modelId="{EF253E39-FBDE-472A-9627-EF8973E429E9}" type="presOf" srcId="{7D9AB1E3-10BA-48B7-A284-182EF51774C9}" destId="{8C5D65BC-0F56-4322-8364-205CE6FA3BDC}" srcOrd="0" destOrd="0" presId="urn:microsoft.com/office/officeart/2005/8/layout/radial3"/>
    <dgm:cxn modelId="{E83C5455-CDA6-43FC-8F63-94B48A2C13EE}" type="presOf" srcId="{F5C9726C-1CFF-43B4-A941-A725B4F84C4B}" destId="{5843F50F-E6BA-45C4-9EAA-C2BE423411DD}" srcOrd="0" destOrd="0" presId="urn:microsoft.com/office/officeart/2005/8/layout/radial3"/>
    <dgm:cxn modelId="{6BBB251F-B2F6-4409-BB10-805A39D6B50B}" srcId="{CF7A940C-128B-4905-8370-8F44BCC2A36E}" destId="{4615F7A6-4642-42F5-87C7-A5C0E77A75C3}" srcOrd="0" destOrd="0" parTransId="{7B796DA0-3C0D-4F9B-8984-F5996BFBCA64}" sibTransId="{A673760C-C9D1-4A4B-B1ED-CA3D2227DB8D}"/>
    <dgm:cxn modelId="{AE35694E-B64E-49AC-BB63-2476DA7AA43C}" type="presOf" srcId="{EAB32E4A-E88B-4DEC-9BCA-25BDA40010DF}" destId="{9899427E-FEE2-4C8D-B951-BE722394C5F6}" srcOrd="0" destOrd="0" presId="urn:microsoft.com/office/officeart/2005/8/layout/radial3"/>
    <dgm:cxn modelId="{959577AB-4F98-412A-B8CC-715A40223790}" type="presOf" srcId="{CF7A940C-128B-4905-8370-8F44BCC2A36E}" destId="{4F837DD6-71A2-4A69-8A3A-F35B4C26123F}" srcOrd="0" destOrd="0" presId="urn:microsoft.com/office/officeart/2005/8/layout/radial3"/>
    <dgm:cxn modelId="{9F6B8239-3F46-4B3F-80F8-5A9D519185F2}" srcId="{4615F7A6-4642-42F5-87C7-A5C0E77A75C3}" destId="{0D0169C7-E0C1-457B-828F-9035F1904CDE}" srcOrd="4" destOrd="0" parTransId="{45743E59-C5E1-47B0-816E-705E80416E94}" sibTransId="{822747E8-5FCA-4A75-A65B-8482585E1648}"/>
    <dgm:cxn modelId="{34ED820E-8D3D-49AE-9088-6CFE68215A27}" type="presOf" srcId="{0D0169C7-E0C1-457B-828F-9035F1904CDE}" destId="{D88B98E4-9073-4833-BDF2-91132BF7D212}" srcOrd="0" destOrd="0" presId="urn:microsoft.com/office/officeart/2005/8/layout/radial3"/>
    <dgm:cxn modelId="{CC262DB9-C5B6-4186-AD8C-69592971760C}" type="presOf" srcId="{4615F7A6-4642-42F5-87C7-A5C0E77A75C3}" destId="{8865CC52-DEB8-4770-8503-336CBC316119}" srcOrd="0" destOrd="0" presId="urn:microsoft.com/office/officeart/2005/8/layout/radial3"/>
    <dgm:cxn modelId="{9BDE415E-3C01-449D-B9DD-CB6606EE823F}" srcId="{4615F7A6-4642-42F5-87C7-A5C0E77A75C3}" destId="{7D9AB1E3-10BA-48B7-A284-182EF51774C9}" srcOrd="1" destOrd="0" parTransId="{AD2FE9C4-3A79-4892-9D48-523F31221CDC}" sibTransId="{C7D04BAB-AB46-4870-87E3-3FEEE706C05E}"/>
    <dgm:cxn modelId="{BC3363CF-97F9-4EEC-B2A6-8F0532A0A98B}" type="presOf" srcId="{B833AE3E-EB23-438C-A6F5-3663FEA731FD}" destId="{3B90666A-8552-40DC-9563-D0ADBB4FCAE1}" srcOrd="0" destOrd="0" presId="urn:microsoft.com/office/officeart/2005/8/layout/radial3"/>
    <dgm:cxn modelId="{AA3420DE-4C20-4DE9-A257-F5F4E6FD74AB}" type="presParOf" srcId="{4F837DD6-71A2-4A69-8A3A-F35B4C26123F}" destId="{65F33A7C-810B-49EB-9C9E-23ECBED68CD6}" srcOrd="0" destOrd="0" presId="urn:microsoft.com/office/officeart/2005/8/layout/radial3"/>
    <dgm:cxn modelId="{898243BE-FF86-4761-AB5D-D7D77EFE7BD6}" type="presParOf" srcId="{65F33A7C-810B-49EB-9C9E-23ECBED68CD6}" destId="{8865CC52-DEB8-4770-8503-336CBC316119}" srcOrd="0" destOrd="0" presId="urn:microsoft.com/office/officeart/2005/8/layout/radial3"/>
    <dgm:cxn modelId="{DE7F5E8C-1521-40D3-AA13-6C72B2896251}" type="presParOf" srcId="{65F33A7C-810B-49EB-9C9E-23ECBED68CD6}" destId="{9899427E-FEE2-4C8D-B951-BE722394C5F6}" srcOrd="1" destOrd="0" presId="urn:microsoft.com/office/officeart/2005/8/layout/radial3"/>
    <dgm:cxn modelId="{F0AA150A-CD0D-4830-8FF9-F23612A38C06}" type="presParOf" srcId="{65F33A7C-810B-49EB-9C9E-23ECBED68CD6}" destId="{8C5D65BC-0F56-4322-8364-205CE6FA3BDC}" srcOrd="2" destOrd="0" presId="urn:microsoft.com/office/officeart/2005/8/layout/radial3"/>
    <dgm:cxn modelId="{08F685AC-52E0-4574-8893-CBA96D6E0630}" type="presParOf" srcId="{65F33A7C-810B-49EB-9C9E-23ECBED68CD6}" destId="{5843F50F-E6BA-45C4-9EAA-C2BE423411DD}" srcOrd="3" destOrd="0" presId="urn:microsoft.com/office/officeart/2005/8/layout/radial3"/>
    <dgm:cxn modelId="{C287E1D4-DAE9-4EDF-A0D1-1E1104981BAD}" type="presParOf" srcId="{65F33A7C-810B-49EB-9C9E-23ECBED68CD6}" destId="{3B90666A-8552-40DC-9563-D0ADBB4FCAE1}" srcOrd="4" destOrd="0" presId="urn:microsoft.com/office/officeart/2005/8/layout/radial3"/>
    <dgm:cxn modelId="{52B0AEE7-B3D4-4FEA-B164-002750131E31}" type="presParOf" srcId="{65F33A7C-810B-49EB-9C9E-23ECBED68CD6}" destId="{D88B98E4-9073-4833-BDF2-91132BF7D212}" srcOrd="5" destOrd="0" presId="urn:microsoft.com/office/officeart/2005/8/layout/radial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995844-B933-4E2E-9EEE-4AE12B839DE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4D840633-FB7B-4578-AD06-75B0AAA4238B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tx1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38BBAB5-F383-46C5-A564-1CC22F4C0DDE}" type="parTrans" cxnId="{34669B27-A87A-49EA-A1B5-1670F3AD92D8}">
      <dgm:prSet/>
      <dgm:spPr/>
      <dgm:t>
        <a:bodyPr/>
        <a:lstStyle/>
        <a:p>
          <a:endParaRPr lang="de-CH"/>
        </a:p>
      </dgm:t>
    </dgm:pt>
    <dgm:pt modelId="{170D0D51-E9BF-47DC-AD5E-29D7C4093F2E}" type="sibTrans" cxnId="{34669B27-A87A-49EA-A1B5-1670F3AD92D8}">
      <dgm:prSet/>
      <dgm:spPr/>
      <dgm:t>
        <a:bodyPr/>
        <a:lstStyle/>
        <a:p>
          <a:endParaRPr lang="de-CH"/>
        </a:p>
      </dgm:t>
    </dgm:pt>
    <dgm:pt modelId="{E0935CDF-529B-443E-9905-ED62AAB46406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35751473-88D9-4763-8AFC-81DE4FC7B345}" type="parTrans" cxnId="{133D8436-E414-4BF5-9519-D0A0CB16AD57}">
      <dgm:prSet/>
      <dgm:spPr/>
      <dgm:t>
        <a:bodyPr/>
        <a:lstStyle/>
        <a:p>
          <a:endParaRPr lang="en-GB"/>
        </a:p>
      </dgm:t>
    </dgm:pt>
    <dgm:pt modelId="{F22ECE3C-C9A3-4D44-B99F-3DB71BA36982}" type="sibTrans" cxnId="{133D8436-E414-4BF5-9519-D0A0CB16AD57}">
      <dgm:prSet/>
      <dgm:spPr/>
      <dgm:t>
        <a:bodyPr/>
        <a:lstStyle/>
        <a:p>
          <a:endParaRPr lang="en-GB"/>
        </a:p>
      </dgm:t>
    </dgm:pt>
    <dgm:pt modelId="{78B7B953-57ED-451E-A272-A5C7D6735AA2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Equity</a:t>
          </a:r>
          <a:r>
            <a:rPr lang="de-CH" sz="1600" b="1" baseline="0" dirty="0" smtClean="0">
              <a:solidFill>
                <a:schemeClr val="bg2"/>
              </a:solidFill>
              <a:latin typeface="Calibri" panose="020F0502020204030204" pitchFamily="34" charset="0"/>
            </a:rPr>
            <a:t> and universality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7A63DADA-4CFF-4868-9B69-F75CDA0E9180}" type="parTrans" cxnId="{59E6B6E9-8140-4503-8712-CB904EBC036F}">
      <dgm:prSet/>
      <dgm:spPr/>
      <dgm:t>
        <a:bodyPr/>
        <a:lstStyle/>
        <a:p>
          <a:endParaRPr lang="en-GB"/>
        </a:p>
      </dgm:t>
    </dgm:pt>
    <dgm:pt modelId="{2B6A7EBB-B515-4346-876C-23B246CC82C9}" type="sibTrans" cxnId="{59E6B6E9-8140-4503-8712-CB904EBC036F}">
      <dgm:prSet/>
      <dgm:spPr/>
      <dgm:t>
        <a:bodyPr/>
        <a:lstStyle/>
        <a:p>
          <a:endParaRPr lang="en-GB"/>
        </a:p>
      </dgm:t>
    </dgm:pt>
    <dgm:pt modelId="{28C168D9-C352-464F-A4AE-3461F9485288}" type="pres">
      <dgm:prSet presAssocID="{EB995844-B933-4E2E-9EEE-4AE12B839D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828D42A9-EA8B-49C5-AE87-50DA31608B49}" type="pres">
      <dgm:prSet presAssocID="{EB995844-B933-4E2E-9EEE-4AE12B839DE6}" presName="dummy" presStyleCnt="0"/>
      <dgm:spPr/>
      <dgm:t>
        <a:bodyPr/>
        <a:lstStyle/>
        <a:p>
          <a:endParaRPr lang="en-GB"/>
        </a:p>
      </dgm:t>
    </dgm:pt>
    <dgm:pt modelId="{C612E7DC-16A2-418B-A221-076959C8E386}" type="pres">
      <dgm:prSet presAssocID="{EB995844-B933-4E2E-9EEE-4AE12B839DE6}" presName="linH" presStyleCnt="0"/>
      <dgm:spPr/>
      <dgm:t>
        <a:bodyPr/>
        <a:lstStyle/>
        <a:p>
          <a:endParaRPr lang="en-GB"/>
        </a:p>
      </dgm:t>
    </dgm:pt>
    <dgm:pt modelId="{C6221D82-565A-415C-8D80-58B8AF9F2E68}" type="pres">
      <dgm:prSet presAssocID="{EB995844-B933-4E2E-9EEE-4AE12B839DE6}" presName="padding1" presStyleCnt="0"/>
      <dgm:spPr/>
      <dgm:t>
        <a:bodyPr/>
        <a:lstStyle/>
        <a:p>
          <a:endParaRPr lang="en-GB"/>
        </a:p>
      </dgm:t>
    </dgm:pt>
    <dgm:pt modelId="{311C7F08-9535-4310-A542-BB06AA545429}" type="pres">
      <dgm:prSet presAssocID="{78B7B953-57ED-451E-A272-A5C7D6735AA2}" presName="linV" presStyleCnt="0"/>
      <dgm:spPr/>
    </dgm:pt>
    <dgm:pt modelId="{EAFEC275-BDBB-469D-870A-D35FD998EB5A}" type="pres">
      <dgm:prSet presAssocID="{78B7B953-57ED-451E-A272-A5C7D6735AA2}" presName="spVertical1" presStyleCnt="0"/>
      <dgm:spPr/>
    </dgm:pt>
    <dgm:pt modelId="{85F91813-ECA5-4640-944C-A045DBD2A56D}" type="pres">
      <dgm:prSet presAssocID="{78B7B953-57ED-451E-A272-A5C7D6735AA2}" presName="parTx" presStyleLbl="revTx" presStyleIdx="0" presStyleCnt="3" custLinFactNeighborX="-30387" custLinFactNeighborY="-2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22BCE4-5041-451D-9180-B6A4C7BD760E}" type="pres">
      <dgm:prSet presAssocID="{78B7B953-57ED-451E-A272-A5C7D6735AA2}" presName="spVertical2" presStyleCnt="0"/>
      <dgm:spPr/>
    </dgm:pt>
    <dgm:pt modelId="{934F9BC4-1753-43F2-A080-25586EC9EC77}" type="pres">
      <dgm:prSet presAssocID="{78B7B953-57ED-451E-A272-A5C7D6735AA2}" presName="spVertical3" presStyleCnt="0"/>
      <dgm:spPr/>
    </dgm:pt>
    <dgm:pt modelId="{618466A5-D50E-46E6-A286-E8A479A1A8FA}" type="pres">
      <dgm:prSet presAssocID="{2B6A7EBB-B515-4346-876C-23B246CC82C9}" presName="space" presStyleCnt="0"/>
      <dgm:spPr/>
    </dgm:pt>
    <dgm:pt modelId="{B1DF217B-4ACD-4A2F-A0CE-ACA405974896}" type="pres">
      <dgm:prSet presAssocID="{4D840633-FB7B-4578-AD06-75B0AAA4238B}" presName="linV" presStyleCnt="0"/>
      <dgm:spPr/>
      <dgm:t>
        <a:bodyPr/>
        <a:lstStyle/>
        <a:p>
          <a:endParaRPr lang="en-GB"/>
        </a:p>
      </dgm:t>
    </dgm:pt>
    <dgm:pt modelId="{53123887-77C4-49AE-8F5D-F877826108DB}" type="pres">
      <dgm:prSet presAssocID="{4D840633-FB7B-4578-AD06-75B0AAA4238B}" presName="spVertical1" presStyleCnt="0"/>
      <dgm:spPr/>
      <dgm:t>
        <a:bodyPr/>
        <a:lstStyle/>
        <a:p>
          <a:endParaRPr lang="en-GB"/>
        </a:p>
      </dgm:t>
    </dgm:pt>
    <dgm:pt modelId="{97F099FE-EE4B-4205-994E-A22420FC0B41}" type="pres">
      <dgm:prSet presAssocID="{4D840633-FB7B-4578-AD06-75B0AAA4238B}" presName="parTx" presStyleLbl="revTx" presStyleIdx="1" presStyleCnt="3" custLinFactNeighborX="-36607" custLinFactNeighborY="86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3A2CCFFF-62E1-48A0-95D7-DDB2DB4B39C6}" type="pres">
      <dgm:prSet presAssocID="{4D840633-FB7B-4578-AD06-75B0AAA4238B}" presName="spVertical2" presStyleCnt="0"/>
      <dgm:spPr/>
      <dgm:t>
        <a:bodyPr/>
        <a:lstStyle/>
        <a:p>
          <a:endParaRPr lang="en-GB"/>
        </a:p>
      </dgm:t>
    </dgm:pt>
    <dgm:pt modelId="{489DFE0E-AE9A-4E7E-8D10-D815753E5180}" type="pres">
      <dgm:prSet presAssocID="{4D840633-FB7B-4578-AD06-75B0AAA4238B}" presName="spVertical3" presStyleCnt="0"/>
      <dgm:spPr/>
      <dgm:t>
        <a:bodyPr/>
        <a:lstStyle/>
        <a:p>
          <a:endParaRPr lang="en-GB"/>
        </a:p>
      </dgm:t>
    </dgm:pt>
    <dgm:pt modelId="{EF64FE80-BBD7-4FC6-827D-FA3638B12755}" type="pres">
      <dgm:prSet presAssocID="{170D0D51-E9BF-47DC-AD5E-29D7C4093F2E}" presName="space" presStyleCnt="0"/>
      <dgm:spPr/>
      <dgm:t>
        <a:bodyPr/>
        <a:lstStyle/>
        <a:p>
          <a:endParaRPr lang="en-GB"/>
        </a:p>
      </dgm:t>
    </dgm:pt>
    <dgm:pt modelId="{A6E2D5FC-A116-4A45-A3B4-AB5E7EAA398F}" type="pres">
      <dgm:prSet presAssocID="{E0935CDF-529B-443E-9905-ED62AAB46406}" presName="linV" presStyleCnt="0"/>
      <dgm:spPr/>
      <dgm:t>
        <a:bodyPr/>
        <a:lstStyle/>
        <a:p>
          <a:endParaRPr lang="en-GB"/>
        </a:p>
      </dgm:t>
    </dgm:pt>
    <dgm:pt modelId="{0D742089-1D0C-4760-B327-803CD5DB0C1F}" type="pres">
      <dgm:prSet presAssocID="{E0935CDF-529B-443E-9905-ED62AAB46406}" presName="spVertical1" presStyleCnt="0"/>
      <dgm:spPr/>
      <dgm:t>
        <a:bodyPr/>
        <a:lstStyle/>
        <a:p>
          <a:endParaRPr lang="en-GB"/>
        </a:p>
      </dgm:t>
    </dgm:pt>
    <dgm:pt modelId="{E2E9EDED-6846-437A-844F-75094EB5DB03}" type="pres">
      <dgm:prSet presAssocID="{E0935CDF-529B-443E-9905-ED62AAB46406}" presName="parTx" presStyleLbl="revTx" presStyleIdx="2" presStyleCnt="3" custLinFactNeighborX="-44167" custLinFactNeighborY="-2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99D923-D4C6-4836-BF0D-B28313933DC1}" type="pres">
      <dgm:prSet presAssocID="{E0935CDF-529B-443E-9905-ED62AAB46406}" presName="spVertical2" presStyleCnt="0"/>
      <dgm:spPr/>
      <dgm:t>
        <a:bodyPr/>
        <a:lstStyle/>
        <a:p>
          <a:endParaRPr lang="en-GB"/>
        </a:p>
      </dgm:t>
    </dgm:pt>
    <dgm:pt modelId="{2985747E-4BF4-4D99-8868-3C6F9941EF0F}" type="pres">
      <dgm:prSet presAssocID="{E0935CDF-529B-443E-9905-ED62AAB46406}" presName="spVertical3" presStyleCnt="0"/>
      <dgm:spPr/>
      <dgm:t>
        <a:bodyPr/>
        <a:lstStyle/>
        <a:p>
          <a:endParaRPr lang="en-GB"/>
        </a:p>
      </dgm:t>
    </dgm:pt>
    <dgm:pt modelId="{BB9763DB-B910-4DA7-9465-C83007868161}" type="pres">
      <dgm:prSet presAssocID="{EB995844-B933-4E2E-9EEE-4AE12B839DE6}" presName="padding2" presStyleCnt="0"/>
      <dgm:spPr/>
      <dgm:t>
        <a:bodyPr/>
        <a:lstStyle/>
        <a:p>
          <a:endParaRPr lang="en-GB"/>
        </a:p>
      </dgm:t>
    </dgm:pt>
    <dgm:pt modelId="{091C3537-5F96-4535-BF96-8F72CA6CE8FE}" type="pres">
      <dgm:prSet presAssocID="{EB995844-B933-4E2E-9EEE-4AE12B839DE6}" presName="negArrow" presStyleCnt="0"/>
      <dgm:spPr/>
      <dgm:t>
        <a:bodyPr/>
        <a:lstStyle/>
        <a:p>
          <a:endParaRPr lang="en-GB"/>
        </a:p>
      </dgm:t>
    </dgm:pt>
    <dgm:pt modelId="{FFC5D49E-75D3-4D4C-B11A-C93776234E95}" type="pres">
      <dgm:prSet presAssocID="{EB995844-B933-4E2E-9EEE-4AE12B839DE6}" presName="backgroundArrow" presStyleLbl="node1" presStyleIdx="0" presStyleCnt="1" custLinFactNeighborY="-683"/>
      <dgm:spPr/>
      <dgm:t>
        <a:bodyPr/>
        <a:lstStyle/>
        <a:p>
          <a:endParaRPr lang="en-GB"/>
        </a:p>
      </dgm:t>
    </dgm:pt>
  </dgm:ptLst>
  <dgm:cxnLst>
    <dgm:cxn modelId="{34669B27-A87A-49EA-A1B5-1670F3AD92D8}" srcId="{EB995844-B933-4E2E-9EEE-4AE12B839DE6}" destId="{4D840633-FB7B-4578-AD06-75B0AAA4238B}" srcOrd="1" destOrd="0" parTransId="{038BBAB5-F383-46C5-A564-1CC22F4C0DDE}" sibTransId="{170D0D51-E9BF-47DC-AD5E-29D7C4093F2E}"/>
    <dgm:cxn modelId="{133D8436-E414-4BF5-9519-D0A0CB16AD57}" srcId="{EB995844-B933-4E2E-9EEE-4AE12B839DE6}" destId="{E0935CDF-529B-443E-9905-ED62AAB46406}" srcOrd="2" destOrd="0" parTransId="{35751473-88D9-4763-8AFC-81DE4FC7B345}" sibTransId="{F22ECE3C-C9A3-4D44-B99F-3DB71BA36982}"/>
    <dgm:cxn modelId="{C6F7266B-9FAF-4573-A853-4471B68634E7}" type="presOf" srcId="{E0935CDF-529B-443E-9905-ED62AAB46406}" destId="{E2E9EDED-6846-437A-844F-75094EB5DB03}" srcOrd="0" destOrd="0" presId="urn:microsoft.com/office/officeart/2005/8/layout/hProcess3"/>
    <dgm:cxn modelId="{B9814E18-ACC7-4049-ACD3-1B6AF2A82B28}" type="presOf" srcId="{EB995844-B933-4E2E-9EEE-4AE12B839DE6}" destId="{28C168D9-C352-464F-A4AE-3461F9485288}" srcOrd="0" destOrd="0" presId="urn:microsoft.com/office/officeart/2005/8/layout/hProcess3"/>
    <dgm:cxn modelId="{59E6B6E9-8140-4503-8712-CB904EBC036F}" srcId="{EB995844-B933-4E2E-9EEE-4AE12B839DE6}" destId="{78B7B953-57ED-451E-A272-A5C7D6735AA2}" srcOrd="0" destOrd="0" parTransId="{7A63DADA-4CFF-4868-9B69-F75CDA0E9180}" sibTransId="{2B6A7EBB-B515-4346-876C-23B246CC82C9}"/>
    <dgm:cxn modelId="{D36455C9-7D4A-4B50-A4DA-8574C755F353}" type="presOf" srcId="{4D840633-FB7B-4578-AD06-75B0AAA4238B}" destId="{97F099FE-EE4B-4205-994E-A22420FC0B41}" srcOrd="0" destOrd="0" presId="urn:microsoft.com/office/officeart/2005/8/layout/hProcess3"/>
    <dgm:cxn modelId="{05D645E8-B975-4B75-92C4-267BFC207D23}" type="presOf" srcId="{78B7B953-57ED-451E-A272-A5C7D6735AA2}" destId="{85F91813-ECA5-4640-944C-A045DBD2A56D}" srcOrd="0" destOrd="0" presId="urn:microsoft.com/office/officeart/2005/8/layout/hProcess3"/>
    <dgm:cxn modelId="{471A1B16-6A11-408E-A91C-1BF997B572CD}" type="presParOf" srcId="{28C168D9-C352-464F-A4AE-3461F9485288}" destId="{828D42A9-EA8B-49C5-AE87-50DA31608B49}" srcOrd="0" destOrd="0" presId="urn:microsoft.com/office/officeart/2005/8/layout/hProcess3"/>
    <dgm:cxn modelId="{47B75C2F-043B-405C-87A9-EF79C352ECA3}" type="presParOf" srcId="{28C168D9-C352-464F-A4AE-3461F9485288}" destId="{C612E7DC-16A2-418B-A221-076959C8E386}" srcOrd="1" destOrd="0" presId="urn:microsoft.com/office/officeart/2005/8/layout/hProcess3"/>
    <dgm:cxn modelId="{E9B80716-E4F4-4734-9493-C994637F564C}" type="presParOf" srcId="{C612E7DC-16A2-418B-A221-076959C8E386}" destId="{C6221D82-565A-415C-8D80-58B8AF9F2E68}" srcOrd="0" destOrd="0" presId="urn:microsoft.com/office/officeart/2005/8/layout/hProcess3"/>
    <dgm:cxn modelId="{233A286A-A96C-45EE-B100-0CA66BCC48D5}" type="presParOf" srcId="{C612E7DC-16A2-418B-A221-076959C8E386}" destId="{311C7F08-9535-4310-A542-BB06AA545429}" srcOrd="1" destOrd="0" presId="urn:microsoft.com/office/officeart/2005/8/layout/hProcess3"/>
    <dgm:cxn modelId="{C3E36F0B-B6F3-42D8-9D9C-E0CCDDD64CB0}" type="presParOf" srcId="{311C7F08-9535-4310-A542-BB06AA545429}" destId="{EAFEC275-BDBB-469D-870A-D35FD998EB5A}" srcOrd="0" destOrd="0" presId="urn:microsoft.com/office/officeart/2005/8/layout/hProcess3"/>
    <dgm:cxn modelId="{F56293D9-B863-4E85-BBDA-E4C0E2750BC4}" type="presParOf" srcId="{311C7F08-9535-4310-A542-BB06AA545429}" destId="{85F91813-ECA5-4640-944C-A045DBD2A56D}" srcOrd="1" destOrd="0" presId="urn:microsoft.com/office/officeart/2005/8/layout/hProcess3"/>
    <dgm:cxn modelId="{673B79F0-5DB5-4A69-8DA6-3589E77E302C}" type="presParOf" srcId="{311C7F08-9535-4310-A542-BB06AA545429}" destId="{6722BCE4-5041-451D-9180-B6A4C7BD760E}" srcOrd="2" destOrd="0" presId="urn:microsoft.com/office/officeart/2005/8/layout/hProcess3"/>
    <dgm:cxn modelId="{BEA7416C-F904-49A1-8924-E751627A48D1}" type="presParOf" srcId="{311C7F08-9535-4310-A542-BB06AA545429}" destId="{934F9BC4-1753-43F2-A080-25586EC9EC77}" srcOrd="3" destOrd="0" presId="urn:microsoft.com/office/officeart/2005/8/layout/hProcess3"/>
    <dgm:cxn modelId="{FFFB05DD-0D7F-491C-8E68-79BD9A1EE8C6}" type="presParOf" srcId="{C612E7DC-16A2-418B-A221-076959C8E386}" destId="{618466A5-D50E-46E6-A286-E8A479A1A8FA}" srcOrd="2" destOrd="0" presId="urn:microsoft.com/office/officeart/2005/8/layout/hProcess3"/>
    <dgm:cxn modelId="{67B3DE81-23F1-4FE2-B6B3-3BBB44F9C12A}" type="presParOf" srcId="{C612E7DC-16A2-418B-A221-076959C8E386}" destId="{B1DF217B-4ACD-4A2F-A0CE-ACA405974896}" srcOrd="3" destOrd="0" presId="urn:microsoft.com/office/officeart/2005/8/layout/hProcess3"/>
    <dgm:cxn modelId="{F507B364-3A8F-4E4D-B343-6BD4641E55FA}" type="presParOf" srcId="{B1DF217B-4ACD-4A2F-A0CE-ACA405974896}" destId="{53123887-77C4-49AE-8F5D-F877826108DB}" srcOrd="0" destOrd="0" presId="urn:microsoft.com/office/officeart/2005/8/layout/hProcess3"/>
    <dgm:cxn modelId="{C30801D1-09BF-4D8D-AD10-C29D5986B625}" type="presParOf" srcId="{B1DF217B-4ACD-4A2F-A0CE-ACA405974896}" destId="{97F099FE-EE4B-4205-994E-A22420FC0B41}" srcOrd="1" destOrd="0" presId="urn:microsoft.com/office/officeart/2005/8/layout/hProcess3"/>
    <dgm:cxn modelId="{6C381A04-7BD7-4F8E-9E4B-78BC78611190}" type="presParOf" srcId="{B1DF217B-4ACD-4A2F-A0CE-ACA405974896}" destId="{3A2CCFFF-62E1-48A0-95D7-DDB2DB4B39C6}" srcOrd="2" destOrd="0" presId="urn:microsoft.com/office/officeart/2005/8/layout/hProcess3"/>
    <dgm:cxn modelId="{69E33E99-49AC-489D-9935-2FD17336828C}" type="presParOf" srcId="{B1DF217B-4ACD-4A2F-A0CE-ACA405974896}" destId="{489DFE0E-AE9A-4E7E-8D10-D815753E5180}" srcOrd="3" destOrd="0" presId="urn:microsoft.com/office/officeart/2005/8/layout/hProcess3"/>
    <dgm:cxn modelId="{166B9A29-A26A-4F58-9EAB-C5724C5E786D}" type="presParOf" srcId="{C612E7DC-16A2-418B-A221-076959C8E386}" destId="{EF64FE80-BBD7-4FC6-827D-FA3638B12755}" srcOrd="4" destOrd="0" presId="urn:microsoft.com/office/officeart/2005/8/layout/hProcess3"/>
    <dgm:cxn modelId="{7FEC485F-98D6-4675-B699-D0F7663F09E7}" type="presParOf" srcId="{C612E7DC-16A2-418B-A221-076959C8E386}" destId="{A6E2D5FC-A116-4A45-A3B4-AB5E7EAA398F}" srcOrd="5" destOrd="0" presId="urn:microsoft.com/office/officeart/2005/8/layout/hProcess3"/>
    <dgm:cxn modelId="{847AFC6E-28F8-4387-8149-E3BF1C624875}" type="presParOf" srcId="{A6E2D5FC-A116-4A45-A3B4-AB5E7EAA398F}" destId="{0D742089-1D0C-4760-B327-803CD5DB0C1F}" srcOrd="0" destOrd="0" presId="urn:microsoft.com/office/officeart/2005/8/layout/hProcess3"/>
    <dgm:cxn modelId="{B829BC03-6F55-42B0-9091-9A01349766C9}" type="presParOf" srcId="{A6E2D5FC-A116-4A45-A3B4-AB5E7EAA398F}" destId="{E2E9EDED-6846-437A-844F-75094EB5DB03}" srcOrd="1" destOrd="0" presId="urn:microsoft.com/office/officeart/2005/8/layout/hProcess3"/>
    <dgm:cxn modelId="{0011F268-8740-4A99-84CB-C338B63BB6D9}" type="presParOf" srcId="{A6E2D5FC-A116-4A45-A3B4-AB5E7EAA398F}" destId="{8699D923-D4C6-4836-BF0D-B28313933DC1}" srcOrd="2" destOrd="0" presId="urn:microsoft.com/office/officeart/2005/8/layout/hProcess3"/>
    <dgm:cxn modelId="{BBA115DC-E2C5-47D1-B188-59B9EB64F186}" type="presParOf" srcId="{A6E2D5FC-A116-4A45-A3B4-AB5E7EAA398F}" destId="{2985747E-4BF4-4D99-8868-3C6F9941EF0F}" srcOrd="3" destOrd="0" presId="urn:microsoft.com/office/officeart/2005/8/layout/hProcess3"/>
    <dgm:cxn modelId="{2A16318D-32D8-4174-B4D7-D8A028AFBA41}" type="presParOf" srcId="{C612E7DC-16A2-418B-A221-076959C8E386}" destId="{BB9763DB-B910-4DA7-9465-C83007868161}" srcOrd="6" destOrd="0" presId="urn:microsoft.com/office/officeart/2005/8/layout/hProcess3"/>
    <dgm:cxn modelId="{B8FD254D-6C1B-435A-B22E-BF40A41EF1BF}" type="presParOf" srcId="{C612E7DC-16A2-418B-A221-076959C8E386}" destId="{091C3537-5F96-4535-BF96-8F72CA6CE8FE}" srcOrd="7" destOrd="0" presId="urn:microsoft.com/office/officeart/2005/8/layout/hProcess3"/>
    <dgm:cxn modelId="{CF0E9BDA-C6B8-4D04-8479-F4DCF2C2FA6B}" type="presParOf" srcId="{C612E7DC-16A2-418B-A221-076959C8E386}" destId="{FFC5D49E-75D3-4D4C-B11A-C93776234E95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9D56A2-A968-43B1-80E8-7C524438B32C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CH"/>
        </a:p>
      </dgm:t>
    </dgm:pt>
    <dgm:pt modelId="{F21AA43D-E933-4629-982F-1BCD1135BD72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Affordability </a:t>
          </a:r>
        </a:p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of care </a:t>
          </a:r>
          <a:endParaRPr lang="en-GB" sz="1400" dirty="0">
            <a:latin typeface="Calibri" pitchFamily="34" charset="0"/>
            <a:cs typeface="Calibri" pitchFamily="34" charset="0"/>
          </a:endParaRPr>
        </a:p>
      </dgm:t>
    </dgm:pt>
    <dgm:pt modelId="{0B4CEB45-7DDA-46EC-89AF-B30791BAC809}" type="parTrans" cxnId="{AD7D73EE-A064-4924-8CB9-0D86522C0B34}">
      <dgm:prSet/>
      <dgm:spPr/>
      <dgm:t>
        <a:bodyPr/>
        <a:lstStyle/>
        <a:p>
          <a:endParaRPr lang="de-CH"/>
        </a:p>
      </dgm:t>
    </dgm:pt>
    <dgm:pt modelId="{4B11A0D7-5A75-4567-BD29-40CB7D3B1B9A}" type="sibTrans" cxnId="{AD7D73EE-A064-4924-8CB9-0D86522C0B34}">
      <dgm:prSet/>
      <dgm:spPr/>
      <dgm:t>
        <a:bodyPr/>
        <a:lstStyle/>
        <a:p>
          <a:endParaRPr lang="de-CH"/>
        </a:p>
      </dgm:t>
    </dgm:pt>
    <dgm:pt modelId="{BCD1B3C2-2C20-4071-9746-825FA062A145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Gaps in financial protection e.g. OOP, transport costs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3862FD3D-664C-4E6D-BFF7-C2FD1572AD9F}" type="parTrans" cxnId="{BCEAF25C-33BA-460B-B00B-872ACE8DCAC3}">
      <dgm:prSet/>
      <dgm:spPr/>
      <dgm:t>
        <a:bodyPr/>
        <a:lstStyle/>
        <a:p>
          <a:endParaRPr lang="de-CH"/>
        </a:p>
      </dgm:t>
    </dgm:pt>
    <dgm:pt modelId="{AEC737A4-C9F3-4528-A19E-52758F5B3B86}" type="sibTrans" cxnId="{BCEAF25C-33BA-460B-B00B-872ACE8DCAC3}">
      <dgm:prSet/>
      <dgm:spPr/>
      <dgm:t>
        <a:bodyPr/>
        <a:lstStyle/>
        <a:p>
          <a:endParaRPr lang="de-CH"/>
        </a:p>
      </dgm:t>
    </dgm:pt>
    <dgm:pt modelId="{8A359E14-046D-482D-A389-563E40B9CA7F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Availability </a:t>
          </a:r>
        </a:p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of services and benefits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9F2D5535-239D-482C-B8CD-CCD3D5D82FDF}" type="parTrans" cxnId="{38E8E5AF-DAE1-4881-8A2D-31A44B2D70AA}">
      <dgm:prSet/>
      <dgm:spPr/>
      <dgm:t>
        <a:bodyPr/>
        <a:lstStyle/>
        <a:p>
          <a:endParaRPr lang="de-CH"/>
        </a:p>
      </dgm:t>
    </dgm:pt>
    <dgm:pt modelId="{49A1CD49-0FA3-403C-909C-D72CB0188724}" type="sibTrans" cxnId="{38E8E5AF-DAE1-4881-8A2D-31A44B2D70AA}">
      <dgm:prSet/>
      <dgm:spPr/>
      <dgm:t>
        <a:bodyPr/>
        <a:lstStyle/>
        <a:p>
          <a:endParaRPr lang="de-CH"/>
        </a:p>
      </dgm:t>
    </dgm:pt>
    <dgm:pt modelId="{33148C1C-7DBF-4E2B-9989-90BD4294C7CE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Gaps in benefit packages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AD7F4DD4-2D0B-4537-9110-AC7685212961}" type="parTrans" cxnId="{714025DD-166B-4187-9403-4B98C748A0DA}">
      <dgm:prSet/>
      <dgm:spPr/>
      <dgm:t>
        <a:bodyPr/>
        <a:lstStyle/>
        <a:p>
          <a:endParaRPr lang="de-CH"/>
        </a:p>
      </dgm:t>
    </dgm:pt>
    <dgm:pt modelId="{3BB81498-5D81-461F-A9D3-41E6424C4D6F}" type="sibTrans" cxnId="{714025DD-166B-4187-9403-4B98C748A0DA}">
      <dgm:prSet/>
      <dgm:spPr/>
      <dgm:t>
        <a:bodyPr/>
        <a:lstStyle/>
        <a:p>
          <a:endParaRPr lang="de-CH"/>
        </a:p>
      </dgm:t>
    </dgm:pt>
    <dgm:pt modelId="{4CBC43B8-7A8C-44DF-B8C8-DB133077278E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Lack of health infrastructure and health workers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53E8EBC6-09DE-409B-9422-43D21F76D98D}" type="parTrans" cxnId="{A18D8B1F-9CDC-4CDA-AEBC-7A23AF38FE17}">
      <dgm:prSet/>
      <dgm:spPr/>
      <dgm:t>
        <a:bodyPr/>
        <a:lstStyle/>
        <a:p>
          <a:endParaRPr lang="de-CH"/>
        </a:p>
      </dgm:t>
    </dgm:pt>
    <dgm:pt modelId="{34CCB6C5-A5E9-4416-A317-D53503997FE3}" type="sibTrans" cxnId="{A18D8B1F-9CDC-4CDA-AEBC-7A23AF38FE17}">
      <dgm:prSet/>
      <dgm:spPr/>
      <dgm:t>
        <a:bodyPr/>
        <a:lstStyle/>
        <a:p>
          <a:endParaRPr lang="de-CH"/>
        </a:p>
      </dgm:t>
    </dgm:pt>
    <dgm:pt modelId="{F738BBDD-3C62-4141-B914-027AFA8A3D44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Financing and resource generation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A8F35A8D-5F70-48B3-9107-50237F4F0190}" type="parTrans" cxnId="{7A1508D8-124B-423C-9311-24833EEF01DB}">
      <dgm:prSet/>
      <dgm:spPr/>
      <dgm:t>
        <a:bodyPr/>
        <a:lstStyle/>
        <a:p>
          <a:endParaRPr lang="de-CH"/>
        </a:p>
      </dgm:t>
    </dgm:pt>
    <dgm:pt modelId="{ACA13F31-D787-4A40-AF8E-6D423F8AE798}" type="sibTrans" cxnId="{7A1508D8-124B-423C-9311-24833EEF01DB}">
      <dgm:prSet/>
      <dgm:spPr/>
      <dgm:t>
        <a:bodyPr/>
        <a:lstStyle/>
        <a:p>
          <a:endParaRPr lang="de-CH"/>
        </a:p>
      </dgm:t>
    </dgm:pt>
    <dgm:pt modelId="{58CB698B-3089-4F17-86B5-30CFD23C421D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Under-funding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3564FFFD-F764-4F02-94C9-172E05E69A43}" type="parTrans" cxnId="{09718AE3-1453-4FFA-A649-A8614843FDA4}">
      <dgm:prSet/>
      <dgm:spPr/>
      <dgm:t>
        <a:bodyPr/>
        <a:lstStyle/>
        <a:p>
          <a:endParaRPr lang="de-CH"/>
        </a:p>
      </dgm:t>
    </dgm:pt>
    <dgm:pt modelId="{D20AB251-7F04-444A-87B9-887558B974CD}" type="sibTrans" cxnId="{09718AE3-1453-4FFA-A649-A8614843FDA4}">
      <dgm:prSet/>
      <dgm:spPr/>
      <dgm:t>
        <a:bodyPr/>
        <a:lstStyle/>
        <a:p>
          <a:endParaRPr lang="de-CH"/>
        </a:p>
      </dgm:t>
    </dgm:pt>
    <dgm:pt modelId="{58B0EA6D-E2E3-454F-88C2-E416CD0E5F58}">
      <dgm:prSet custT="1"/>
      <dgm:spPr/>
      <dgm:t>
        <a:bodyPr/>
        <a:lstStyle/>
        <a:p>
          <a:pPr rtl="0"/>
          <a:r>
            <a:rPr lang="en-GB" sz="1400" dirty="0" smtClean="0">
              <a:latin typeface="Calibri" pitchFamily="34" charset="0"/>
              <a:cs typeface="Calibri" pitchFamily="34" charset="0"/>
            </a:rPr>
            <a:t>Gaps in burden sharing and risk pooling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C4BFB208-AF35-4DAA-A323-9D3C31016864}" type="sibTrans" cxnId="{A8CF2429-FAC0-4B7E-B130-E84237C789EB}">
      <dgm:prSet/>
      <dgm:spPr/>
      <dgm:t>
        <a:bodyPr/>
        <a:lstStyle/>
        <a:p>
          <a:endParaRPr lang="de-CH"/>
        </a:p>
      </dgm:t>
    </dgm:pt>
    <dgm:pt modelId="{D7610A91-FB42-45BB-A831-453F1F6C98A3}" type="parTrans" cxnId="{A8CF2429-FAC0-4B7E-B130-E84237C789EB}">
      <dgm:prSet/>
      <dgm:spPr/>
      <dgm:t>
        <a:bodyPr/>
        <a:lstStyle/>
        <a:p>
          <a:endParaRPr lang="de-CH"/>
        </a:p>
      </dgm:t>
    </dgm:pt>
    <dgm:pt modelId="{E1D4605E-E6B4-49E8-BDD6-05F5B89FC7CB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Policy coordination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7EE3C317-7EFB-4811-B13B-DB1FBDEEC2C4}" type="sibTrans" cxnId="{4D12CA21-9455-4B66-B9D3-666C8A4E011D}">
      <dgm:prSet/>
      <dgm:spPr/>
      <dgm:t>
        <a:bodyPr/>
        <a:lstStyle/>
        <a:p>
          <a:endParaRPr lang="en-GB"/>
        </a:p>
      </dgm:t>
    </dgm:pt>
    <dgm:pt modelId="{54A87A49-15EA-422C-BA74-E1B479D143B7}" type="parTrans" cxnId="{4D12CA21-9455-4B66-B9D3-666C8A4E011D}">
      <dgm:prSet/>
      <dgm:spPr/>
      <dgm:t>
        <a:bodyPr/>
        <a:lstStyle/>
        <a:p>
          <a:endParaRPr lang="en-GB"/>
        </a:p>
      </dgm:t>
    </dgm:pt>
    <dgm:pt modelId="{7E16A7CE-D015-41E6-A5F2-697EA01C7412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Absence of coordinated policy approaches for health and other social and economic sectors e.g. labour market and  social security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17D64C46-F66C-4FF4-A666-002344FBA533}" type="sibTrans" cxnId="{E977E36C-F5AA-4E06-A4E4-EA6DCC411530}">
      <dgm:prSet/>
      <dgm:spPr/>
      <dgm:t>
        <a:bodyPr/>
        <a:lstStyle/>
        <a:p>
          <a:endParaRPr lang="en-GB"/>
        </a:p>
      </dgm:t>
    </dgm:pt>
    <dgm:pt modelId="{AA12CCD7-9BA1-46EE-B889-95EEF4DB212C}" type="parTrans" cxnId="{E977E36C-F5AA-4E06-A4E4-EA6DCC411530}">
      <dgm:prSet/>
      <dgm:spPr/>
      <dgm:t>
        <a:bodyPr/>
        <a:lstStyle/>
        <a:p>
          <a:endParaRPr lang="en-GB"/>
        </a:p>
      </dgm:t>
    </dgm:pt>
    <dgm:pt modelId="{3253A26B-D9A8-4DB7-B55A-0958E102EF7B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Socio-economic factors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C7410996-2BCB-4F7E-B568-F596A2D50630}" type="parTrans" cxnId="{B96E53E5-C8AD-465B-B242-3AE5EB66236B}">
      <dgm:prSet/>
      <dgm:spPr/>
      <dgm:t>
        <a:bodyPr/>
        <a:lstStyle/>
        <a:p>
          <a:endParaRPr lang="en-GB"/>
        </a:p>
      </dgm:t>
    </dgm:pt>
    <dgm:pt modelId="{B8EB7FEE-D677-4CC4-8CD7-E93F2A958C56}" type="sibTrans" cxnId="{B96E53E5-C8AD-465B-B242-3AE5EB66236B}">
      <dgm:prSet/>
      <dgm:spPr/>
      <dgm:t>
        <a:bodyPr/>
        <a:lstStyle/>
        <a:p>
          <a:endParaRPr lang="en-GB"/>
        </a:p>
      </dgm:t>
    </dgm:pt>
    <dgm:pt modelId="{EEE64388-C6F2-49EB-94A5-F914DEF0F487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Deficits in poverty alleviation and income support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2670D305-5BF1-4E3E-9891-9841AF5E4F4E}" type="parTrans" cxnId="{88F30CC8-FEB1-4AC5-B310-FB9FBE5121EB}">
      <dgm:prSet/>
      <dgm:spPr/>
      <dgm:t>
        <a:bodyPr/>
        <a:lstStyle/>
        <a:p>
          <a:endParaRPr lang="en-GB"/>
        </a:p>
      </dgm:t>
    </dgm:pt>
    <dgm:pt modelId="{E3613C0E-68FF-40A5-9DEA-C912F53AEB6E}" type="sibTrans" cxnId="{88F30CC8-FEB1-4AC5-B310-FB9FBE5121EB}">
      <dgm:prSet/>
      <dgm:spPr/>
      <dgm:t>
        <a:bodyPr/>
        <a:lstStyle/>
        <a:p>
          <a:endParaRPr lang="en-GB"/>
        </a:p>
      </dgm:t>
    </dgm:pt>
    <dgm:pt modelId="{30938F47-2401-4FAA-82CF-9A964C1B73DA}">
      <dgm:prSet custT="1"/>
      <dgm:spPr/>
      <dgm:t>
        <a:bodyPr/>
        <a:lstStyle/>
        <a:p>
          <a:pPr rtl="0"/>
          <a:r>
            <a:rPr lang="de-CH" sz="1400" dirty="0" smtClean="0">
              <a:latin typeface="Calibri" pitchFamily="34" charset="0"/>
              <a:cs typeface="Calibri" pitchFamily="34" charset="0"/>
            </a:rPr>
            <a:t>Labour market policies facilitating job creation and transition from informal to formal labour markets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F4DBF319-966E-4F67-93EA-7D8E8319643B}" type="parTrans" cxnId="{1E51A24D-7D7C-4BED-9070-A3C269108975}">
      <dgm:prSet/>
      <dgm:spPr/>
      <dgm:t>
        <a:bodyPr/>
        <a:lstStyle/>
        <a:p>
          <a:endParaRPr lang="en-GB"/>
        </a:p>
      </dgm:t>
    </dgm:pt>
    <dgm:pt modelId="{3E82A5A5-B06E-4335-8533-E1FBAB3EC4D6}" type="sibTrans" cxnId="{1E51A24D-7D7C-4BED-9070-A3C269108975}">
      <dgm:prSet/>
      <dgm:spPr/>
      <dgm:t>
        <a:bodyPr/>
        <a:lstStyle/>
        <a:p>
          <a:endParaRPr lang="en-GB"/>
        </a:p>
      </dgm:t>
    </dgm:pt>
    <dgm:pt modelId="{54966E32-A914-46F2-ABB8-88C3A817B020}">
      <dgm:prSet custT="1"/>
      <dgm:spPr/>
      <dgm:t>
        <a:bodyPr/>
        <a:lstStyle/>
        <a:p>
          <a:pPr rtl="0"/>
          <a:r>
            <a:rPr lang="en-GB" sz="1400" baseline="0" dirty="0" smtClean="0">
              <a:solidFill>
                <a:schemeClr val="dk1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Inequities due to gender, age, migration, ethnics </a:t>
          </a:r>
          <a:endParaRPr lang="de-CH" sz="1400" dirty="0">
            <a:latin typeface="Calibri" pitchFamily="34" charset="0"/>
            <a:cs typeface="Calibri" pitchFamily="34" charset="0"/>
          </a:endParaRPr>
        </a:p>
      </dgm:t>
    </dgm:pt>
    <dgm:pt modelId="{402A27E6-CE26-45C4-852C-0DC0326A37FC}" type="parTrans" cxnId="{69882E43-B424-4C10-958F-A8993E4A299F}">
      <dgm:prSet/>
      <dgm:spPr/>
      <dgm:t>
        <a:bodyPr/>
        <a:lstStyle/>
        <a:p>
          <a:endParaRPr lang="en-GB"/>
        </a:p>
      </dgm:t>
    </dgm:pt>
    <dgm:pt modelId="{E37D0D99-5E53-4FC8-A6C5-C1B27B041B5E}" type="sibTrans" cxnId="{69882E43-B424-4C10-958F-A8993E4A299F}">
      <dgm:prSet/>
      <dgm:spPr/>
      <dgm:t>
        <a:bodyPr/>
        <a:lstStyle/>
        <a:p>
          <a:endParaRPr lang="en-GB"/>
        </a:p>
      </dgm:t>
    </dgm:pt>
    <dgm:pt modelId="{3C9FCB3B-9AD2-439A-8668-B02B2125EE9B}" type="pres">
      <dgm:prSet presAssocID="{859D56A2-A968-43B1-80E8-7C524438B32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CH"/>
        </a:p>
      </dgm:t>
    </dgm:pt>
    <dgm:pt modelId="{4DA69E0A-1324-425F-97B6-65DDADADB854}" type="pres">
      <dgm:prSet presAssocID="{F21AA43D-E933-4629-982F-1BCD1135BD72}" presName="root" presStyleCnt="0"/>
      <dgm:spPr/>
      <dgm:t>
        <a:bodyPr/>
        <a:lstStyle/>
        <a:p>
          <a:endParaRPr lang="en-GB"/>
        </a:p>
      </dgm:t>
    </dgm:pt>
    <dgm:pt modelId="{DD3681BD-C8E8-4A1F-B49D-FD8AFFF8BAE7}" type="pres">
      <dgm:prSet presAssocID="{F21AA43D-E933-4629-982F-1BCD1135BD72}" presName="rootComposite" presStyleCnt="0"/>
      <dgm:spPr/>
      <dgm:t>
        <a:bodyPr/>
        <a:lstStyle/>
        <a:p>
          <a:endParaRPr lang="en-GB"/>
        </a:p>
      </dgm:t>
    </dgm:pt>
    <dgm:pt modelId="{2FB61728-0609-4B1B-A2F3-61916F64429B}" type="pres">
      <dgm:prSet presAssocID="{F21AA43D-E933-4629-982F-1BCD1135BD72}" presName="rootText" presStyleLbl="node1" presStyleIdx="0" presStyleCnt="5" custScaleY="114552"/>
      <dgm:spPr/>
      <dgm:t>
        <a:bodyPr/>
        <a:lstStyle/>
        <a:p>
          <a:endParaRPr lang="de-CH"/>
        </a:p>
      </dgm:t>
    </dgm:pt>
    <dgm:pt modelId="{706AA10A-C0FB-4301-94D7-F83D94E401B2}" type="pres">
      <dgm:prSet presAssocID="{F21AA43D-E933-4629-982F-1BCD1135BD72}" presName="rootConnector" presStyleLbl="node1" presStyleIdx="0" presStyleCnt="5"/>
      <dgm:spPr/>
      <dgm:t>
        <a:bodyPr/>
        <a:lstStyle/>
        <a:p>
          <a:endParaRPr lang="de-CH"/>
        </a:p>
      </dgm:t>
    </dgm:pt>
    <dgm:pt modelId="{7DA55CDF-4FDB-4C7C-A268-79E29E15717E}" type="pres">
      <dgm:prSet presAssocID="{F21AA43D-E933-4629-982F-1BCD1135BD72}" presName="childShape" presStyleCnt="0"/>
      <dgm:spPr/>
      <dgm:t>
        <a:bodyPr/>
        <a:lstStyle/>
        <a:p>
          <a:endParaRPr lang="en-GB"/>
        </a:p>
      </dgm:t>
    </dgm:pt>
    <dgm:pt modelId="{D40B923E-A86F-4F11-8683-6818B9A7A40E}" type="pres">
      <dgm:prSet presAssocID="{3862FD3D-664C-4E6D-BFF7-C2FD1572AD9F}" presName="Name13" presStyleLbl="parChTrans1D2" presStyleIdx="0" presStyleCnt="9"/>
      <dgm:spPr/>
      <dgm:t>
        <a:bodyPr/>
        <a:lstStyle/>
        <a:p>
          <a:endParaRPr lang="de-CH"/>
        </a:p>
      </dgm:t>
    </dgm:pt>
    <dgm:pt modelId="{90304C16-DC3F-45D2-8C44-0F7791966880}" type="pres">
      <dgm:prSet presAssocID="{BCD1B3C2-2C20-4071-9746-825FA062A145}" presName="childText" presStyleLbl="bgAcc1" presStyleIdx="0" presStyleCnt="9" custScaleY="195258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B7771F33-5678-462E-ACA5-84C0922B4605}" type="pres">
      <dgm:prSet presAssocID="{8A359E14-046D-482D-A389-563E40B9CA7F}" presName="root" presStyleCnt="0"/>
      <dgm:spPr/>
      <dgm:t>
        <a:bodyPr/>
        <a:lstStyle/>
        <a:p>
          <a:endParaRPr lang="en-GB"/>
        </a:p>
      </dgm:t>
    </dgm:pt>
    <dgm:pt modelId="{3DD5194B-87B0-47D1-ADFC-69F931B9560B}" type="pres">
      <dgm:prSet presAssocID="{8A359E14-046D-482D-A389-563E40B9CA7F}" presName="rootComposite" presStyleCnt="0"/>
      <dgm:spPr/>
      <dgm:t>
        <a:bodyPr/>
        <a:lstStyle/>
        <a:p>
          <a:endParaRPr lang="en-GB"/>
        </a:p>
      </dgm:t>
    </dgm:pt>
    <dgm:pt modelId="{27DE144F-CFD3-4DE7-ACFF-CBA21AF44F13}" type="pres">
      <dgm:prSet presAssocID="{8A359E14-046D-482D-A389-563E40B9CA7F}" presName="rootText" presStyleLbl="node1" presStyleIdx="1" presStyleCnt="5" custScaleY="114552"/>
      <dgm:spPr/>
      <dgm:t>
        <a:bodyPr/>
        <a:lstStyle/>
        <a:p>
          <a:endParaRPr lang="de-CH"/>
        </a:p>
      </dgm:t>
    </dgm:pt>
    <dgm:pt modelId="{7AFC054B-1377-4465-A00C-2E089589E83F}" type="pres">
      <dgm:prSet presAssocID="{8A359E14-046D-482D-A389-563E40B9CA7F}" presName="rootConnector" presStyleLbl="node1" presStyleIdx="1" presStyleCnt="5"/>
      <dgm:spPr/>
      <dgm:t>
        <a:bodyPr/>
        <a:lstStyle/>
        <a:p>
          <a:endParaRPr lang="de-CH"/>
        </a:p>
      </dgm:t>
    </dgm:pt>
    <dgm:pt modelId="{D4D17524-E824-4656-97BC-858682A26F3B}" type="pres">
      <dgm:prSet presAssocID="{8A359E14-046D-482D-A389-563E40B9CA7F}" presName="childShape" presStyleCnt="0"/>
      <dgm:spPr/>
      <dgm:t>
        <a:bodyPr/>
        <a:lstStyle/>
        <a:p>
          <a:endParaRPr lang="en-GB"/>
        </a:p>
      </dgm:t>
    </dgm:pt>
    <dgm:pt modelId="{48487610-2F08-4F6A-8BD7-23E3ECDB5667}" type="pres">
      <dgm:prSet presAssocID="{AD7F4DD4-2D0B-4537-9110-AC7685212961}" presName="Name13" presStyleLbl="parChTrans1D2" presStyleIdx="1" presStyleCnt="9"/>
      <dgm:spPr/>
      <dgm:t>
        <a:bodyPr/>
        <a:lstStyle/>
        <a:p>
          <a:endParaRPr lang="de-CH"/>
        </a:p>
      </dgm:t>
    </dgm:pt>
    <dgm:pt modelId="{127D3300-0582-4511-ABB5-2BB18BBF775C}" type="pres">
      <dgm:prSet presAssocID="{33148C1C-7DBF-4E2B-9989-90BD4294C7CE}" presName="childText" presStyleLbl="bgAcc1" presStyleIdx="1" presStyleCnt="9" custScaleX="118896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A654F44A-2E38-4A8D-9755-009573C74419}" type="pres">
      <dgm:prSet presAssocID="{53E8EBC6-09DE-409B-9422-43D21F76D98D}" presName="Name13" presStyleLbl="parChTrans1D2" presStyleIdx="2" presStyleCnt="9"/>
      <dgm:spPr/>
      <dgm:t>
        <a:bodyPr/>
        <a:lstStyle/>
        <a:p>
          <a:endParaRPr lang="de-CH"/>
        </a:p>
      </dgm:t>
    </dgm:pt>
    <dgm:pt modelId="{EBEA54BC-44C2-46AF-998D-97B14FD3D996}" type="pres">
      <dgm:prSet presAssocID="{4CBC43B8-7A8C-44DF-B8C8-DB133077278E}" presName="childText" presStyleLbl="bgAcc1" presStyleIdx="2" presStyleCnt="9" custScaleX="118896" custScaleY="221049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B1D6600A-E574-4015-BF8F-4D9F429DE559}" type="pres">
      <dgm:prSet presAssocID="{F738BBDD-3C62-4141-B914-027AFA8A3D44}" presName="root" presStyleCnt="0"/>
      <dgm:spPr/>
      <dgm:t>
        <a:bodyPr/>
        <a:lstStyle/>
        <a:p>
          <a:endParaRPr lang="en-GB"/>
        </a:p>
      </dgm:t>
    </dgm:pt>
    <dgm:pt modelId="{37594C25-6731-4613-B21B-8C9B6B2E8C7C}" type="pres">
      <dgm:prSet presAssocID="{F738BBDD-3C62-4141-B914-027AFA8A3D44}" presName="rootComposite" presStyleCnt="0"/>
      <dgm:spPr/>
      <dgm:t>
        <a:bodyPr/>
        <a:lstStyle/>
        <a:p>
          <a:endParaRPr lang="en-GB"/>
        </a:p>
      </dgm:t>
    </dgm:pt>
    <dgm:pt modelId="{A3916707-4FA5-4285-86C8-AFDF0AD3835F}" type="pres">
      <dgm:prSet presAssocID="{F738BBDD-3C62-4141-B914-027AFA8A3D44}" presName="rootText" presStyleLbl="node1" presStyleIdx="2" presStyleCnt="5" custScaleY="114553"/>
      <dgm:spPr/>
      <dgm:t>
        <a:bodyPr/>
        <a:lstStyle/>
        <a:p>
          <a:endParaRPr lang="de-CH"/>
        </a:p>
      </dgm:t>
    </dgm:pt>
    <dgm:pt modelId="{F09EEA6B-EECE-48AA-B45A-865ABC9226A2}" type="pres">
      <dgm:prSet presAssocID="{F738BBDD-3C62-4141-B914-027AFA8A3D44}" presName="rootConnector" presStyleLbl="node1" presStyleIdx="2" presStyleCnt="5"/>
      <dgm:spPr/>
      <dgm:t>
        <a:bodyPr/>
        <a:lstStyle/>
        <a:p>
          <a:endParaRPr lang="de-CH"/>
        </a:p>
      </dgm:t>
    </dgm:pt>
    <dgm:pt modelId="{C1ADC4BD-D716-4A5A-8C84-7B6F413C39E6}" type="pres">
      <dgm:prSet presAssocID="{F738BBDD-3C62-4141-B914-027AFA8A3D44}" presName="childShape" presStyleCnt="0"/>
      <dgm:spPr/>
      <dgm:t>
        <a:bodyPr/>
        <a:lstStyle/>
        <a:p>
          <a:endParaRPr lang="en-GB"/>
        </a:p>
      </dgm:t>
    </dgm:pt>
    <dgm:pt modelId="{7EDE56A7-FDE9-4598-8992-F9BC1FFDAAAF}" type="pres">
      <dgm:prSet presAssocID="{3564FFFD-F764-4F02-94C9-172E05E69A43}" presName="Name13" presStyleLbl="parChTrans1D2" presStyleIdx="3" presStyleCnt="9"/>
      <dgm:spPr/>
      <dgm:t>
        <a:bodyPr/>
        <a:lstStyle/>
        <a:p>
          <a:endParaRPr lang="de-CH"/>
        </a:p>
      </dgm:t>
    </dgm:pt>
    <dgm:pt modelId="{2A23EE16-E591-41F1-B0B0-4DDC18236AC9}" type="pres">
      <dgm:prSet presAssocID="{58CB698B-3089-4F17-86B5-30CFD23C421D}" presName="childText" presStyleLbl="bgAcc1" presStyleIdx="3" presStyleCnt="9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16A9FA10-E518-4AD1-BA8D-04251A3983BF}" type="pres">
      <dgm:prSet presAssocID="{D7610A91-FB42-45BB-A831-453F1F6C98A3}" presName="Name13" presStyleLbl="parChTrans1D2" presStyleIdx="4" presStyleCnt="9"/>
      <dgm:spPr/>
      <dgm:t>
        <a:bodyPr/>
        <a:lstStyle/>
        <a:p>
          <a:endParaRPr lang="de-CH"/>
        </a:p>
      </dgm:t>
    </dgm:pt>
    <dgm:pt modelId="{F8F76D3B-BEAD-40DB-9905-27B85B6B31E1}" type="pres">
      <dgm:prSet presAssocID="{58B0EA6D-E2E3-454F-88C2-E416CD0E5F58}" presName="childText" presStyleLbl="bgAcc1" presStyleIdx="4" presStyleCnt="9" custScaleY="150036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A90E1624-1731-43BF-A697-BDAA23281E72}" type="pres">
      <dgm:prSet presAssocID="{3253A26B-D9A8-4DB7-B55A-0958E102EF7B}" presName="root" presStyleCnt="0"/>
      <dgm:spPr/>
      <dgm:t>
        <a:bodyPr/>
        <a:lstStyle/>
        <a:p>
          <a:endParaRPr lang="en-GB"/>
        </a:p>
      </dgm:t>
    </dgm:pt>
    <dgm:pt modelId="{3793B511-9E3F-4E29-B2F6-FF53D74B7F72}" type="pres">
      <dgm:prSet presAssocID="{3253A26B-D9A8-4DB7-B55A-0958E102EF7B}" presName="rootComposite" presStyleCnt="0"/>
      <dgm:spPr/>
      <dgm:t>
        <a:bodyPr/>
        <a:lstStyle/>
        <a:p>
          <a:endParaRPr lang="en-GB"/>
        </a:p>
      </dgm:t>
    </dgm:pt>
    <dgm:pt modelId="{2B4524A7-24E8-461D-A1B5-CB1925C744AB}" type="pres">
      <dgm:prSet presAssocID="{3253A26B-D9A8-4DB7-B55A-0958E102EF7B}" presName="rootText" presStyleLbl="node1" presStyleIdx="3" presStyleCnt="5" custScaleX="126808" custScaleY="111572"/>
      <dgm:spPr/>
      <dgm:t>
        <a:bodyPr/>
        <a:lstStyle/>
        <a:p>
          <a:endParaRPr lang="en-GB"/>
        </a:p>
      </dgm:t>
    </dgm:pt>
    <dgm:pt modelId="{2DAFA075-0232-4602-A91A-611BD3C909D7}" type="pres">
      <dgm:prSet presAssocID="{3253A26B-D9A8-4DB7-B55A-0958E102EF7B}" presName="rootConnector" presStyleLbl="node1" presStyleIdx="3" presStyleCnt="5"/>
      <dgm:spPr/>
      <dgm:t>
        <a:bodyPr/>
        <a:lstStyle/>
        <a:p>
          <a:endParaRPr lang="en-GB"/>
        </a:p>
      </dgm:t>
    </dgm:pt>
    <dgm:pt modelId="{A75161B7-3892-4819-BAD4-064D7332182C}" type="pres">
      <dgm:prSet presAssocID="{3253A26B-D9A8-4DB7-B55A-0958E102EF7B}" presName="childShape" presStyleCnt="0"/>
      <dgm:spPr/>
      <dgm:t>
        <a:bodyPr/>
        <a:lstStyle/>
        <a:p>
          <a:endParaRPr lang="en-GB"/>
        </a:p>
      </dgm:t>
    </dgm:pt>
    <dgm:pt modelId="{DC7C95AF-A5D9-4972-8294-2F9F3982207B}" type="pres">
      <dgm:prSet presAssocID="{2670D305-5BF1-4E3E-9891-9841AF5E4F4E}" presName="Name13" presStyleLbl="parChTrans1D2" presStyleIdx="5" presStyleCnt="9"/>
      <dgm:spPr/>
      <dgm:t>
        <a:bodyPr/>
        <a:lstStyle/>
        <a:p>
          <a:endParaRPr lang="en-GB"/>
        </a:p>
      </dgm:t>
    </dgm:pt>
    <dgm:pt modelId="{D07DE92B-FF64-40DA-AD5E-42763B2F423E}" type="pres">
      <dgm:prSet presAssocID="{EEE64388-C6F2-49EB-94A5-F914DEF0F487}" presName="childText" presStyleLbl="bgAcc1" presStyleIdx="5" presStyleCnt="9" custScaleX="149983" custScaleY="1401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51AA0A-F64C-464F-8B04-7D020D37D4C4}" type="pres">
      <dgm:prSet presAssocID="{402A27E6-CE26-45C4-852C-0DC0326A37FC}" presName="Name13" presStyleLbl="parChTrans1D2" presStyleIdx="6" presStyleCnt="9"/>
      <dgm:spPr/>
      <dgm:t>
        <a:bodyPr/>
        <a:lstStyle/>
        <a:p>
          <a:endParaRPr lang="en-GB"/>
        </a:p>
      </dgm:t>
    </dgm:pt>
    <dgm:pt modelId="{163720ED-31F7-4BEA-9DF8-DFDF6259E61A}" type="pres">
      <dgm:prSet presAssocID="{54966E32-A914-46F2-ABB8-88C3A817B020}" presName="childText" presStyleLbl="bgAcc1" presStyleIdx="6" presStyleCnt="9" custScaleX="1472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CDB1DC-75A3-4B10-BBCF-9AFE15665A50}" type="pres">
      <dgm:prSet presAssocID="{F4DBF319-966E-4F67-93EA-7D8E8319643B}" presName="Name13" presStyleLbl="parChTrans1D2" presStyleIdx="7" presStyleCnt="9"/>
      <dgm:spPr/>
      <dgm:t>
        <a:bodyPr/>
        <a:lstStyle/>
        <a:p>
          <a:endParaRPr lang="en-GB"/>
        </a:p>
      </dgm:t>
    </dgm:pt>
    <dgm:pt modelId="{08BFFAB0-E6E9-42DB-9898-74AAB198F2B9}" type="pres">
      <dgm:prSet presAssocID="{30938F47-2401-4FAA-82CF-9A964C1B73DA}" presName="childText" presStyleLbl="bgAcc1" presStyleIdx="7" presStyleCnt="9" custScaleX="149983" custScaleY="2660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DB32E1-76FD-4832-8825-3D966798A8E3}" type="pres">
      <dgm:prSet presAssocID="{E1D4605E-E6B4-49E8-BDD6-05F5B89FC7CB}" presName="root" presStyleCnt="0"/>
      <dgm:spPr/>
      <dgm:t>
        <a:bodyPr/>
        <a:lstStyle/>
        <a:p>
          <a:endParaRPr lang="en-GB"/>
        </a:p>
      </dgm:t>
    </dgm:pt>
    <dgm:pt modelId="{E8B8A45C-38F6-454C-AB0F-7DC12E53F931}" type="pres">
      <dgm:prSet presAssocID="{E1D4605E-E6B4-49E8-BDD6-05F5B89FC7CB}" presName="rootComposite" presStyleCnt="0"/>
      <dgm:spPr/>
      <dgm:t>
        <a:bodyPr/>
        <a:lstStyle/>
        <a:p>
          <a:endParaRPr lang="en-GB"/>
        </a:p>
      </dgm:t>
    </dgm:pt>
    <dgm:pt modelId="{D953A753-F64E-4899-9E36-6765A7212814}" type="pres">
      <dgm:prSet presAssocID="{E1D4605E-E6B4-49E8-BDD6-05F5B89FC7CB}" presName="rootText" presStyleLbl="node1" presStyleIdx="4" presStyleCnt="5" custScaleY="116747"/>
      <dgm:spPr/>
      <dgm:t>
        <a:bodyPr/>
        <a:lstStyle/>
        <a:p>
          <a:endParaRPr lang="en-GB"/>
        </a:p>
      </dgm:t>
    </dgm:pt>
    <dgm:pt modelId="{0BEE33FF-4B75-4DC7-B7FA-B21C71ED03EA}" type="pres">
      <dgm:prSet presAssocID="{E1D4605E-E6B4-49E8-BDD6-05F5B89FC7CB}" presName="rootConnector" presStyleLbl="node1" presStyleIdx="4" presStyleCnt="5"/>
      <dgm:spPr/>
      <dgm:t>
        <a:bodyPr/>
        <a:lstStyle/>
        <a:p>
          <a:endParaRPr lang="en-GB"/>
        </a:p>
      </dgm:t>
    </dgm:pt>
    <dgm:pt modelId="{E75920D7-B57B-4F60-BBD9-768E4FC83DD6}" type="pres">
      <dgm:prSet presAssocID="{E1D4605E-E6B4-49E8-BDD6-05F5B89FC7CB}" presName="childShape" presStyleCnt="0"/>
      <dgm:spPr/>
      <dgm:t>
        <a:bodyPr/>
        <a:lstStyle/>
        <a:p>
          <a:endParaRPr lang="en-GB"/>
        </a:p>
      </dgm:t>
    </dgm:pt>
    <dgm:pt modelId="{E4640BDB-F81E-49E6-851F-DAF4D29B6F15}" type="pres">
      <dgm:prSet presAssocID="{AA12CCD7-9BA1-46EE-B889-95EEF4DB212C}" presName="Name13" presStyleLbl="parChTrans1D2" presStyleIdx="8" presStyleCnt="9"/>
      <dgm:spPr/>
      <dgm:t>
        <a:bodyPr/>
        <a:lstStyle/>
        <a:p>
          <a:endParaRPr lang="en-GB"/>
        </a:p>
      </dgm:t>
    </dgm:pt>
    <dgm:pt modelId="{BEE025C2-FC5C-4A9F-8BE1-538D198A79DC}" type="pres">
      <dgm:prSet presAssocID="{7E16A7CE-D015-41E6-A5F2-697EA01C7412}" presName="childText" presStyleLbl="bgAcc1" presStyleIdx="8" presStyleCnt="9" custScaleX="115173" custScaleY="4234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51A24D-7D7C-4BED-9070-A3C269108975}" srcId="{3253A26B-D9A8-4DB7-B55A-0958E102EF7B}" destId="{30938F47-2401-4FAA-82CF-9A964C1B73DA}" srcOrd="2" destOrd="0" parTransId="{F4DBF319-966E-4F67-93EA-7D8E8319643B}" sibTransId="{3E82A5A5-B06E-4335-8533-E1FBAB3EC4D6}"/>
    <dgm:cxn modelId="{4D12CA21-9455-4B66-B9D3-666C8A4E011D}" srcId="{859D56A2-A968-43B1-80E8-7C524438B32C}" destId="{E1D4605E-E6B4-49E8-BDD6-05F5B89FC7CB}" srcOrd="4" destOrd="0" parTransId="{54A87A49-15EA-422C-BA74-E1B479D143B7}" sibTransId="{7EE3C317-7EFB-4811-B13B-DB1FBDEEC2C4}"/>
    <dgm:cxn modelId="{A4C8401C-72F7-4111-B55F-49A240C1A259}" type="presOf" srcId="{AA12CCD7-9BA1-46EE-B889-95EEF4DB212C}" destId="{E4640BDB-F81E-49E6-851F-DAF4D29B6F15}" srcOrd="0" destOrd="0" presId="urn:microsoft.com/office/officeart/2005/8/layout/hierarchy3"/>
    <dgm:cxn modelId="{F7C82A53-3EF1-41BC-BB3D-3A35DB951CB0}" type="presOf" srcId="{58CB698B-3089-4F17-86B5-30CFD23C421D}" destId="{2A23EE16-E591-41F1-B0B0-4DDC18236AC9}" srcOrd="0" destOrd="0" presId="urn:microsoft.com/office/officeart/2005/8/layout/hierarchy3"/>
    <dgm:cxn modelId="{0BD21DE0-7AF5-4A4C-B2F1-A5A83AB8DA8C}" type="presOf" srcId="{58B0EA6D-E2E3-454F-88C2-E416CD0E5F58}" destId="{F8F76D3B-BEAD-40DB-9905-27B85B6B31E1}" srcOrd="0" destOrd="0" presId="urn:microsoft.com/office/officeart/2005/8/layout/hierarchy3"/>
    <dgm:cxn modelId="{89CB89F8-23F6-4C56-8C6E-E7907DBD6980}" type="presOf" srcId="{8A359E14-046D-482D-A389-563E40B9CA7F}" destId="{7AFC054B-1377-4465-A00C-2E089589E83F}" srcOrd="1" destOrd="0" presId="urn:microsoft.com/office/officeart/2005/8/layout/hierarchy3"/>
    <dgm:cxn modelId="{C816A2A8-5AFD-4A31-BCDD-BD5A3E347826}" type="presOf" srcId="{EEE64388-C6F2-49EB-94A5-F914DEF0F487}" destId="{D07DE92B-FF64-40DA-AD5E-42763B2F423E}" srcOrd="0" destOrd="0" presId="urn:microsoft.com/office/officeart/2005/8/layout/hierarchy3"/>
    <dgm:cxn modelId="{714025DD-166B-4187-9403-4B98C748A0DA}" srcId="{8A359E14-046D-482D-A389-563E40B9CA7F}" destId="{33148C1C-7DBF-4E2B-9989-90BD4294C7CE}" srcOrd="0" destOrd="0" parTransId="{AD7F4DD4-2D0B-4537-9110-AC7685212961}" sibTransId="{3BB81498-5D81-461F-A9D3-41E6424C4D6F}"/>
    <dgm:cxn modelId="{A8CF2429-FAC0-4B7E-B130-E84237C789EB}" srcId="{F738BBDD-3C62-4141-B914-027AFA8A3D44}" destId="{58B0EA6D-E2E3-454F-88C2-E416CD0E5F58}" srcOrd="1" destOrd="0" parTransId="{D7610A91-FB42-45BB-A831-453F1F6C98A3}" sibTransId="{C4BFB208-AF35-4DAA-A323-9D3C31016864}"/>
    <dgm:cxn modelId="{DD9FB85B-8F40-41F4-92B1-1070E89A305B}" type="presOf" srcId="{54966E32-A914-46F2-ABB8-88C3A817B020}" destId="{163720ED-31F7-4BEA-9DF8-DFDF6259E61A}" srcOrd="0" destOrd="0" presId="urn:microsoft.com/office/officeart/2005/8/layout/hierarchy3"/>
    <dgm:cxn modelId="{7F2B3B66-C55C-4B29-863B-123C0CD6FF59}" type="presOf" srcId="{402A27E6-CE26-45C4-852C-0DC0326A37FC}" destId="{0151AA0A-F64C-464F-8B04-7D020D37D4C4}" srcOrd="0" destOrd="0" presId="urn:microsoft.com/office/officeart/2005/8/layout/hierarchy3"/>
    <dgm:cxn modelId="{B96E53E5-C8AD-465B-B242-3AE5EB66236B}" srcId="{859D56A2-A968-43B1-80E8-7C524438B32C}" destId="{3253A26B-D9A8-4DB7-B55A-0958E102EF7B}" srcOrd="3" destOrd="0" parTransId="{C7410996-2BCB-4F7E-B568-F596A2D50630}" sibTransId="{B8EB7FEE-D677-4CC4-8CD7-E93F2A958C56}"/>
    <dgm:cxn modelId="{AD7D73EE-A064-4924-8CB9-0D86522C0B34}" srcId="{859D56A2-A968-43B1-80E8-7C524438B32C}" destId="{F21AA43D-E933-4629-982F-1BCD1135BD72}" srcOrd="0" destOrd="0" parTransId="{0B4CEB45-7DDA-46EC-89AF-B30791BAC809}" sibTransId="{4B11A0D7-5A75-4567-BD29-40CB7D3B1B9A}"/>
    <dgm:cxn modelId="{5FC1ACCC-AB39-40B8-83E0-F88C37F05960}" type="presOf" srcId="{3564FFFD-F764-4F02-94C9-172E05E69A43}" destId="{7EDE56A7-FDE9-4598-8992-F9BC1FFDAAAF}" srcOrd="0" destOrd="0" presId="urn:microsoft.com/office/officeart/2005/8/layout/hierarchy3"/>
    <dgm:cxn modelId="{38E8E5AF-DAE1-4881-8A2D-31A44B2D70AA}" srcId="{859D56A2-A968-43B1-80E8-7C524438B32C}" destId="{8A359E14-046D-482D-A389-563E40B9CA7F}" srcOrd="1" destOrd="0" parTransId="{9F2D5535-239D-482C-B8CD-CCD3D5D82FDF}" sibTransId="{49A1CD49-0FA3-403C-909C-D72CB0188724}"/>
    <dgm:cxn modelId="{92EDE0EB-57F3-49FF-A73E-BE80076B2FE9}" type="presOf" srcId="{3253A26B-D9A8-4DB7-B55A-0958E102EF7B}" destId="{2B4524A7-24E8-461D-A1B5-CB1925C744AB}" srcOrd="0" destOrd="0" presId="urn:microsoft.com/office/officeart/2005/8/layout/hierarchy3"/>
    <dgm:cxn modelId="{59F3740C-A952-4BCC-9EC6-71F4A8EB6C79}" type="presOf" srcId="{E1D4605E-E6B4-49E8-BDD6-05F5B89FC7CB}" destId="{0BEE33FF-4B75-4DC7-B7FA-B21C71ED03EA}" srcOrd="1" destOrd="0" presId="urn:microsoft.com/office/officeart/2005/8/layout/hierarchy3"/>
    <dgm:cxn modelId="{8FE7D5B6-767C-4CE0-BCC0-6E9410DF06E4}" type="presOf" srcId="{3253A26B-D9A8-4DB7-B55A-0958E102EF7B}" destId="{2DAFA075-0232-4602-A91A-611BD3C909D7}" srcOrd="1" destOrd="0" presId="urn:microsoft.com/office/officeart/2005/8/layout/hierarchy3"/>
    <dgm:cxn modelId="{C0C0AB6F-4DD9-4320-8288-DC27B878F7D4}" type="presOf" srcId="{F21AA43D-E933-4629-982F-1BCD1135BD72}" destId="{706AA10A-C0FB-4301-94D7-F83D94E401B2}" srcOrd="1" destOrd="0" presId="urn:microsoft.com/office/officeart/2005/8/layout/hierarchy3"/>
    <dgm:cxn modelId="{3D1120A2-1F74-477D-906E-1B2900762FDE}" type="presOf" srcId="{F738BBDD-3C62-4141-B914-027AFA8A3D44}" destId="{A3916707-4FA5-4285-86C8-AFDF0AD3835F}" srcOrd="0" destOrd="0" presId="urn:microsoft.com/office/officeart/2005/8/layout/hierarchy3"/>
    <dgm:cxn modelId="{536AC176-3BDD-438B-94A8-15D2F3964791}" type="presOf" srcId="{F4DBF319-966E-4F67-93EA-7D8E8319643B}" destId="{7DCDB1DC-75A3-4B10-BBCF-9AFE15665A50}" srcOrd="0" destOrd="0" presId="urn:microsoft.com/office/officeart/2005/8/layout/hierarchy3"/>
    <dgm:cxn modelId="{90DC57F0-2BD3-49BD-BB39-3DCF908AC682}" type="presOf" srcId="{4CBC43B8-7A8C-44DF-B8C8-DB133077278E}" destId="{EBEA54BC-44C2-46AF-998D-97B14FD3D996}" srcOrd="0" destOrd="0" presId="urn:microsoft.com/office/officeart/2005/8/layout/hierarchy3"/>
    <dgm:cxn modelId="{9C103052-8F31-4D45-8246-0F1A03A770BC}" type="presOf" srcId="{AD7F4DD4-2D0B-4537-9110-AC7685212961}" destId="{48487610-2F08-4F6A-8BD7-23E3ECDB5667}" srcOrd="0" destOrd="0" presId="urn:microsoft.com/office/officeart/2005/8/layout/hierarchy3"/>
    <dgm:cxn modelId="{7A1508D8-124B-423C-9311-24833EEF01DB}" srcId="{859D56A2-A968-43B1-80E8-7C524438B32C}" destId="{F738BBDD-3C62-4141-B914-027AFA8A3D44}" srcOrd="2" destOrd="0" parTransId="{A8F35A8D-5F70-48B3-9107-50237F4F0190}" sibTransId="{ACA13F31-D787-4A40-AF8E-6D423F8AE798}"/>
    <dgm:cxn modelId="{02D1813A-8438-4EE8-98F2-554EC3CFBD7A}" type="presOf" srcId="{D7610A91-FB42-45BB-A831-453F1F6C98A3}" destId="{16A9FA10-E518-4AD1-BA8D-04251A3983BF}" srcOrd="0" destOrd="0" presId="urn:microsoft.com/office/officeart/2005/8/layout/hierarchy3"/>
    <dgm:cxn modelId="{C7D2B831-9ACB-44DC-A5B5-613B0915B6F1}" type="presOf" srcId="{8A359E14-046D-482D-A389-563E40B9CA7F}" destId="{27DE144F-CFD3-4DE7-ACFF-CBA21AF44F13}" srcOrd="0" destOrd="0" presId="urn:microsoft.com/office/officeart/2005/8/layout/hierarchy3"/>
    <dgm:cxn modelId="{A18D8B1F-9CDC-4CDA-AEBC-7A23AF38FE17}" srcId="{8A359E14-046D-482D-A389-563E40B9CA7F}" destId="{4CBC43B8-7A8C-44DF-B8C8-DB133077278E}" srcOrd="1" destOrd="0" parTransId="{53E8EBC6-09DE-409B-9422-43D21F76D98D}" sibTransId="{34CCB6C5-A5E9-4416-A317-D53503997FE3}"/>
    <dgm:cxn modelId="{88F30CC8-FEB1-4AC5-B310-FB9FBE5121EB}" srcId="{3253A26B-D9A8-4DB7-B55A-0958E102EF7B}" destId="{EEE64388-C6F2-49EB-94A5-F914DEF0F487}" srcOrd="0" destOrd="0" parTransId="{2670D305-5BF1-4E3E-9891-9841AF5E4F4E}" sibTransId="{E3613C0E-68FF-40A5-9DEA-C912F53AEB6E}"/>
    <dgm:cxn modelId="{26CA5386-E6AC-4EB6-8783-89037599F03B}" type="presOf" srcId="{7E16A7CE-D015-41E6-A5F2-697EA01C7412}" destId="{BEE025C2-FC5C-4A9F-8BE1-538D198A79DC}" srcOrd="0" destOrd="0" presId="urn:microsoft.com/office/officeart/2005/8/layout/hierarchy3"/>
    <dgm:cxn modelId="{16329B9A-0C60-4529-AD3C-0B2525279D8E}" type="presOf" srcId="{E1D4605E-E6B4-49E8-BDD6-05F5B89FC7CB}" destId="{D953A753-F64E-4899-9E36-6765A7212814}" srcOrd="0" destOrd="0" presId="urn:microsoft.com/office/officeart/2005/8/layout/hierarchy3"/>
    <dgm:cxn modelId="{DD2E4F2C-88F5-4069-891F-87F739346929}" type="presOf" srcId="{30938F47-2401-4FAA-82CF-9A964C1B73DA}" destId="{08BFFAB0-E6E9-42DB-9898-74AAB198F2B9}" srcOrd="0" destOrd="0" presId="urn:microsoft.com/office/officeart/2005/8/layout/hierarchy3"/>
    <dgm:cxn modelId="{2D5D4059-0416-4EEC-B713-8A926C18F8F9}" type="presOf" srcId="{859D56A2-A968-43B1-80E8-7C524438B32C}" destId="{3C9FCB3B-9AD2-439A-8668-B02B2125EE9B}" srcOrd="0" destOrd="0" presId="urn:microsoft.com/office/officeart/2005/8/layout/hierarchy3"/>
    <dgm:cxn modelId="{1AC5519F-CCD2-4266-89D1-7EC7C0B120AB}" type="presOf" srcId="{F21AA43D-E933-4629-982F-1BCD1135BD72}" destId="{2FB61728-0609-4B1B-A2F3-61916F64429B}" srcOrd="0" destOrd="0" presId="urn:microsoft.com/office/officeart/2005/8/layout/hierarchy3"/>
    <dgm:cxn modelId="{E977E36C-F5AA-4E06-A4E4-EA6DCC411530}" srcId="{E1D4605E-E6B4-49E8-BDD6-05F5B89FC7CB}" destId="{7E16A7CE-D015-41E6-A5F2-697EA01C7412}" srcOrd="0" destOrd="0" parTransId="{AA12CCD7-9BA1-46EE-B889-95EEF4DB212C}" sibTransId="{17D64C46-F66C-4FF4-A666-002344FBA533}"/>
    <dgm:cxn modelId="{0411D733-806C-4998-B9F6-026A79DBDF31}" type="presOf" srcId="{F738BBDD-3C62-4141-B914-027AFA8A3D44}" destId="{F09EEA6B-EECE-48AA-B45A-865ABC9226A2}" srcOrd="1" destOrd="0" presId="urn:microsoft.com/office/officeart/2005/8/layout/hierarchy3"/>
    <dgm:cxn modelId="{8D922DEB-FEAA-4ABA-A4F6-F5D3C1518887}" type="presOf" srcId="{3862FD3D-664C-4E6D-BFF7-C2FD1572AD9F}" destId="{D40B923E-A86F-4F11-8683-6818B9A7A40E}" srcOrd="0" destOrd="0" presId="urn:microsoft.com/office/officeart/2005/8/layout/hierarchy3"/>
    <dgm:cxn modelId="{B5F5073D-6C90-43E5-BDE8-C3DC3A89423F}" type="presOf" srcId="{BCD1B3C2-2C20-4071-9746-825FA062A145}" destId="{90304C16-DC3F-45D2-8C44-0F7791966880}" srcOrd="0" destOrd="0" presId="urn:microsoft.com/office/officeart/2005/8/layout/hierarchy3"/>
    <dgm:cxn modelId="{0D63F805-0E4B-45C4-8AAF-546B17FC6188}" type="presOf" srcId="{2670D305-5BF1-4E3E-9891-9841AF5E4F4E}" destId="{DC7C95AF-A5D9-4972-8294-2F9F3982207B}" srcOrd="0" destOrd="0" presId="urn:microsoft.com/office/officeart/2005/8/layout/hierarchy3"/>
    <dgm:cxn modelId="{11026EB7-4635-446B-95FB-68812443167D}" type="presOf" srcId="{53E8EBC6-09DE-409B-9422-43D21F76D98D}" destId="{A654F44A-2E38-4A8D-9755-009573C74419}" srcOrd="0" destOrd="0" presId="urn:microsoft.com/office/officeart/2005/8/layout/hierarchy3"/>
    <dgm:cxn modelId="{BCEAF25C-33BA-460B-B00B-872ACE8DCAC3}" srcId="{F21AA43D-E933-4629-982F-1BCD1135BD72}" destId="{BCD1B3C2-2C20-4071-9746-825FA062A145}" srcOrd="0" destOrd="0" parTransId="{3862FD3D-664C-4E6D-BFF7-C2FD1572AD9F}" sibTransId="{AEC737A4-C9F3-4528-A19E-52758F5B3B86}"/>
    <dgm:cxn modelId="{253E1521-C932-4FE4-ADFE-E65A35095B84}" type="presOf" srcId="{33148C1C-7DBF-4E2B-9989-90BD4294C7CE}" destId="{127D3300-0582-4511-ABB5-2BB18BBF775C}" srcOrd="0" destOrd="0" presId="urn:microsoft.com/office/officeart/2005/8/layout/hierarchy3"/>
    <dgm:cxn modelId="{09718AE3-1453-4FFA-A649-A8614843FDA4}" srcId="{F738BBDD-3C62-4141-B914-027AFA8A3D44}" destId="{58CB698B-3089-4F17-86B5-30CFD23C421D}" srcOrd="0" destOrd="0" parTransId="{3564FFFD-F764-4F02-94C9-172E05E69A43}" sibTransId="{D20AB251-7F04-444A-87B9-887558B974CD}"/>
    <dgm:cxn modelId="{69882E43-B424-4C10-958F-A8993E4A299F}" srcId="{3253A26B-D9A8-4DB7-B55A-0958E102EF7B}" destId="{54966E32-A914-46F2-ABB8-88C3A817B020}" srcOrd="1" destOrd="0" parTransId="{402A27E6-CE26-45C4-852C-0DC0326A37FC}" sibTransId="{E37D0D99-5E53-4FC8-A6C5-C1B27B041B5E}"/>
    <dgm:cxn modelId="{1D72F73A-A8F3-49ED-912D-BF77ECB94BD9}" type="presParOf" srcId="{3C9FCB3B-9AD2-439A-8668-B02B2125EE9B}" destId="{4DA69E0A-1324-425F-97B6-65DDADADB854}" srcOrd="0" destOrd="0" presId="urn:microsoft.com/office/officeart/2005/8/layout/hierarchy3"/>
    <dgm:cxn modelId="{82403FE3-D19E-4FB2-AF7D-43B04DFEFB58}" type="presParOf" srcId="{4DA69E0A-1324-425F-97B6-65DDADADB854}" destId="{DD3681BD-C8E8-4A1F-B49D-FD8AFFF8BAE7}" srcOrd="0" destOrd="0" presId="urn:microsoft.com/office/officeart/2005/8/layout/hierarchy3"/>
    <dgm:cxn modelId="{33A8BE35-FE6D-4D4B-98B5-BD101B70EA8A}" type="presParOf" srcId="{DD3681BD-C8E8-4A1F-B49D-FD8AFFF8BAE7}" destId="{2FB61728-0609-4B1B-A2F3-61916F64429B}" srcOrd="0" destOrd="0" presId="urn:microsoft.com/office/officeart/2005/8/layout/hierarchy3"/>
    <dgm:cxn modelId="{160FC26A-D54C-4AB8-A12C-5FBFFC111152}" type="presParOf" srcId="{DD3681BD-C8E8-4A1F-B49D-FD8AFFF8BAE7}" destId="{706AA10A-C0FB-4301-94D7-F83D94E401B2}" srcOrd="1" destOrd="0" presId="urn:microsoft.com/office/officeart/2005/8/layout/hierarchy3"/>
    <dgm:cxn modelId="{2D27D2A4-11DE-4DE3-8188-4E4F00D34138}" type="presParOf" srcId="{4DA69E0A-1324-425F-97B6-65DDADADB854}" destId="{7DA55CDF-4FDB-4C7C-A268-79E29E15717E}" srcOrd="1" destOrd="0" presId="urn:microsoft.com/office/officeart/2005/8/layout/hierarchy3"/>
    <dgm:cxn modelId="{5FC1A62E-0A2D-44EE-894A-12533ADFB151}" type="presParOf" srcId="{7DA55CDF-4FDB-4C7C-A268-79E29E15717E}" destId="{D40B923E-A86F-4F11-8683-6818B9A7A40E}" srcOrd="0" destOrd="0" presId="urn:microsoft.com/office/officeart/2005/8/layout/hierarchy3"/>
    <dgm:cxn modelId="{1A3EBCC2-9E6F-42DD-8B59-A0EA26A396E4}" type="presParOf" srcId="{7DA55CDF-4FDB-4C7C-A268-79E29E15717E}" destId="{90304C16-DC3F-45D2-8C44-0F7791966880}" srcOrd="1" destOrd="0" presId="urn:microsoft.com/office/officeart/2005/8/layout/hierarchy3"/>
    <dgm:cxn modelId="{AC609C5D-2420-470E-AE40-3922F657C892}" type="presParOf" srcId="{3C9FCB3B-9AD2-439A-8668-B02B2125EE9B}" destId="{B7771F33-5678-462E-ACA5-84C0922B4605}" srcOrd="1" destOrd="0" presId="urn:microsoft.com/office/officeart/2005/8/layout/hierarchy3"/>
    <dgm:cxn modelId="{577F0225-B4A8-4C5B-83F3-BA45FA0B5712}" type="presParOf" srcId="{B7771F33-5678-462E-ACA5-84C0922B4605}" destId="{3DD5194B-87B0-47D1-ADFC-69F931B9560B}" srcOrd="0" destOrd="0" presId="urn:microsoft.com/office/officeart/2005/8/layout/hierarchy3"/>
    <dgm:cxn modelId="{39ACA01B-9914-4DB3-9D4B-4768FB498229}" type="presParOf" srcId="{3DD5194B-87B0-47D1-ADFC-69F931B9560B}" destId="{27DE144F-CFD3-4DE7-ACFF-CBA21AF44F13}" srcOrd="0" destOrd="0" presId="urn:microsoft.com/office/officeart/2005/8/layout/hierarchy3"/>
    <dgm:cxn modelId="{34C837A9-38D4-4B8E-B6BE-8DE06B7F7A2B}" type="presParOf" srcId="{3DD5194B-87B0-47D1-ADFC-69F931B9560B}" destId="{7AFC054B-1377-4465-A00C-2E089589E83F}" srcOrd="1" destOrd="0" presId="urn:microsoft.com/office/officeart/2005/8/layout/hierarchy3"/>
    <dgm:cxn modelId="{CCCE36DA-A151-45FA-BA43-58D031642E2D}" type="presParOf" srcId="{B7771F33-5678-462E-ACA5-84C0922B4605}" destId="{D4D17524-E824-4656-97BC-858682A26F3B}" srcOrd="1" destOrd="0" presId="urn:microsoft.com/office/officeart/2005/8/layout/hierarchy3"/>
    <dgm:cxn modelId="{C867148F-BE63-42D3-AE58-E1081A43E7CE}" type="presParOf" srcId="{D4D17524-E824-4656-97BC-858682A26F3B}" destId="{48487610-2F08-4F6A-8BD7-23E3ECDB5667}" srcOrd="0" destOrd="0" presId="urn:microsoft.com/office/officeart/2005/8/layout/hierarchy3"/>
    <dgm:cxn modelId="{C6329F94-9547-4AD3-A597-A6DA512BB4C1}" type="presParOf" srcId="{D4D17524-E824-4656-97BC-858682A26F3B}" destId="{127D3300-0582-4511-ABB5-2BB18BBF775C}" srcOrd="1" destOrd="0" presId="urn:microsoft.com/office/officeart/2005/8/layout/hierarchy3"/>
    <dgm:cxn modelId="{4420C5A9-3EAC-4B89-927D-83CD41501A1C}" type="presParOf" srcId="{D4D17524-E824-4656-97BC-858682A26F3B}" destId="{A654F44A-2E38-4A8D-9755-009573C74419}" srcOrd="2" destOrd="0" presId="urn:microsoft.com/office/officeart/2005/8/layout/hierarchy3"/>
    <dgm:cxn modelId="{542B62CF-CFB1-4C00-9C3E-84B16C05CA59}" type="presParOf" srcId="{D4D17524-E824-4656-97BC-858682A26F3B}" destId="{EBEA54BC-44C2-46AF-998D-97B14FD3D996}" srcOrd="3" destOrd="0" presId="urn:microsoft.com/office/officeart/2005/8/layout/hierarchy3"/>
    <dgm:cxn modelId="{F8C51105-2D3E-4EB5-A75B-B7C77AFE156D}" type="presParOf" srcId="{3C9FCB3B-9AD2-439A-8668-B02B2125EE9B}" destId="{B1D6600A-E574-4015-BF8F-4D9F429DE559}" srcOrd="2" destOrd="0" presId="urn:microsoft.com/office/officeart/2005/8/layout/hierarchy3"/>
    <dgm:cxn modelId="{A0779B65-E4B8-4B11-B173-796FC753A87C}" type="presParOf" srcId="{B1D6600A-E574-4015-BF8F-4D9F429DE559}" destId="{37594C25-6731-4613-B21B-8C9B6B2E8C7C}" srcOrd="0" destOrd="0" presId="urn:microsoft.com/office/officeart/2005/8/layout/hierarchy3"/>
    <dgm:cxn modelId="{FB89FBE0-B3F7-4A65-B83C-5742B4435CCE}" type="presParOf" srcId="{37594C25-6731-4613-B21B-8C9B6B2E8C7C}" destId="{A3916707-4FA5-4285-86C8-AFDF0AD3835F}" srcOrd="0" destOrd="0" presId="urn:microsoft.com/office/officeart/2005/8/layout/hierarchy3"/>
    <dgm:cxn modelId="{E3C9C839-65A6-4E89-AD58-2AD0B541575B}" type="presParOf" srcId="{37594C25-6731-4613-B21B-8C9B6B2E8C7C}" destId="{F09EEA6B-EECE-48AA-B45A-865ABC9226A2}" srcOrd="1" destOrd="0" presId="urn:microsoft.com/office/officeart/2005/8/layout/hierarchy3"/>
    <dgm:cxn modelId="{BB203DEA-4B4F-46AC-A261-473B2F163342}" type="presParOf" srcId="{B1D6600A-E574-4015-BF8F-4D9F429DE559}" destId="{C1ADC4BD-D716-4A5A-8C84-7B6F413C39E6}" srcOrd="1" destOrd="0" presId="urn:microsoft.com/office/officeart/2005/8/layout/hierarchy3"/>
    <dgm:cxn modelId="{DFC3F2A0-DFF0-48A2-AC5C-95765062431A}" type="presParOf" srcId="{C1ADC4BD-D716-4A5A-8C84-7B6F413C39E6}" destId="{7EDE56A7-FDE9-4598-8992-F9BC1FFDAAAF}" srcOrd="0" destOrd="0" presId="urn:microsoft.com/office/officeart/2005/8/layout/hierarchy3"/>
    <dgm:cxn modelId="{66326987-84EF-4F71-80DA-B1955AAC2279}" type="presParOf" srcId="{C1ADC4BD-D716-4A5A-8C84-7B6F413C39E6}" destId="{2A23EE16-E591-41F1-B0B0-4DDC18236AC9}" srcOrd="1" destOrd="0" presId="urn:microsoft.com/office/officeart/2005/8/layout/hierarchy3"/>
    <dgm:cxn modelId="{DF900D66-67C4-437F-B6FC-693F9ACBB782}" type="presParOf" srcId="{C1ADC4BD-D716-4A5A-8C84-7B6F413C39E6}" destId="{16A9FA10-E518-4AD1-BA8D-04251A3983BF}" srcOrd="2" destOrd="0" presId="urn:microsoft.com/office/officeart/2005/8/layout/hierarchy3"/>
    <dgm:cxn modelId="{C44EFC85-DAE2-4F7D-BAAF-6DA18613484D}" type="presParOf" srcId="{C1ADC4BD-D716-4A5A-8C84-7B6F413C39E6}" destId="{F8F76D3B-BEAD-40DB-9905-27B85B6B31E1}" srcOrd="3" destOrd="0" presId="urn:microsoft.com/office/officeart/2005/8/layout/hierarchy3"/>
    <dgm:cxn modelId="{2B7EB2B7-4646-4C09-9E79-8E3149571D85}" type="presParOf" srcId="{3C9FCB3B-9AD2-439A-8668-B02B2125EE9B}" destId="{A90E1624-1731-43BF-A697-BDAA23281E72}" srcOrd="3" destOrd="0" presId="urn:microsoft.com/office/officeart/2005/8/layout/hierarchy3"/>
    <dgm:cxn modelId="{47181C40-A70C-4CC1-9AEC-E034C7A9DB32}" type="presParOf" srcId="{A90E1624-1731-43BF-A697-BDAA23281E72}" destId="{3793B511-9E3F-4E29-B2F6-FF53D74B7F72}" srcOrd="0" destOrd="0" presId="urn:microsoft.com/office/officeart/2005/8/layout/hierarchy3"/>
    <dgm:cxn modelId="{69BEDD06-EC7F-4F99-B6D2-7C01B1FDE146}" type="presParOf" srcId="{3793B511-9E3F-4E29-B2F6-FF53D74B7F72}" destId="{2B4524A7-24E8-461D-A1B5-CB1925C744AB}" srcOrd="0" destOrd="0" presId="urn:microsoft.com/office/officeart/2005/8/layout/hierarchy3"/>
    <dgm:cxn modelId="{61D7F552-0284-496D-A3B6-D8B80B13DEC0}" type="presParOf" srcId="{3793B511-9E3F-4E29-B2F6-FF53D74B7F72}" destId="{2DAFA075-0232-4602-A91A-611BD3C909D7}" srcOrd="1" destOrd="0" presId="urn:microsoft.com/office/officeart/2005/8/layout/hierarchy3"/>
    <dgm:cxn modelId="{CA398F87-BD63-495A-90E7-FB774502D078}" type="presParOf" srcId="{A90E1624-1731-43BF-A697-BDAA23281E72}" destId="{A75161B7-3892-4819-BAD4-064D7332182C}" srcOrd="1" destOrd="0" presId="urn:microsoft.com/office/officeart/2005/8/layout/hierarchy3"/>
    <dgm:cxn modelId="{16898B31-6600-4295-9F12-55192AFF5B14}" type="presParOf" srcId="{A75161B7-3892-4819-BAD4-064D7332182C}" destId="{DC7C95AF-A5D9-4972-8294-2F9F3982207B}" srcOrd="0" destOrd="0" presId="urn:microsoft.com/office/officeart/2005/8/layout/hierarchy3"/>
    <dgm:cxn modelId="{8CFDF069-75DA-4C4F-9933-93F421BE5066}" type="presParOf" srcId="{A75161B7-3892-4819-BAD4-064D7332182C}" destId="{D07DE92B-FF64-40DA-AD5E-42763B2F423E}" srcOrd="1" destOrd="0" presId="urn:microsoft.com/office/officeart/2005/8/layout/hierarchy3"/>
    <dgm:cxn modelId="{1C59FF83-C2DC-46C3-8213-AC6045C268EB}" type="presParOf" srcId="{A75161B7-3892-4819-BAD4-064D7332182C}" destId="{0151AA0A-F64C-464F-8B04-7D020D37D4C4}" srcOrd="2" destOrd="0" presId="urn:microsoft.com/office/officeart/2005/8/layout/hierarchy3"/>
    <dgm:cxn modelId="{F76B5510-04FD-446C-98D1-B7BCCB705081}" type="presParOf" srcId="{A75161B7-3892-4819-BAD4-064D7332182C}" destId="{163720ED-31F7-4BEA-9DF8-DFDF6259E61A}" srcOrd="3" destOrd="0" presId="urn:microsoft.com/office/officeart/2005/8/layout/hierarchy3"/>
    <dgm:cxn modelId="{873BBAB8-A2F4-4823-BB13-10EEC1D4A562}" type="presParOf" srcId="{A75161B7-3892-4819-BAD4-064D7332182C}" destId="{7DCDB1DC-75A3-4B10-BBCF-9AFE15665A50}" srcOrd="4" destOrd="0" presId="urn:microsoft.com/office/officeart/2005/8/layout/hierarchy3"/>
    <dgm:cxn modelId="{FD968C0D-4F0B-451A-BCB0-06940377AD62}" type="presParOf" srcId="{A75161B7-3892-4819-BAD4-064D7332182C}" destId="{08BFFAB0-E6E9-42DB-9898-74AAB198F2B9}" srcOrd="5" destOrd="0" presId="urn:microsoft.com/office/officeart/2005/8/layout/hierarchy3"/>
    <dgm:cxn modelId="{A8891763-EBBE-4324-8A15-45DB8B1EB71B}" type="presParOf" srcId="{3C9FCB3B-9AD2-439A-8668-B02B2125EE9B}" destId="{0EDB32E1-76FD-4832-8825-3D966798A8E3}" srcOrd="4" destOrd="0" presId="urn:microsoft.com/office/officeart/2005/8/layout/hierarchy3"/>
    <dgm:cxn modelId="{2F646B7B-8BB9-4135-A0A5-ABF180B3EC1E}" type="presParOf" srcId="{0EDB32E1-76FD-4832-8825-3D966798A8E3}" destId="{E8B8A45C-38F6-454C-AB0F-7DC12E53F931}" srcOrd="0" destOrd="0" presId="urn:microsoft.com/office/officeart/2005/8/layout/hierarchy3"/>
    <dgm:cxn modelId="{3FF822C5-906D-4940-9590-399D81CC8C10}" type="presParOf" srcId="{E8B8A45C-38F6-454C-AB0F-7DC12E53F931}" destId="{D953A753-F64E-4899-9E36-6765A7212814}" srcOrd="0" destOrd="0" presId="urn:microsoft.com/office/officeart/2005/8/layout/hierarchy3"/>
    <dgm:cxn modelId="{74206811-C3CB-43EC-AE78-32FA2110302F}" type="presParOf" srcId="{E8B8A45C-38F6-454C-AB0F-7DC12E53F931}" destId="{0BEE33FF-4B75-4DC7-B7FA-B21C71ED03EA}" srcOrd="1" destOrd="0" presId="urn:microsoft.com/office/officeart/2005/8/layout/hierarchy3"/>
    <dgm:cxn modelId="{E6792C77-B035-460C-89C5-C4020F7FA223}" type="presParOf" srcId="{0EDB32E1-76FD-4832-8825-3D966798A8E3}" destId="{E75920D7-B57B-4F60-BBD9-768E4FC83DD6}" srcOrd="1" destOrd="0" presId="urn:microsoft.com/office/officeart/2005/8/layout/hierarchy3"/>
    <dgm:cxn modelId="{6744E0CF-4FE4-421A-BD9F-EAB14A214E5C}" type="presParOf" srcId="{E75920D7-B57B-4F60-BBD9-768E4FC83DD6}" destId="{E4640BDB-F81E-49E6-851F-DAF4D29B6F15}" srcOrd="0" destOrd="0" presId="urn:microsoft.com/office/officeart/2005/8/layout/hierarchy3"/>
    <dgm:cxn modelId="{493391A7-81A2-40F9-BB38-DF8F5334F642}" type="presParOf" srcId="{E75920D7-B57B-4F60-BBD9-768E4FC83DD6}" destId="{BEE025C2-FC5C-4A9F-8BE1-538D198A79D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AD31C7-4CD2-4AED-9E82-B2651A0AC5C0}" type="doc">
      <dgm:prSet loTypeId="urn:diagrams.loki3.com/BracketList+Icon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51A03D2B-9934-4B4C-B65C-FF8D954D03FA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/>
              </a:solidFill>
              <a:latin typeface="Calibri" panose="020F0502020204030204" pitchFamily="34" charset="0"/>
            </a:rPr>
            <a:t>Household level  </a:t>
          </a:r>
          <a:endParaRPr lang="de-CH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854730B-834A-44BF-817F-CB6AA5BCA4E7}" type="parTrans" cxnId="{BF3B36D5-B102-403D-8CD0-A3FEEEC52313}">
      <dgm:prSet/>
      <dgm:spPr/>
      <dgm:t>
        <a:bodyPr/>
        <a:lstStyle/>
        <a:p>
          <a:endParaRPr lang="de-CH"/>
        </a:p>
      </dgm:t>
    </dgm:pt>
    <dgm:pt modelId="{5F32D45A-6B85-496D-8811-CA67587B225C}" type="sibTrans" cxnId="{BF3B36D5-B102-403D-8CD0-A3FEEEC52313}">
      <dgm:prSet/>
      <dgm:spPr/>
      <dgm:t>
        <a:bodyPr/>
        <a:lstStyle/>
        <a:p>
          <a:endParaRPr lang="de-CH"/>
        </a:p>
      </dgm:t>
    </dgm:pt>
    <dgm:pt modelId="{F238BCF3-22AC-421E-9201-55EEF5CB66C8}">
      <dgm:prSet custT="1"/>
      <dgm:spPr/>
      <dgm:t>
        <a:bodyPr/>
        <a:lstStyle/>
        <a:p>
          <a:pPr rtl="0" eaLnBrk="1" latinLnBrk="0"/>
          <a:r>
            <a:rPr lang="de-CH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Changes in employment status and informalization of work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5BBF226-3658-4AA7-9719-64A201F87FB1}" type="parTrans" cxnId="{DB2150D3-3BE3-40D3-811B-5798661CC271}">
      <dgm:prSet/>
      <dgm:spPr/>
      <dgm:t>
        <a:bodyPr/>
        <a:lstStyle/>
        <a:p>
          <a:endParaRPr lang="de-CH"/>
        </a:p>
      </dgm:t>
    </dgm:pt>
    <dgm:pt modelId="{5B11AE3E-E7AD-4E32-9B58-815BB21B3C5A}" type="sibTrans" cxnId="{DB2150D3-3BE3-40D3-811B-5798661CC271}">
      <dgm:prSet/>
      <dgm:spPr/>
      <dgm:t>
        <a:bodyPr/>
        <a:lstStyle/>
        <a:p>
          <a:endParaRPr lang="de-CH"/>
        </a:p>
      </dgm:t>
    </dgm:pt>
    <dgm:pt modelId="{10D2B76D-6E45-4ED2-AA89-DFBBD6945D1A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tx1"/>
              </a:solidFill>
              <a:latin typeface="Calibri" panose="020F0502020204030204" pitchFamily="34" charset="0"/>
            </a:rPr>
            <a:t>National level</a:t>
          </a:r>
          <a:endParaRPr lang="de-CH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45B0DA1-6D5D-465D-AF3F-218AB865B18C}" type="parTrans" cxnId="{07F32CD4-C082-4B6A-A174-E8D3E2A28AA8}">
      <dgm:prSet/>
      <dgm:spPr/>
      <dgm:t>
        <a:bodyPr/>
        <a:lstStyle/>
        <a:p>
          <a:endParaRPr lang="de-CH"/>
        </a:p>
      </dgm:t>
    </dgm:pt>
    <dgm:pt modelId="{DA89E02B-9DED-42D7-8D0D-CE48F067FF1E}" type="sibTrans" cxnId="{07F32CD4-C082-4B6A-A174-E8D3E2A28AA8}">
      <dgm:prSet/>
      <dgm:spPr/>
      <dgm:t>
        <a:bodyPr/>
        <a:lstStyle/>
        <a:p>
          <a:endParaRPr lang="de-CH"/>
        </a:p>
      </dgm:t>
    </dgm:pt>
    <dgm:pt modelId="{924ABF61-8CF3-4E1A-9083-A25736C0DC3A}">
      <dgm:prSet custT="1"/>
      <dgm:spPr/>
      <dgm:t>
        <a:bodyPr/>
        <a:lstStyle/>
        <a:p>
          <a:pPr rtl="0"/>
          <a:r>
            <a:rPr lang="en-US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Budget cuts on social (health) protection programs, e.g. reductions in benefit packages, increased co-payments,  wage bill cuts of health workers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88D2AAB-CE1B-4DD6-85F8-6A4C177660A0}" type="parTrans" cxnId="{8BF50B31-CF0A-4CC8-91FC-315215FEF8CD}">
      <dgm:prSet/>
      <dgm:spPr/>
      <dgm:t>
        <a:bodyPr/>
        <a:lstStyle/>
        <a:p>
          <a:endParaRPr lang="en-GB"/>
        </a:p>
      </dgm:t>
    </dgm:pt>
    <dgm:pt modelId="{78C2BE1C-F900-4921-B8F8-D2D3A23D07DC}" type="sibTrans" cxnId="{8BF50B31-CF0A-4CC8-91FC-315215FEF8CD}">
      <dgm:prSet/>
      <dgm:spPr/>
      <dgm:t>
        <a:bodyPr/>
        <a:lstStyle/>
        <a:p>
          <a:endParaRPr lang="en-GB"/>
        </a:p>
      </dgm:t>
    </dgm:pt>
    <dgm:pt modelId="{D1B131F2-2E63-4D4D-9B19-45C7D4F2BEDC}">
      <dgm:prSet custT="1"/>
      <dgm:spPr/>
      <dgm:t>
        <a:bodyPr/>
        <a:lstStyle/>
        <a:p>
          <a:pPr rtl="0"/>
          <a:r>
            <a:rPr lang="en-US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Income reductions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32E081E-0B01-4B96-B585-4EA837CB7059}" type="parTrans" cxnId="{2BE0909D-9985-40E2-A80D-C987BD69F780}">
      <dgm:prSet/>
      <dgm:spPr/>
      <dgm:t>
        <a:bodyPr/>
        <a:lstStyle/>
        <a:p>
          <a:endParaRPr lang="en-GB"/>
        </a:p>
      </dgm:t>
    </dgm:pt>
    <dgm:pt modelId="{940F43A7-1807-4CF6-B042-E27957EBEFD3}" type="sibTrans" cxnId="{2BE0909D-9985-40E2-A80D-C987BD69F780}">
      <dgm:prSet/>
      <dgm:spPr/>
      <dgm:t>
        <a:bodyPr/>
        <a:lstStyle/>
        <a:p>
          <a:endParaRPr lang="en-GB"/>
        </a:p>
      </dgm:t>
    </dgm:pt>
    <dgm:pt modelId="{10FA6426-CEB1-4465-8ECF-77616A20796A}">
      <dgm:prSet custT="1"/>
      <dgm:spPr/>
      <dgm:t>
        <a:bodyPr/>
        <a:lstStyle/>
        <a:p>
          <a:pPr rtl="0"/>
          <a:r>
            <a:rPr lang="en-US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Budget cuts on social protection programs e.g. for the chronically poor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97DFD54-E2F3-46E0-A549-BC0F34F5ED3C}" type="parTrans" cxnId="{1CAA4548-C8FA-485A-8AAD-B54F8E9425CD}">
      <dgm:prSet/>
      <dgm:spPr/>
      <dgm:t>
        <a:bodyPr/>
        <a:lstStyle/>
        <a:p>
          <a:endParaRPr lang="en-GB"/>
        </a:p>
      </dgm:t>
    </dgm:pt>
    <dgm:pt modelId="{6808D83B-A164-4078-BFF1-4E53C63CE7EF}" type="sibTrans" cxnId="{1CAA4548-C8FA-485A-8AAD-B54F8E9425CD}">
      <dgm:prSet/>
      <dgm:spPr/>
      <dgm:t>
        <a:bodyPr/>
        <a:lstStyle/>
        <a:p>
          <a:endParaRPr lang="en-GB"/>
        </a:p>
      </dgm:t>
    </dgm:pt>
    <dgm:pt modelId="{ED2CBF64-7542-4C5D-9F2A-8E46C0E713E9}">
      <dgm:prSet custT="1"/>
      <dgm:spPr/>
      <dgm:t>
        <a:bodyPr/>
        <a:lstStyle/>
        <a:p>
          <a:pPr rtl="0"/>
          <a:r>
            <a:rPr lang="en-US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Increased expenditure (food, housing, health care)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6CF20787-0B07-4D84-BCCC-B581A0B7B099}" type="parTrans" cxnId="{762D3852-9218-4CF7-AEB6-FA3DDD7C9B68}">
      <dgm:prSet/>
      <dgm:spPr/>
      <dgm:t>
        <a:bodyPr/>
        <a:lstStyle/>
        <a:p>
          <a:endParaRPr lang="en-GB"/>
        </a:p>
      </dgm:t>
    </dgm:pt>
    <dgm:pt modelId="{DE6D7D22-26F7-4865-AEDF-5A45257ADFEB}" type="sibTrans" cxnId="{762D3852-9218-4CF7-AEB6-FA3DDD7C9B68}">
      <dgm:prSet/>
      <dgm:spPr/>
      <dgm:t>
        <a:bodyPr/>
        <a:lstStyle/>
        <a:p>
          <a:endParaRPr lang="en-GB"/>
        </a:p>
      </dgm:t>
    </dgm:pt>
    <dgm:pt modelId="{88C2A984-57C9-462F-9315-99A4CF611C64}">
      <dgm:prSet custT="1"/>
      <dgm:spPr/>
      <dgm:t>
        <a:bodyPr/>
        <a:lstStyle/>
        <a:p>
          <a:pPr rtl="0"/>
          <a:r>
            <a:rPr lang="de-CH" sz="1600" b="0" dirty="0" smtClean="0">
              <a:solidFill>
                <a:schemeClr val="tx1"/>
              </a:solidFill>
              <a:latin typeface="Calibri" panose="020F0502020204030204" pitchFamily="34" charset="0"/>
            </a:rPr>
            <a:t>Increase in overall poverty and unemployment</a:t>
          </a:r>
          <a:endParaRPr lang="de-CH" sz="1600" b="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65D96CD-0F08-40EC-806E-BF312B08EFDA}" type="parTrans" cxnId="{3966154E-FFC8-44CE-9277-9ED10F3C967C}">
      <dgm:prSet/>
      <dgm:spPr/>
      <dgm:t>
        <a:bodyPr/>
        <a:lstStyle/>
        <a:p>
          <a:endParaRPr lang="en-GB"/>
        </a:p>
      </dgm:t>
    </dgm:pt>
    <dgm:pt modelId="{A467388D-3738-42E6-BF86-1A3846FDF1BC}" type="sibTrans" cxnId="{3966154E-FFC8-44CE-9277-9ED10F3C967C}">
      <dgm:prSet/>
      <dgm:spPr/>
      <dgm:t>
        <a:bodyPr/>
        <a:lstStyle/>
        <a:p>
          <a:endParaRPr lang="en-GB"/>
        </a:p>
      </dgm:t>
    </dgm:pt>
    <dgm:pt modelId="{222348B2-C4B3-4A89-8B9C-2F41BCFE10D4}" type="pres">
      <dgm:prSet presAssocID="{39AD31C7-4CD2-4AED-9E82-B2651A0AC5C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0983A21E-7936-49F9-8EF6-09FD16FCD0F7}" type="pres">
      <dgm:prSet presAssocID="{51A03D2B-9934-4B4C-B65C-FF8D954D03FA}" presName="linNode" presStyleCnt="0"/>
      <dgm:spPr/>
      <dgm:t>
        <a:bodyPr/>
        <a:lstStyle/>
        <a:p>
          <a:endParaRPr lang="en-GB"/>
        </a:p>
      </dgm:t>
    </dgm:pt>
    <dgm:pt modelId="{3B9ADFF1-01CF-42BE-8EC0-0CD331B6FA34}" type="pres">
      <dgm:prSet presAssocID="{51A03D2B-9934-4B4C-B65C-FF8D954D03FA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F682BAFA-A508-42C1-9241-1228DC5141B3}" type="pres">
      <dgm:prSet presAssocID="{51A03D2B-9934-4B4C-B65C-FF8D954D03FA}" presName="bracket" presStyleLbl="parChTrans1D1" presStyleIdx="0" presStyleCnt="2"/>
      <dgm:spPr/>
      <dgm:t>
        <a:bodyPr/>
        <a:lstStyle/>
        <a:p>
          <a:endParaRPr lang="en-GB"/>
        </a:p>
      </dgm:t>
    </dgm:pt>
    <dgm:pt modelId="{0B04B477-2227-45B6-A736-2608CE164489}" type="pres">
      <dgm:prSet presAssocID="{51A03D2B-9934-4B4C-B65C-FF8D954D03FA}" presName="spH" presStyleCnt="0"/>
      <dgm:spPr/>
      <dgm:t>
        <a:bodyPr/>
        <a:lstStyle/>
        <a:p>
          <a:endParaRPr lang="en-GB"/>
        </a:p>
      </dgm:t>
    </dgm:pt>
    <dgm:pt modelId="{EE1BC12E-71E8-4506-8355-0848FCF20D8F}" type="pres">
      <dgm:prSet presAssocID="{51A03D2B-9934-4B4C-B65C-FF8D954D03FA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4180A0A5-6DA6-4DE0-8BC5-3E59D897ADB9}" type="pres">
      <dgm:prSet presAssocID="{5F32D45A-6B85-496D-8811-CA67587B225C}" presName="spV" presStyleCnt="0"/>
      <dgm:spPr/>
      <dgm:t>
        <a:bodyPr/>
        <a:lstStyle/>
        <a:p>
          <a:endParaRPr lang="en-GB"/>
        </a:p>
      </dgm:t>
    </dgm:pt>
    <dgm:pt modelId="{3E5BD059-9A5A-42CE-AEBE-84DD7C8B5CD5}" type="pres">
      <dgm:prSet presAssocID="{10D2B76D-6E45-4ED2-AA89-DFBBD6945D1A}" presName="linNode" presStyleCnt="0"/>
      <dgm:spPr/>
      <dgm:t>
        <a:bodyPr/>
        <a:lstStyle/>
        <a:p>
          <a:endParaRPr lang="en-GB"/>
        </a:p>
      </dgm:t>
    </dgm:pt>
    <dgm:pt modelId="{B36E4A1E-D4C0-432F-B9AB-EEC18BB5F004}" type="pres">
      <dgm:prSet presAssocID="{10D2B76D-6E45-4ED2-AA89-DFBBD6945D1A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99939262-9EFD-44FD-98C1-F0D22FE872CF}" type="pres">
      <dgm:prSet presAssocID="{10D2B76D-6E45-4ED2-AA89-DFBBD6945D1A}" presName="bracket" presStyleLbl="parChTrans1D1" presStyleIdx="1" presStyleCnt="2"/>
      <dgm:spPr/>
      <dgm:t>
        <a:bodyPr/>
        <a:lstStyle/>
        <a:p>
          <a:endParaRPr lang="en-GB"/>
        </a:p>
      </dgm:t>
    </dgm:pt>
    <dgm:pt modelId="{F5E86F47-F140-40DE-B259-B78E4E96725E}" type="pres">
      <dgm:prSet presAssocID="{10D2B76D-6E45-4ED2-AA89-DFBBD6945D1A}" presName="spH" presStyleCnt="0"/>
      <dgm:spPr/>
      <dgm:t>
        <a:bodyPr/>
        <a:lstStyle/>
        <a:p>
          <a:endParaRPr lang="en-GB"/>
        </a:p>
      </dgm:t>
    </dgm:pt>
    <dgm:pt modelId="{71C10365-6D07-464F-B22A-90E2925C9327}" type="pres">
      <dgm:prSet presAssocID="{10D2B76D-6E45-4ED2-AA89-DFBBD6945D1A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</dgm:ptLst>
  <dgm:cxnLst>
    <dgm:cxn modelId="{1CAA4548-C8FA-485A-8AAD-B54F8E9425CD}" srcId="{10D2B76D-6E45-4ED2-AA89-DFBBD6945D1A}" destId="{10FA6426-CEB1-4465-8ECF-77616A20796A}" srcOrd="2" destOrd="0" parTransId="{A97DFD54-E2F3-46E0-A549-BC0F34F5ED3C}" sibTransId="{6808D83B-A164-4078-BFF1-4E53C63CE7EF}"/>
    <dgm:cxn modelId="{85FCC267-441E-4F55-BB4F-B4015E7CD788}" type="presOf" srcId="{10FA6426-CEB1-4465-8ECF-77616A20796A}" destId="{71C10365-6D07-464F-B22A-90E2925C9327}" srcOrd="0" destOrd="2" presId="urn:diagrams.loki3.com/BracketList+Icon"/>
    <dgm:cxn modelId="{DFED7C0F-A2D4-41BF-9F5C-7D025FBDBF9F}" type="presOf" srcId="{39AD31C7-4CD2-4AED-9E82-B2651A0AC5C0}" destId="{222348B2-C4B3-4A89-8B9C-2F41BCFE10D4}" srcOrd="0" destOrd="0" presId="urn:diagrams.loki3.com/BracketList+Icon"/>
    <dgm:cxn modelId="{07F32CD4-C082-4B6A-A174-E8D3E2A28AA8}" srcId="{39AD31C7-4CD2-4AED-9E82-B2651A0AC5C0}" destId="{10D2B76D-6E45-4ED2-AA89-DFBBD6945D1A}" srcOrd="1" destOrd="0" parTransId="{345B0DA1-6D5D-465D-AF3F-218AB865B18C}" sibTransId="{DA89E02B-9DED-42D7-8D0D-CE48F067FF1E}"/>
    <dgm:cxn modelId="{F9F1D80E-7562-40F0-A950-ECA057D40B42}" type="presOf" srcId="{ED2CBF64-7542-4C5D-9F2A-8E46C0E713E9}" destId="{EE1BC12E-71E8-4506-8355-0848FCF20D8F}" srcOrd="0" destOrd="2" presId="urn:diagrams.loki3.com/BracketList+Icon"/>
    <dgm:cxn modelId="{E642A6CC-ED75-4529-B712-922C4186ECE0}" type="presOf" srcId="{D1B131F2-2E63-4D4D-9B19-45C7D4F2BEDC}" destId="{EE1BC12E-71E8-4506-8355-0848FCF20D8F}" srcOrd="0" destOrd="1" presId="urn:diagrams.loki3.com/BracketList+Icon"/>
    <dgm:cxn modelId="{BF3B36D5-B102-403D-8CD0-A3FEEEC52313}" srcId="{39AD31C7-4CD2-4AED-9E82-B2651A0AC5C0}" destId="{51A03D2B-9934-4B4C-B65C-FF8D954D03FA}" srcOrd="0" destOrd="0" parTransId="{9854730B-834A-44BF-817F-CB6AA5BCA4E7}" sibTransId="{5F32D45A-6B85-496D-8811-CA67587B225C}"/>
    <dgm:cxn modelId="{DB2150D3-3BE3-40D3-811B-5798661CC271}" srcId="{51A03D2B-9934-4B4C-B65C-FF8D954D03FA}" destId="{F238BCF3-22AC-421E-9201-55EEF5CB66C8}" srcOrd="0" destOrd="0" parTransId="{55BBF226-3658-4AA7-9719-64A201F87FB1}" sibTransId="{5B11AE3E-E7AD-4E32-9B58-815BB21B3C5A}"/>
    <dgm:cxn modelId="{762D3852-9218-4CF7-AEB6-FA3DDD7C9B68}" srcId="{51A03D2B-9934-4B4C-B65C-FF8D954D03FA}" destId="{ED2CBF64-7542-4C5D-9F2A-8E46C0E713E9}" srcOrd="2" destOrd="0" parTransId="{6CF20787-0B07-4D84-BCCC-B581A0B7B099}" sibTransId="{DE6D7D22-26F7-4865-AEDF-5A45257ADFEB}"/>
    <dgm:cxn modelId="{8BF50B31-CF0A-4CC8-91FC-315215FEF8CD}" srcId="{10D2B76D-6E45-4ED2-AA89-DFBBD6945D1A}" destId="{924ABF61-8CF3-4E1A-9083-A25736C0DC3A}" srcOrd="0" destOrd="0" parTransId="{F88D2AAB-CE1B-4DD6-85F8-6A4C177660A0}" sibTransId="{78C2BE1C-F900-4921-B8F8-D2D3A23D07DC}"/>
    <dgm:cxn modelId="{3966154E-FFC8-44CE-9277-9ED10F3C967C}" srcId="{10D2B76D-6E45-4ED2-AA89-DFBBD6945D1A}" destId="{88C2A984-57C9-462F-9315-99A4CF611C64}" srcOrd="1" destOrd="0" parTransId="{B65D96CD-0F08-40EC-806E-BF312B08EFDA}" sibTransId="{A467388D-3738-42E6-BF86-1A3846FDF1BC}"/>
    <dgm:cxn modelId="{30D4F96D-CB26-4F39-93D9-D3FE03C11DE7}" type="presOf" srcId="{924ABF61-8CF3-4E1A-9083-A25736C0DC3A}" destId="{71C10365-6D07-464F-B22A-90E2925C9327}" srcOrd="0" destOrd="0" presId="urn:diagrams.loki3.com/BracketList+Icon"/>
    <dgm:cxn modelId="{2B23441D-04BC-4B11-A164-852618E1A2EE}" type="presOf" srcId="{88C2A984-57C9-462F-9315-99A4CF611C64}" destId="{71C10365-6D07-464F-B22A-90E2925C9327}" srcOrd="0" destOrd="1" presId="urn:diagrams.loki3.com/BracketList+Icon"/>
    <dgm:cxn modelId="{2BE0909D-9985-40E2-A80D-C987BD69F780}" srcId="{51A03D2B-9934-4B4C-B65C-FF8D954D03FA}" destId="{D1B131F2-2E63-4D4D-9B19-45C7D4F2BEDC}" srcOrd="1" destOrd="0" parTransId="{732E081E-0B01-4B96-B585-4EA837CB7059}" sibTransId="{940F43A7-1807-4CF6-B042-E27957EBEFD3}"/>
    <dgm:cxn modelId="{BCCE526A-65BA-4192-AB9C-88ADB7FCC4BC}" type="presOf" srcId="{10D2B76D-6E45-4ED2-AA89-DFBBD6945D1A}" destId="{B36E4A1E-D4C0-432F-B9AB-EEC18BB5F004}" srcOrd="0" destOrd="0" presId="urn:diagrams.loki3.com/BracketList+Icon"/>
    <dgm:cxn modelId="{7AFF1019-B5D1-4C8F-BFDA-D9171BF77A49}" type="presOf" srcId="{F238BCF3-22AC-421E-9201-55EEF5CB66C8}" destId="{EE1BC12E-71E8-4506-8355-0848FCF20D8F}" srcOrd="0" destOrd="0" presId="urn:diagrams.loki3.com/BracketList+Icon"/>
    <dgm:cxn modelId="{19AB7405-AA08-4DC6-BBF4-745B43DEB09E}" type="presOf" srcId="{51A03D2B-9934-4B4C-B65C-FF8D954D03FA}" destId="{3B9ADFF1-01CF-42BE-8EC0-0CD331B6FA34}" srcOrd="0" destOrd="0" presId="urn:diagrams.loki3.com/BracketList+Icon"/>
    <dgm:cxn modelId="{BD1DE348-DA09-4F3D-8A4E-0448D1EB1F19}" type="presParOf" srcId="{222348B2-C4B3-4A89-8B9C-2F41BCFE10D4}" destId="{0983A21E-7936-49F9-8EF6-09FD16FCD0F7}" srcOrd="0" destOrd="0" presId="urn:diagrams.loki3.com/BracketList+Icon"/>
    <dgm:cxn modelId="{78A3DA37-3E6C-422C-A9B6-F6B1A570ECCC}" type="presParOf" srcId="{0983A21E-7936-49F9-8EF6-09FD16FCD0F7}" destId="{3B9ADFF1-01CF-42BE-8EC0-0CD331B6FA34}" srcOrd="0" destOrd="0" presId="urn:diagrams.loki3.com/BracketList+Icon"/>
    <dgm:cxn modelId="{0CACFED1-5A71-4601-9BCE-DB82AD39D5EF}" type="presParOf" srcId="{0983A21E-7936-49F9-8EF6-09FD16FCD0F7}" destId="{F682BAFA-A508-42C1-9241-1228DC5141B3}" srcOrd="1" destOrd="0" presId="urn:diagrams.loki3.com/BracketList+Icon"/>
    <dgm:cxn modelId="{FD261632-D79F-4D7A-8C76-D5C7D087B209}" type="presParOf" srcId="{0983A21E-7936-49F9-8EF6-09FD16FCD0F7}" destId="{0B04B477-2227-45B6-A736-2608CE164489}" srcOrd="2" destOrd="0" presId="urn:diagrams.loki3.com/BracketList+Icon"/>
    <dgm:cxn modelId="{69853092-527D-40CA-ADD3-04C30B8A0F97}" type="presParOf" srcId="{0983A21E-7936-49F9-8EF6-09FD16FCD0F7}" destId="{EE1BC12E-71E8-4506-8355-0848FCF20D8F}" srcOrd="3" destOrd="0" presId="urn:diagrams.loki3.com/BracketList+Icon"/>
    <dgm:cxn modelId="{79B1A0CF-6EFE-4C1F-AFF2-94ED1362276A}" type="presParOf" srcId="{222348B2-C4B3-4A89-8B9C-2F41BCFE10D4}" destId="{4180A0A5-6DA6-4DE0-8BC5-3E59D897ADB9}" srcOrd="1" destOrd="0" presId="urn:diagrams.loki3.com/BracketList+Icon"/>
    <dgm:cxn modelId="{AD78FE08-C43F-47E8-8E11-C1C3843E0498}" type="presParOf" srcId="{222348B2-C4B3-4A89-8B9C-2F41BCFE10D4}" destId="{3E5BD059-9A5A-42CE-AEBE-84DD7C8B5CD5}" srcOrd="2" destOrd="0" presId="urn:diagrams.loki3.com/BracketList+Icon"/>
    <dgm:cxn modelId="{212F354A-0511-4A2E-B720-0394C03D3C13}" type="presParOf" srcId="{3E5BD059-9A5A-42CE-AEBE-84DD7C8B5CD5}" destId="{B36E4A1E-D4C0-432F-B9AB-EEC18BB5F004}" srcOrd="0" destOrd="0" presId="urn:diagrams.loki3.com/BracketList+Icon"/>
    <dgm:cxn modelId="{1CC61224-9C05-46E6-8470-891A53972392}" type="presParOf" srcId="{3E5BD059-9A5A-42CE-AEBE-84DD7C8B5CD5}" destId="{99939262-9EFD-44FD-98C1-F0D22FE872CF}" srcOrd="1" destOrd="0" presId="urn:diagrams.loki3.com/BracketList+Icon"/>
    <dgm:cxn modelId="{CB515AB3-85E4-481E-8CC6-CBE035EE4F20}" type="presParOf" srcId="{3E5BD059-9A5A-42CE-AEBE-84DD7C8B5CD5}" destId="{F5E86F47-F140-40DE-B259-B78E4E96725E}" srcOrd="2" destOrd="0" presId="urn:diagrams.loki3.com/BracketList+Icon"/>
    <dgm:cxn modelId="{74AA19A5-454D-4E54-B30F-03B31EB18772}" type="presParOf" srcId="{3E5BD059-9A5A-42CE-AEBE-84DD7C8B5CD5}" destId="{71C10365-6D07-464F-B22A-90E2925C9327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995844-B933-4E2E-9EEE-4AE12B839DE6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4D840633-FB7B-4578-AD06-75B0AAA4238B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038BBAB5-F383-46C5-A564-1CC22F4C0DDE}" type="parTrans" cxnId="{34669B27-A87A-49EA-A1B5-1670F3AD92D8}">
      <dgm:prSet/>
      <dgm:spPr/>
      <dgm:t>
        <a:bodyPr/>
        <a:lstStyle/>
        <a:p>
          <a:endParaRPr lang="de-CH"/>
        </a:p>
      </dgm:t>
    </dgm:pt>
    <dgm:pt modelId="{170D0D51-E9BF-47DC-AD5E-29D7C4093F2E}" type="sibTrans" cxnId="{34669B27-A87A-49EA-A1B5-1670F3AD92D8}">
      <dgm:prSet/>
      <dgm:spPr/>
      <dgm:t>
        <a:bodyPr/>
        <a:lstStyle/>
        <a:p>
          <a:endParaRPr lang="de-CH"/>
        </a:p>
      </dgm:t>
    </dgm:pt>
    <dgm:pt modelId="{E0935CDF-529B-443E-9905-ED62AAB46406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tx1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5751473-88D9-4763-8AFC-81DE4FC7B345}" type="parTrans" cxnId="{133D8436-E414-4BF5-9519-D0A0CB16AD57}">
      <dgm:prSet/>
      <dgm:spPr/>
      <dgm:t>
        <a:bodyPr/>
        <a:lstStyle/>
        <a:p>
          <a:endParaRPr lang="en-GB"/>
        </a:p>
      </dgm:t>
    </dgm:pt>
    <dgm:pt modelId="{F22ECE3C-C9A3-4D44-B99F-3DB71BA36982}" type="sibTrans" cxnId="{133D8436-E414-4BF5-9519-D0A0CB16AD57}">
      <dgm:prSet/>
      <dgm:spPr/>
      <dgm:t>
        <a:bodyPr/>
        <a:lstStyle/>
        <a:p>
          <a:endParaRPr lang="en-GB"/>
        </a:p>
      </dgm:t>
    </dgm:pt>
    <dgm:pt modelId="{78B7B953-57ED-451E-A272-A5C7D6735AA2}">
      <dgm:prSet custT="1"/>
      <dgm:spPr/>
      <dgm:t>
        <a:bodyPr/>
        <a:lstStyle/>
        <a:p>
          <a:pPr rtl="0"/>
          <a:r>
            <a:rPr lang="de-CH" sz="1600" b="1" dirty="0" smtClean="0">
              <a:solidFill>
                <a:schemeClr val="bg2"/>
              </a:solidFill>
              <a:latin typeface="Calibri" panose="020F0502020204030204" pitchFamily="34" charset="0"/>
            </a:rPr>
            <a:t>Equity</a:t>
          </a:r>
          <a:r>
            <a:rPr lang="de-CH" sz="1600" b="1" baseline="0" dirty="0" smtClean="0">
              <a:solidFill>
                <a:schemeClr val="bg2"/>
              </a:solidFill>
              <a:latin typeface="Calibri" panose="020F0502020204030204" pitchFamily="34" charset="0"/>
            </a:rPr>
            <a:t> and universality</a:t>
          </a:r>
          <a:endParaRPr lang="de-CH" sz="1600" b="1" dirty="0">
            <a:solidFill>
              <a:schemeClr val="bg2"/>
            </a:solidFill>
            <a:latin typeface="Calibri" panose="020F0502020204030204" pitchFamily="34" charset="0"/>
          </a:endParaRPr>
        </a:p>
      </dgm:t>
    </dgm:pt>
    <dgm:pt modelId="{7A63DADA-4CFF-4868-9B69-F75CDA0E9180}" type="parTrans" cxnId="{59E6B6E9-8140-4503-8712-CB904EBC036F}">
      <dgm:prSet/>
      <dgm:spPr/>
      <dgm:t>
        <a:bodyPr/>
        <a:lstStyle/>
        <a:p>
          <a:endParaRPr lang="en-GB"/>
        </a:p>
      </dgm:t>
    </dgm:pt>
    <dgm:pt modelId="{2B6A7EBB-B515-4346-876C-23B246CC82C9}" type="sibTrans" cxnId="{59E6B6E9-8140-4503-8712-CB904EBC036F}">
      <dgm:prSet/>
      <dgm:spPr/>
      <dgm:t>
        <a:bodyPr/>
        <a:lstStyle/>
        <a:p>
          <a:endParaRPr lang="en-GB"/>
        </a:p>
      </dgm:t>
    </dgm:pt>
    <dgm:pt modelId="{28C168D9-C352-464F-A4AE-3461F9485288}" type="pres">
      <dgm:prSet presAssocID="{EB995844-B933-4E2E-9EEE-4AE12B839D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828D42A9-EA8B-49C5-AE87-50DA31608B49}" type="pres">
      <dgm:prSet presAssocID="{EB995844-B933-4E2E-9EEE-4AE12B839DE6}" presName="dummy" presStyleCnt="0"/>
      <dgm:spPr/>
      <dgm:t>
        <a:bodyPr/>
        <a:lstStyle/>
        <a:p>
          <a:endParaRPr lang="en-GB"/>
        </a:p>
      </dgm:t>
    </dgm:pt>
    <dgm:pt modelId="{C612E7DC-16A2-418B-A221-076959C8E386}" type="pres">
      <dgm:prSet presAssocID="{EB995844-B933-4E2E-9EEE-4AE12B839DE6}" presName="linH" presStyleCnt="0"/>
      <dgm:spPr/>
      <dgm:t>
        <a:bodyPr/>
        <a:lstStyle/>
        <a:p>
          <a:endParaRPr lang="en-GB"/>
        </a:p>
      </dgm:t>
    </dgm:pt>
    <dgm:pt modelId="{C6221D82-565A-415C-8D80-58B8AF9F2E68}" type="pres">
      <dgm:prSet presAssocID="{EB995844-B933-4E2E-9EEE-4AE12B839DE6}" presName="padding1" presStyleCnt="0"/>
      <dgm:spPr/>
      <dgm:t>
        <a:bodyPr/>
        <a:lstStyle/>
        <a:p>
          <a:endParaRPr lang="en-GB"/>
        </a:p>
      </dgm:t>
    </dgm:pt>
    <dgm:pt modelId="{311C7F08-9535-4310-A542-BB06AA545429}" type="pres">
      <dgm:prSet presAssocID="{78B7B953-57ED-451E-A272-A5C7D6735AA2}" presName="linV" presStyleCnt="0"/>
      <dgm:spPr/>
    </dgm:pt>
    <dgm:pt modelId="{EAFEC275-BDBB-469D-870A-D35FD998EB5A}" type="pres">
      <dgm:prSet presAssocID="{78B7B953-57ED-451E-A272-A5C7D6735AA2}" presName="spVertical1" presStyleCnt="0"/>
      <dgm:spPr/>
    </dgm:pt>
    <dgm:pt modelId="{85F91813-ECA5-4640-944C-A045DBD2A56D}" type="pres">
      <dgm:prSet presAssocID="{78B7B953-57ED-451E-A272-A5C7D6735AA2}" presName="parTx" presStyleLbl="revTx" presStyleIdx="0" presStyleCnt="3" custLinFactNeighborX="-30387" custLinFactNeighborY="-2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22BCE4-5041-451D-9180-B6A4C7BD760E}" type="pres">
      <dgm:prSet presAssocID="{78B7B953-57ED-451E-A272-A5C7D6735AA2}" presName="spVertical2" presStyleCnt="0"/>
      <dgm:spPr/>
    </dgm:pt>
    <dgm:pt modelId="{934F9BC4-1753-43F2-A080-25586EC9EC77}" type="pres">
      <dgm:prSet presAssocID="{78B7B953-57ED-451E-A272-A5C7D6735AA2}" presName="spVertical3" presStyleCnt="0"/>
      <dgm:spPr/>
    </dgm:pt>
    <dgm:pt modelId="{618466A5-D50E-46E6-A286-E8A479A1A8FA}" type="pres">
      <dgm:prSet presAssocID="{2B6A7EBB-B515-4346-876C-23B246CC82C9}" presName="space" presStyleCnt="0"/>
      <dgm:spPr/>
    </dgm:pt>
    <dgm:pt modelId="{B1DF217B-4ACD-4A2F-A0CE-ACA405974896}" type="pres">
      <dgm:prSet presAssocID="{4D840633-FB7B-4578-AD06-75B0AAA4238B}" presName="linV" presStyleCnt="0"/>
      <dgm:spPr/>
      <dgm:t>
        <a:bodyPr/>
        <a:lstStyle/>
        <a:p>
          <a:endParaRPr lang="en-GB"/>
        </a:p>
      </dgm:t>
    </dgm:pt>
    <dgm:pt modelId="{53123887-77C4-49AE-8F5D-F877826108DB}" type="pres">
      <dgm:prSet presAssocID="{4D840633-FB7B-4578-AD06-75B0AAA4238B}" presName="spVertical1" presStyleCnt="0"/>
      <dgm:spPr/>
      <dgm:t>
        <a:bodyPr/>
        <a:lstStyle/>
        <a:p>
          <a:endParaRPr lang="en-GB"/>
        </a:p>
      </dgm:t>
    </dgm:pt>
    <dgm:pt modelId="{97F099FE-EE4B-4205-994E-A22420FC0B41}" type="pres">
      <dgm:prSet presAssocID="{4D840633-FB7B-4578-AD06-75B0AAA4238B}" presName="parTx" presStyleLbl="revTx" presStyleIdx="1" presStyleCnt="3" custLinFactNeighborX="-36607" custLinFactNeighborY="86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3A2CCFFF-62E1-48A0-95D7-DDB2DB4B39C6}" type="pres">
      <dgm:prSet presAssocID="{4D840633-FB7B-4578-AD06-75B0AAA4238B}" presName="spVertical2" presStyleCnt="0"/>
      <dgm:spPr/>
      <dgm:t>
        <a:bodyPr/>
        <a:lstStyle/>
        <a:p>
          <a:endParaRPr lang="en-GB"/>
        </a:p>
      </dgm:t>
    </dgm:pt>
    <dgm:pt modelId="{489DFE0E-AE9A-4E7E-8D10-D815753E5180}" type="pres">
      <dgm:prSet presAssocID="{4D840633-FB7B-4578-AD06-75B0AAA4238B}" presName="spVertical3" presStyleCnt="0"/>
      <dgm:spPr/>
      <dgm:t>
        <a:bodyPr/>
        <a:lstStyle/>
        <a:p>
          <a:endParaRPr lang="en-GB"/>
        </a:p>
      </dgm:t>
    </dgm:pt>
    <dgm:pt modelId="{EF64FE80-BBD7-4FC6-827D-FA3638B12755}" type="pres">
      <dgm:prSet presAssocID="{170D0D51-E9BF-47DC-AD5E-29D7C4093F2E}" presName="space" presStyleCnt="0"/>
      <dgm:spPr/>
      <dgm:t>
        <a:bodyPr/>
        <a:lstStyle/>
        <a:p>
          <a:endParaRPr lang="en-GB"/>
        </a:p>
      </dgm:t>
    </dgm:pt>
    <dgm:pt modelId="{A6E2D5FC-A116-4A45-A3B4-AB5E7EAA398F}" type="pres">
      <dgm:prSet presAssocID="{E0935CDF-529B-443E-9905-ED62AAB46406}" presName="linV" presStyleCnt="0"/>
      <dgm:spPr/>
      <dgm:t>
        <a:bodyPr/>
        <a:lstStyle/>
        <a:p>
          <a:endParaRPr lang="en-GB"/>
        </a:p>
      </dgm:t>
    </dgm:pt>
    <dgm:pt modelId="{0D742089-1D0C-4760-B327-803CD5DB0C1F}" type="pres">
      <dgm:prSet presAssocID="{E0935CDF-529B-443E-9905-ED62AAB46406}" presName="spVertical1" presStyleCnt="0"/>
      <dgm:spPr/>
      <dgm:t>
        <a:bodyPr/>
        <a:lstStyle/>
        <a:p>
          <a:endParaRPr lang="en-GB"/>
        </a:p>
      </dgm:t>
    </dgm:pt>
    <dgm:pt modelId="{E2E9EDED-6846-437A-844F-75094EB5DB03}" type="pres">
      <dgm:prSet presAssocID="{E0935CDF-529B-443E-9905-ED62AAB46406}" presName="parTx" presStyleLbl="revTx" presStyleIdx="2" presStyleCnt="3" custLinFactNeighborX="-44167" custLinFactNeighborY="-2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99D923-D4C6-4836-BF0D-B28313933DC1}" type="pres">
      <dgm:prSet presAssocID="{E0935CDF-529B-443E-9905-ED62AAB46406}" presName="spVertical2" presStyleCnt="0"/>
      <dgm:spPr/>
      <dgm:t>
        <a:bodyPr/>
        <a:lstStyle/>
        <a:p>
          <a:endParaRPr lang="en-GB"/>
        </a:p>
      </dgm:t>
    </dgm:pt>
    <dgm:pt modelId="{2985747E-4BF4-4D99-8868-3C6F9941EF0F}" type="pres">
      <dgm:prSet presAssocID="{E0935CDF-529B-443E-9905-ED62AAB46406}" presName="spVertical3" presStyleCnt="0"/>
      <dgm:spPr/>
      <dgm:t>
        <a:bodyPr/>
        <a:lstStyle/>
        <a:p>
          <a:endParaRPr lang="en-GB"/>
        </a:p>
      </dgm:t>
    </dgm:pt>
    <dgm:pt modelId="{BB9763DB-B910-4DA7-9465-C83007868161}" type="pres">
      <dgm:prSet presAssocID="{EB995844-B933-4E2E-9EEE-4AE12B839DE6}" presName="padding2" presStyleCnt="0"/>
      <dgm:spPr/>
      <dgm:t>
        <a:bodyPr/>
        <a:lstStyle/>
        <a:p>
          <a:endParaRPr lang="en-GB"/>
        </a:p>
      </dgm:t>
    </dgm:pt>
    <dgm:pt modelId="{091C3537-5F96-4535-BF96-8F72CA6CE8FE}" type="pres">
      <dgm:prSet presAssocID="{EB995844-B933-4E2E-9EEE-4AE12B839DE6}" presName="negArrow" presStyleCnt="0"/>
      <dgm:spPr/>
      <dgm:t>
        <a:bodyPr/>
        <a:lstStyle/>
        <a:p>
          <a:endParaRPr lang="en-GB"/>
        </a:p>
      </dgm:t>
    </dgm:pt>
    <dgm:pt modelId="{FFC5D49E-75D3-4D4C-B11A-C93776234E95}" type="pres">
      <dgm:prSet presAssocID="{EB995844-B933-4E2E-9EEE-4AE12B839DE6}" presName="backgroundArrow" presStyleLbl="node1" presStyleIdx="0" presStyleCnt="1" custLinFactNeighborY="-683"/>
      <dgm:spPr/>
      <dgm:t>
        <a:bodyPr/>
        <a:lstStyle/>
        <a:p>
          <a:endParaRPr lang="en-GB"/>
        </a:p>
      </dgm:t>
    </dgm:pt>
  </dgm:ptLst>
  <dgm:cxnLst>
    <dgm:cxn modelId="{2F954CBF-168B-4CDF-BF05-A078F20BA934}" type="presOf" srcId="{78B7B953-57ED-451E-A272-A5C7D6735AA2}" destId="{85F91813-ECA5-4640-944C-A045DBD2A56D}" srcOrd="0" destOrd="0" presId="urn:microsoft.com/office/officeart/2005/8/layout/hProcess3"/>
    <dgm:cxn modelId="{5FD0E32C-2DA4-4AD3-A3A0-80FC29D77614}" type="presOf" srcId="{E0935CDF-529B-443E-9905-ED62AAB46406}" destId="{E2E9EDED-6846-437A-844F-75094EB5DB03}" srcOrd="0" destOrd="0" presId="urn:microsoft.com/office/officeart/2005/8/layout/hProcess3"/>
    <dgm:cxn modelId="{94B556D2-D280-425A-B76B-984E79C699B2}" type="presOf" srcId="{4D840633-FB7B-4578-AD06-75B0AAA4238B}" destId="{97F099FE-EE4B-4205-994E-A22420FC0B41}" srcOrd="0" destOrd="0" presId="urn:microsoft.com/office/officeart/2005/8/layout/hProcess3"/>
    <dgm:cxn modelId="{133D8436-E414-4BF5-9519-D0A0CB16AD57}" srcId="{EB995844-B933-4E2E-9EEE-4AE12B839DE6}" destId="{E0935CDF-529B-443E-9905-ED62AAB46406}" srcOrd="2" destOrd="0" parTransId="{35751473-88D9-4763-8AFC-81DE4FC7B345}" sibTransId="{F22ECE3C-C9A3-4D44-B99F-3DB71BA36982}"/>
    <dgm:cxn modelId="{34669B27-A87A-49EA-A1B5-1670F3AD92D8}" srcId="{EB995844-B933-4E2E-9EEE-4AE12B839DE6}" destId="{4D840633-FB7B-4578-AD06-75B0AAA4238B}" srcOrd="1" destOrd="0" parTransId="{038BBAB5-F383-46C5-A564-1CC22F4C0DDE}" sibTransId="{170D0D51-E9BF-47DC-AD5E-29D7C4093F2E}"/>
    <dgm:cxn modelId="{2AD59064-22DC-45C3-8CA2-8005C9DAC12D}" type="presOf" srcId="{EB995844-B933-4E2E-9EEE-4AE12B839DE6}" destId="{28C168D9-C352-464F-A4AE-3461F9485288}" srcOrd="0" destOrd="0" presId="urn:microsoft.com/office/officeart/2005/8/layout/hProcess3"/>
    <dgm:cxn modelId="{59E6B6E9-8140-4503-8712-CB904EBC036F}" srcId="{EB995844-B933-4E2E-9EEE-4AE12B839DE6}" destId="{78B7B953-57ED-451E-A272-A5C7D6735AA2}" srcOrd="0" destOrd="0" parTransId="{7A63DADA-4CFF-4868-9B69-F75CDA0E9180}" sibTransId="{2B6A7EBB-B515-4346-876C-23B246CC82C9}"/>
    <dgm:cxn modelId="{7C0CBD2C-5CB3-482D-8708-45343802EAEA}" type="presParOf" srcId="{28C168D9-C352-464F-A4AE-3461F9485288}" destId="{828D42A9-EA8B-49C5-AE87-50DA31608B49}" srcOrd="0" destOrd="0" presId="urn:microsoft.com/office/officeart/2005/8/layout/hProcess3"/>
    <dgm:cxn modelId="{9893D5BE-2970-4754-A1D4-14FD1A87E0DC}" type="presParOf" srcId="{28C168D9-C352-464F-A4AE-3461F9485288}" destId="{C612E7DC-16A2-418B-A221-076959C8E386}" srcOrd="1" destOrd="0" presId="urn:microsoft.com/office/officeart/2005/8/layout/hProcess3"/>
    <dgm:cxn modelId="{3D89F282-9FE4-49C6-A2A0-98275FBF3FAC}" type="presParOf" srcId="{C612E7DC-16A2-418B-A221-076959C8E386}" destId="{C6221D82-565A-415C-8D80-58B8AF9F2E68}" srcOrd="0" destOrd="0" presId="urn:microsoft.com/office/officeart/2005/8/layout/hProcess3"/>
    <dgm:cxn modelId="{78B013A2-3C8E-4547-903C-01E1171331EA}" type="presParOf" srcId="{C612E7DC-16A2-418B-A221-076959C8E386}" destId="{311C7F08-9535-4310-A542-BB06AA545429}" srcOrd="1" destOrd="0" presId="urn:microsoft.com/office/officeart/2005/8/layout/hProcess3"/>
    <dgm:cxn modelId="{1BC336B6-9D0B-421F-94DC-8AA3299E9585}" type="presParOf" srcId="{311C7F08-9535-4310-A542-BB06AA545429}" destId="{EAFEC275-BDBB-469D-870A-D35FD998EB5A}" srcOrd="0" destOrd="0" presId="urn:microsoft.com/office/officeart/2005/8/layout/hProcess3"/>
    <dgm:cxn modelId="{C793963A-8DEF-4284-945B-FA3E882D55E7}" type="presParOf" srcId="{311C7F08-9535-4310-A542-BB06AA545429}" destId="{85F91813-ECA5-4640-944C-A045DBD2A56D}" srcOrd="1" destOrd="0" presId="urn:microsoft.com/office/officeart/2005/8/layout/hProcess3"/>
    <dgm:cxn modelId="{58239173-D079-476A-8C6F-E4483E443A67}" type="presParOf" srcId="{311C7F08-9535-4310-A542-BB06AA545429}" destId="{6722BCE4-5041-451D-9180-B6A4C7BD760E}" srcOrd="2" destOrd="0" presId="urn:microsoft.com/office/officeart/2005/8/layout/hProcess3"/>
    <dgm:cxn modelId="{B145F43A-E4FE-41E3-A4EC-F81B8EB661C2}" type="presParOf" srcId="{311C7F08-9535-4310-A542-BB06AA545429}" destId="{934F9BC4-1753-43F2-A080-25586EC9EC77}" srcOrd="3" destOrd="0" presId="urn:microsoft.com/office/officeart/2005/8/layout/hProcess3"/>
    <dgm:cxn modelId="{03FBEFB3-7C84-4E21-9D05-6BB1A77CA5E0}" type="presParOf" srcId="{C612E7DC-16A2-418B-A221-076959C8E386}" destId="{618466A5-D50E-46E6-A286-E8A479A1A8FA}" srcOrd="2" destOrd="0" presId="urn:microsoft.com/office/officeart/2005/8/layout/hProcess3"/>
    <dgm:cxn modelId="{93A78579-D597-4B32-9139-2C1F9EB29E76}" type="presParOf" srcId="{C612E7DC-16A2-418B-A221-076959C8E386}" destId="{B1DF217B-4ACD-4A2F-A0CE-ACA405974896}" srcOrd="3" destOrd="0" presId="urn:microsoft.com/office/officeart/2005/8/layout/hProcess3"/>
    <dgm:cxn modelId="{3E69962D-F9D0-4BF1-B291-0C0D66DB3673}" type="presParOf" srcId="{B1DF217B-4ACD-4A2F-A0CE-ACA405974896}" destId="{53123887-77C4-49AE-8F5D-F877826108DB}" srcOrd="0" destOrd="0" presId="urn:microsoft.com/office/officeart/2005/8/layout/hProcess3"/>
    <dgm:cxn modelId="{9A171383-6106-4A8D-9CB4-85358C9A1017}" type="presParOf" srcId="{B1DF217B-4ACD-4A2F-A0CE-ACA405974896}" destId="{97F099FE-EE4B-4205-994E-A22420FC0B41}" srcOrd="1" destOrd="0" presId="urn:microsoft.com/office/officeart/2005/8/layout/hProcess3"/>
    <dgm:cxn modelId="{C70B95B3-2AE9-4C31-AA64-AE8229B0038A}" type="presParOf" srcId="{B1DF217B-4ACD-4A2F-A0CE-ACA405974896}" destId="{3A2CCFFF-62E1-48A0-95D7-DDB2DB4B39C6}" srcOrd="2" destOrd="0" presId="urn:microsoft.com/office/officeart/2005/8/layout/hProcess3"/>
    <dgm:cxn modelId="{E74C0E9A-B17F-4E2E-A91F-C7C0A351EA4A}" type="presParOf" srcId="{B1DF217B-4ACD-4A2F-A0CE-ACA405974896}" destId="{489DFE0E-AE9A-4E7E-8D10-D815753E5180}" srcOrd="3" destOrd="0" presId="urn:microsoft.com/office/officeart/2005/8/layout/hProcess3"/>
    <dgm:cxn modelId="{A58BBA4F-A537-444E-880E-EE870DC06F13}" type="presParOf" srcId="{C612E7DC-16A2-418B-A221-076959C8E386}" destId="{EF64FE80-BBD7-4FC6-827D-FA3638B12755}" srcOrd="4" destOrd="0" presId="urn:microsoft.com/office/officeart/2005/8/layout/hProcess3"/>
    <dgm:cxn modelId="{BFE01BDF-DDEC-4FCE-8E85-527382683B70}" type="presParOf" srcId="{C612E7DC-16A2-418B-A221-076959C8E386}" destId="{A6E2D5FC-A116-4A45-A3B4-AB5E7EAA398F}" srcOrd="5" destOrd="0" presId="urn:microsoft.com/office/officeart/2005/8/layout/hProcess3"/>
    <dgm:cxn modelId="{7C5997A0-ABE2-48E7-878F-D9F5F2216BBD}" type="presParOf" srcId="{A6E2D5FC-A116-4A45-A3B4-AB5E7EAA398F}" destId="{0D742089-1D0C-4760-B327-803CD5DB0C1F}" srcOrd="0" destOrd="0" presId="urn:microsoft.com/office/officeart/2005/8/layout/hProcess3"/>
    <dgm:cxn modelId="{870BCFB2-CCB0-49E8-97D0-B12EDC5A854C}" type="presParOf" srcId="{A6E2D5FC-A116-4A45-A3B4-AB5E7EAA398F}" destId="{E2E9EDED-6846-437A-844F-75094EB5DB03}" srcOrd="1" destOrd="0" presId="urn:microsoft.com/office/officeart/2005/8/layout/hProcess3"/>
    <dgm:cxn modelId="{5BBC2953-F8B2-4FA7-8620-8362725A1B51}" type="presParOf" srcId="{A6E2D5FC-A116-4A45-A3B4-AB5E7EAA398F}" destId="{8699D923-D4C6-4836-BF0D-B28313933DC1}" srcOrd="2" destOrd="0" presId="urn:microsoft.com/office/officeart/2005/8/layout/hProcess3"/>
    <dgm:cxn modelId="{422C6F77-5495-4A0D-AA92-9AEE6E2F63A2}" type="presParOf" srcId="{A6E2D5FC-A116-4A45-A3B4-AB5E7EAA398F}" destId="{2985747E-4BF4-4D99-8868-3C6F9941EF0F}" srcOrd="3" destOrd="0" presId="urn:microsoft.com/office/officeart/2005/8/layout/hProcess3"/>
    <dgm:cxn modelId="{08DE86BA-0A75-4A9E-963F-B228C8F9817D}" type="presParOf" srcId="{C612E7DC-16A2-418B-A221-076959C8E386}" destId="{BB9763DB-B910-4DA7-9465-C83007868161}" srcOrd="6" destOrd="0" presId="urn:microsoft.com/office/officeart/2005/8/layout/hProcess3"/>
    <dgm:cxn modelId="{4274E9F5-09AF-4F9E-B851-81FC978544CD}" type="presParOf" srcId="{C612E7DC-16A2-418B-A221-076959C8E386}" destId="{091C3537-5F96-4535-BF96-8F72CA6CE8FE}" srcOrd="7" destOrd="0" presId="urn:microsoft.com/office/officeart/2005/8/layout/hProcess3"/>
    <dgm:cxn modelId="{678D8B97-1019-43B3-84AD-DC3C58A52675}" type="presParOf" srcId="{C612E7DC-16A2-418B-A221-076959C8E386}" destId="{FFC5D49E-75D3-4D4C-B11A-C93776234E95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72BBB5-042E-4F46-A61F-AC4D58C8416C}" type="doc">
      <dgm:prSet loTypeId="urn:microsoft.com/office/officeart/2005/8/layout/venn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720F52D8-5F92-4B33-BE79-C6D2E4779EB0}">
      <dgm:prSet custT="1"/>
      <dgm:spPr>
        <a:noFill/>
        <a:ln>
          <a:solidFill>
            <a:srgbClr val="C00000"/>
          </a:solidFill>
        </a:ln>
      </dgm:spPr>
      <dgm:t>
        <a:bodyPr/>
        <a:lstStyle/>
        <a:p>
          <a:pPr algn="l" rtl="0"/>
          <a:r>
            <a:rPr lang="en-GB" sz="1400" b="1" noProof="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rPr>
            <a:t>Universal access to preventive and curative health care </a:t>
          </a:r>
          <a:endParaRPr lang="en-GB" sz="1400" b="1" noProof="0" dirty="0">
            <a:solidFill>
              <a:srgbClr val="C00000"/>
            </a:solidFill>
            <a:latin typeface="Calibri" pitchFamily="34" charset="0"/>
            <a:cs typeface="Calibri" pitchFamily="34" charset="0"/>
          </a:endParaRPr>
        </a:p>
      </dgm:t>
    </dgm:pt>
    <dgm:pt modelId="{8D0AB64C-35AB-4CC1-9D8A-18633ECF9485}" type="parTrans" cxnId="{E4DF64B3-4E8C-4B35-BA58-ECB919CF890D}">
      <dgm:prSet/>
      <dgm:spPr/>
      <dgm:t>
        <a:bodyPr/>
        <a:lstStyle/>
        <a:p>
          <a:endParaRPr lang="en-GB"/>
        </a:p>
      </dgm:t>
    </dgm:pt>
    <dgm:pt modelId="{1D6F3C0E-A240-42BA-9A28-A47D31A7127F}" type="sibTrans" cxnId="{E4DF64B3-4E8C-4B35-BA58-ECB919CF890D}">
      <dgm:prSet/>
      <dgm:spPr/>
      <dgm:t>
        <a:bodyPr/>
        <a:lstStyle/>
        <a:p>
          <a:endParaRPr lang="en-GB"/>
        </a:p>
      </dgm:t>
    </dgm:pt>
    <dgm:pt modelId="{044E6CF7-4073-44C1-B194-AAB3752F8601}">
      <dgm:prSet custT="1"/>
      <dgm:spPr/>
      <dgm:t>
        <a:bodyPr/>
        <a:lstStyle/>
        <a:p>
          <a:pPr algn="l" rtl="0"/>
          <a:r>
            <a:rPr lang="en-GB" sz="1400" b="0" noProof="0" dirty="0" smtClean="0">
              <a:latin typeface="Calibri" pitchFamily="34" charset="0"/>
              <a:cs typeface="Calibri" pitchFamily="34" charset="0"/>
            </a:rPr>
            <a:t>Income security at poverty level for all children to access education, health, housing</a:t>
          </a:r>
        </a:p>
      </dgm:t>
    </dgm:pt>
    <dgm:pt modelId="{02FF860A-C126-478B-B8F7-E41B37976CFE}" type="parTrans" cxnId="{10E93A3F-248F-46F0-85C4-D662DD8172E0}">
      <dgm:prSet/>
      <dgm:spPr/>
      <dgm:t>
        <a:bodyPr/>
        <a:lstStyle/>
        <a:p>
          <a:endParaRPr lang="en-GB"/>
        </a:p>
      </dgm:t>
    </dgm:pt>
    <dgm:pt modelId="{A351CA62-E134-4EA4-B2B6-C1023D44575D}" type="sibTrans" cxnId="{10E93A3F-248F-46F0-85C4-D662DD8172E0}">
      <dgm:prSet/>
      <dgm:spPr/>
      <dgm:t>
        <a:bodyPr/>
        <a:lstStyle/>
        <a:p>
          <a:endParaRPr lang="en-GB"/>
        </a:p>
      </dgm:t>
    </dgm:pt>
    <dgm:pt modelId="{61D9252F-6C39-430A-9E83-8AD560E7357A}">
      <dgm:prSet custT="1"/>
      <dgm:spPr>
        <a:noFill/>
      </dgm:spPr>
      <dgm:t>
        <a:bodyPr/>
        <a:lstStyle/>
        <a:p>
          <a:pPr algn="r" rtl="0"/>
          <a:r>
            <a:rPr lang="en-GB" sz="1400" b="0" noProof="0" dirty="0" smtClean="0">
              <a:latin typeface="Calibri" pitchFamily="34" charset="0"/>
              <a:cs typeface="Calibri" pitchFamily="34" charset="0"/>
            </a:rPr>
            <a:t>Social assistance for the poor and unemployed in working age groups</a:t>
          </a:r>
          <a:endParaRPr lang="en-GB" sz="1400" noProof="0" dirty="0">
            <a:latin typeface="Calibri" pitchFamily="34" charset="0"/>
            <a:cs typeface="Calibri" pitchFamily="34" charset="0"/>
          </a:endParaRPr>
        </a:p>
      </dgm:t>
    </dgm:pt>
    <dgm:pt modelId="{56078810-2D10-4E4D-B2EF-16E547D66A54}" type="parTrans" cxnId="{815357AD-061F-48BB-BB53-130606F38AF1}">
      <dgm:prSet/>
      <dgm:spPr/>
      <dgm:t>
        <a:bodyPr/>
        <a:lstStyle/>
        <a:p>
          <a:endParaRPr lang="en-GB"/>
        </a:p>
      </dgm:t>
    </dgm:pt>
    <dgm:pt modelId="{3E0A11B3-4F0A-4194-8B40-5C325EAE3BDA}" type="sibTrans" cxnId="{815357AD-061F-48BB-BB53-130606F38AF1}">
      <dgm:prSet/>
      <dgm:spPr/>
      <dgm:t>
        <a:bodyPr/>
        <a:lstStyle/>
        <a:p>
          <a:endParaRPr lang="en-GB"/>
        </a:p>
      </dgm:t>
    </dgm:pt>
    <dgm:pt modelId="{5695DDED-54E8-4460-9BB4-95F764E00664}">
      <dgm:prSet custT="1"/>
      <dgm:spPr>
        <a:solidFill>
          <a:schemeClr val="bg1">
            <a:alpha val="50000"/>
          </a:schemeClr>
        </a:solidFill>
      </dgm:spPr>
      <dgm:t>
        <a:bodyPr/>
        <a:lstStyle/>
        <a:p>
          <a:pPr algn="r" rtl="0"/>
          <a:r>
            <a:rPr lang="en-GB" sz="1400" b="0" noProof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Income security at poverty level for those in old age, invalidity and survivors securing access to needed   services</a:t>
          </a:r>
          <a:endParaRPr lang="en-GB" sz="1400" b="0" noProof="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6948263A-6DB3-43E9-B57B-A6E3344751F8}" type="parTrans" cxnId="{FD74F6C4-1CC0-4058-9B29-9169EE8A74F7}">
      <dgm:prSet/>
      <dgm:spPr/>
      <dgm:t>
        <a:bodyPr/>
        <a:lstStyle/>
        <a:p>
          <a:endParaRPr lang="en-GB"/>
        </a:p>
      </dgm:t>
    </dgm:pt>
    <dgm:pt modelId="{C3CE71FC-09E6-46BF-935E-C4383B027534}" type="sibTrans" cxnId="{FD74F6C4-1CC0-4058-9B29-9169EE8A74F7}">
      <dgm:prSet/>
      <dgm:spPr/>
      <dgm:t>
        <a:bodyPr/>
        <a:lstStyle/>
        <a:p>
          <a:endParaRPr lang="en-GB"/>
        </a:p>
      </dgm:t>
    </dgm:pt>
    <dgm:pt modelId="{E18FA5A9-BDEE-4867-AC0D-8CAD7AF9D24D}" type="pres">
      <dgm:prSet presAssocID="{4572BBB5-042E-4F46-A61F-AC4D58C841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60FBF3A-FB03-4A42-8A8C-180CCD44B1A5}" type="pres">
      <dgm:prSet presAssocID="{720F52D8-5F92-4B33-BE79-C6D2E4779EB0}" presName="Name5" presStyleLbl="vennNode1" presStyleIdx="0" presStyleCnt="4" custScaleX="102078" custScaleY="975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9F972B-B1CA-48B8-B1C0-7C4D56DBD870}" type="pres">
      <dgm:prSet presAssocID="{1D6F3C0E-A240-42BA-9A28-A47D31A7127F}" presName="space" presStyleCnt="0"/>
      <dgm:spPr/>
      <dgm:t>
        <a:bodyPr/>
        <a:lstStyle/>
        <a:p>
          <a:endParaRPr lang="en-GB"/>
        </a:p>
      </dgm:t>
    </dgm:pt>
    <dgm:pt modelId="{A23AC7EC-D54A-4F77-B9B0-6042D6548E67}" type="pres">
      <dgm:prSet presAssocID="{044E6CF7-4073-44C1-B194-AAB3752F8601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110119-9A4A-4BC0-8631-FF8DE767CE8D}" type="pres">
      <dgm:prSet presAssocID="{A351CA62-E134-4EA4-B2B6-C1023D44575D}" presName="space" presStyleCnt="0"/>
      <dgm:spPr/>
      <dgm:t>
        <a:bodyPr/>
        <a:lstStyle/>
        <a:p>
          <a:endParaRPr lang="en-GB"/>
        </a:p>
      </dgm:t>
    </dgm:pt>
    <dgm:pt modelId="{3CA429C3-44FC-47BC-A4F4-AD681B52B826}" type="pres">
      <dgm:prSet presAssocID="{61D9252F-6C39-430A-9E83-8AD560E7357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E68CC0-EF58-45A7-9C96-305A8213A4CF}" type="pres">
      <dgm:prSet presAssocID="{3E0A11B3-4F0A-4194-8B40-5C325EAE3BDA}" presName="space" presStyleCnt="0"/>
      <dgm:spPr/>
      <dgm:t>
        <a:bodyPr/>
        <a:lstStyle/>
        <a:p>
          <a:endParaRPr lang="en-GB"/>
        </a:p>
      </dgm:t>
    </dgm:pt>
    <dgm:pt modelId="{19A0DCF1-F69F-4473-9C59-A191CE4AB601}" type="pres">
      <dgm:prSet presAssocID="{5695DDED-54E8-4460-9BB4-95F764E00664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AD50763-2FD9-4FD3-87F6-D20BA4D9D9A0}" type="presOf" srcId="{720F52D8-5F92-4B33-BE79-C6D2E4779EB0}" destId="{260FBF3A-FB03-4A42-8A8C-180CCD44B1A5}" srcOrd="0" destOrd="0" presId="urn:microsoft.com/office/officeart/2005/8/layout/venn3"/>
    <dgm:cxn modelId="{10E93A3F-248F-46F0-85C4-D662DD8172E0}" srcId="{4572BBB5-042E-4F46-A61F-AC4D58C8416C}" destId="{044E6CF7-4073-44C1-B194-AAB3752F8601}" srcOrd="1" destOrd="0" parTransId="{02FF860A-C126-478B-B8F7-E41B37976CFE}" sibTransId="{A351CA62-E134-4EA4-B2B6-C1023D44575D}"/>
    <dgm:cxn modelId="{F6BA37EF-2AD4-4C4A-8A09-9A15DC07F7FE}" type="presOf" srcId="{4572BBB5-042E-4F46-A61F-AC4D58C8416C}" destId="{E18FA5A9-BDEE-4867-AC0D-8CAD7AF9D24D}" srcOrd="0" destOrd="0" presId="urn:microsoft.com/office/officeart/2005/8/layout/venn3"/>
    <dgm:cxn modelId="{CDCBCBE6-53BD-483E-96BE-97104CFDC1DC}" type="presOf" srcId="{61D9252F-6C39-430A-9E83-8AD560E7357A}" destId="{3CA429C3-44FC-47BC-A4F4-AD681B52B826}" srcOrd="0" destOrd="0" presId="urn:microsoft.com/office/officeart/2005/8/layout/venn3"/>
    <dgm:cxn modelId="{815357AD-061F-48BB-BB53-130606F38AF1}" srcId="{4572BBB5-042E-4F46-A61F-AC4D58C8416C}" destId="{61D9252F-6C39-430A-9E83-8AD560E7357A}" srcOrd="2" destOrd="0" parTransId="{56078810-2D10-4E4D-B2EF-16E547D66A54}" sibTransId="{3E0A11B3-4F0A-4194-8B40-5C325EAE3BDA}"/>
    <dgm:cxn modelId="{E4CEA5F2-DE75-4ADE-A584-E8182681620B}" type="presOf" srcId="{5695DDED-54E8-4460-9BB4-95F764E00664}" destId="{19A0DCF1-F69F-4473-9C59-A191CE4AB601}" srcOrd="0" destOrd="0" presId="urn:microsoft.com/office/officeart/2005/8/layout/venn3"/>
    <dgm:cxn modelId="{0BD79142-490D-43A4-9161-FF79CD8D5201}" type="presOf" srcId="{044E6CF7-4073-44C1-B194-AAB3752F8601}" destId="{A23AC7EC-D54A-4F77-B9B0-6042D6548E67}" srcOrd="0" destOrd="0" presId="urn:microsoft.com/office/officeart/2005/8/layout/venn3"/>
    <dgm:cxn modelId="{E4DF64B3-4E8C-4B35-BA58-ECB919CF890D}" srcId="{4572BBB5-042E-4F46-A61F-AC4D58C8416C}" destId="{720F52D8-5F92-4B33-BE79-C6D2E4779EB0}" srcOrd="0" destOrd="0" parTransId="{8D0AB64C-35AB-4CC1-9D8A-18633ECF9485}" sibTransId="{1D6F3C0E-A240-42BA-9A28-A47D31A7127F}"/>
    <dgm:cxn modelId="{FD74F6C4-1CC0-4058-9B29-9169EE8A74F7}" srcId="{4572BBB5-042E-4F46-A61F-AC4D58C8416C}" destId="{5695DDED-54E8-4460-9BB4-95F764E00664}" srcOrd="3" destOrd="0" parTransId="{6948263A-6DB3-43E9-B57B-A6E3344751F8}" sibTransId="{C3CE71FC-09E6-46BF-935E-C4383B027534}"/>
    <dgm:cxn modelId="{F57B3E7C-AB0F-4972-ABC8-C15958B9455C}" type="presParOf" srcId="{E18FA5A9-BDEE-4867-AC0D-8CAD7AF9D24D}" destId="{260FBF3A-FB03-4A42-8A8C-180CCD44B1A5}" srcOrd="0" destOrd="0" presId="urn:microsoft.com/office/officeart/2005/8/layout/venn3"/>
    <dgm:cxn modelId="{35EF289A-4224-4B13-8167-6A5CB382A0CC}" type="presParOf" srcId="{E18FA5A9-BDEE-4867-AC0D-8CAD7AF9D24D}" destId="{889F972B-B1CA-48B8-B1C0-7C4D56DBD870}" srcOrd="1" destOrd="0" presId="urn:microsoft.com/office/officeart/2005/8/layout/venn3"/>
    <dgm:cxn modelId="{3BCC2EF2-43D4-4079-A9C5-E55729D98E84}" type="presParOf" srcId="{E18FA5A9-BDEE-4867-AC0D-8CAD7AF9D24D}" destId="{A23AC7EC-D54A-4F77-B9B0-6042D6548E67}" srcOrd="2" destOrd="0" presId="urn:microsoft.com/office/officeart/2005/8/layout/venn3"/>
    <dgm:cxn modelId="{8F489D22-E09F-4C69-8611-A78C3D2A9043}" type="presParOf" srcId="{E18FA5A9-BDEE-4867-AC0D-8CAD7AF9D24D}" destId="{83110119-9A4A-4BC0-8631-FF8DE767CE8D}" srcOrd="3" destOrd="0" presId="urn:microsoft.com/office/officeart/2005/8/layout/venn3"/>
    <dgm:cxn modelId="{E0E0AC48-CC62-4E4C-A2E2-338D8576C822}" type="presParOf" srcId="{E18FA5A9-BDEE-4867-AC0D-8CAD7AF9D24D}" destId="{3CA429C3-44FC-47BC-A4F4-AD681B52B826}" srcOrd="4" destOrd="0" presId="urn:microsoft.com/office/officeart/2005/8/layout/venn3"/>
    <dgm:cxn modelId="{17488DBF-6FFF-4C01-B9E6-8DC0616184F4}" type="presParOf" srcId="{E18FA5A9-BDEE-4867-AC0D-8CAD7AF9D24D}" destId="{4AE68CC0-EF58-45A7-9C96-305A8213A4CF}" srcOrd="5" destOrd="0" presId="urn:microsoft.com/office/officeart/2005/8/layout/venn3"/>
    <dgm:cxn modelId="{90C31F00-91A9-4B46-95E8-8B74AFCBEE71}" type="presParOf" srcId="{E18FA5A9-BDEE-4867-AC0D-8CAD7AF9D24D}" destId="{19A0DCF1-F69F-4473-9C59-A191CE4AB601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8F7F61-455B-4162-BBBB-260AAE486201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A0D06F5-E78C-4C9D-AD80-817436DF78B7}">
      <dgm:prSet custT="1"/>
      <dgm:spPr>
        <a:xfrm>
          <a:off x="0" y="1823"/>
          <a:ext cx="1154533" cy="3730153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Health protection</a:t>
          </a:r>
          <a:endParaRPr lang="en-GB" sz="16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7ACB393F-C06F-478B-95C1-CA65E6071058}" type="parTrans" cxnId="{595D6C09-D274-4C7F-BA00-D7F7A7C9C77B}">
      <dgm:prSet/>
      <dgm:spPr/>
      <dgm:t>
        <a:bodyPr/>
        <a:lstStyle/>
        <a:p>
          <a:endParaRPr lang="en-GB"/>
        </a:p>
      </dgm:t>
    </dgm:pt>
    <dgm:pt modelId="{416DF3FA-264C-43DB-950F-94165EE58B45}" type="sibTrans" cxnId="{595D6C09-D274-4C7F-BA00-D7F7A7C9C77B}">
      <dgm:prSet/>
      <dgm:spPr/>
      <dgm:t>
        <a:bodyPr/>
        <a:lstStyle/>
        <a:p>
          <a:endParaRPr lang="en-GB"/>
        </a:p>
      </dgm:t>
    </dgm:pt>
    <dgm:pt modelId="{764432EA-8206-4316-8181-BCFF2AEB045C}">
      <dgm:prSet custT="1"/>
      <dgm:spPr>
        <a:xfrm>
          <a:off x="1245208" y="0"/>
          <a:ext cx="4420819" cy="87698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Universal </a:t>
          </a:r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access to nationally defined, at least essential benefits including preventive and maternal care for all citizens and children</a:t>
          </a:r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;</a:t>
          </a:r>
          <a:endParaRPr lang="en-GB" sz="16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24D622F2-AC4E-4288-BCC7-C652EE3D1BB1}" type="parTrans" cxnId="{061A5CA1-B5D6-4F35-9D7E-E89F67763BC7}">
      <dgm:prSet/>
      <dgm:spPr/>
      <dgm:t>
        <a:bodyPr/>
        <a:lstStyle/>
        <a:p>
          <a:endParaRPr lang="en-GB"/>
        </a:p>
      </dgm:t>
    </dgm:pt>
    <dgm:pt modelId="{8EB9218F-A0CE-4CB3-855A-1F1C51CB6EA5}" type="sibTrans" cxnId="{061A5CA1-B5D6-4F35-9D7E-E89F67763BC7}">
      <dgm:prSet/>
      <dgm:spPr/>
      <dgm:t>
        <a:bodyPr/>
        <a:lstStyle/>
        <a:p>
          <a:endParaRPr lang="en-GB"/>
        </a:p>
      </dgm:t>
    </dgm:pt>
    <dgm:pt modelId="{C48F533A-7FC7-471A-8248-1F1BFEE04244}">
      <dgm:prSet custT="1"/>
      <dgm:spPr>
        <a:xfrm>
          <a:off x="1245213" y="1143002"/>
          <a:ext cx="2222477" cy="87698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Consist of an </a:t>
          </a:r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in-kind</a:t>
          </a:r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 and </a:t>
          </a:r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in-cash</a:t>
          </a:r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 </a:t>
          </a:r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component</a:t>
          </a:r>
          <a:endParaRPr lang="en-GB" sz="16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4AFE01B8-4BC5-4A65-804D-8A6BF3216750}" type="parTrans" cxnId="{9BC89CFA-1B0A-422C-A74A-413AF1624951}">
      <dgm:prSet/>
      <dgm:spPr/>
      <dgm:t>
        <a:bodyPr/>
        <a:lstStyle/>
        <a:p>
          <a:endParaRPr lang="en-GB"/>
        </a:p>
      </dgm:t>
    </dgm:pt>
    <dgm:pt modelId="{39E4CC6D-94CE-4545-B040-9CE99D28A468}" type="sibTrans" cxnId="{9BC89CFA-1B0A-422C-A74A-413AF1624951}">
      <dgm:prSet/>
      <dgm:spPr/>
      <dgm:t>
        <a:bodyPr/>
        <a:lstStyle/>
        <a:p>
          <a:endParaRPr lang="en-GB"/>
        </a:p>
      </dgm:t>
    </dgm:pt>
    <dgm:pt modelId="{CEE370AA-98F0-4620-A54E-B320FF7551C7}">
      <dgm:prSet custT="1"/>
      <dgm:spPr>
        <a:xfrm>
          <a:off x="1241123" y="1887344"/>
          <a:ext cx="2222477" cy="87698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Are based on key </a:t>
          </a:r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principles </a:t>
          </a:r>
          <a:r>
            <a:rPr lang="en-GB" sz="1600" b="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…</a:t>
          </a:r>
          <a:endParaRPr lang="en-GB" sz="1600" b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F1E79D99-9864-470D-9E27-4F5CBBE668D1}" type="parTrans" cxnId="{B4D653BB-FE3B-48C4-986F-EBE85231B692}">
      <dgm:prSet/>
      <dgm:spPr/>
      <dgm:t>
        <a:bodyPr/>
        <a:lstStyle/>
        <a:p>
          <a:endParaRPr lang="en-GB"/>
        </a:p>
      </dgm:t>
    </dgm:pt>
    <dgm:pt modelId="{93D58FA6-BCCF-4818-AFE0-ED653F815C1F}" type="sibTrans" cxnId="{B4D653BB-FE3B-48C4-986F-EBE85231B692}">
      <dgm:prSet/>
      <dgm:spPr/>
      <dgm:t>
        <a:bodyPr/>
        <a:lstStyle/>
        <a:p>
          <a:endParaRPr lang="en-GB"/>
        </a:p>
      </dgm:t>
    </dgm:pt>
    <dgm:pt modelId="{5B960294-4F9D-4A4C-BA13-82B5C4A1AB93}">
      <dgm:prSet custT="1"/>
      <dgm:spPr>
        <a:xfrm>
          <a:off x="3550191" y="1887344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Rights-based;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B08CFADC-2369-4F2E-8954-A7CAD88438CE}" type="parTrans" cxnId="{E9E500EC-170F-4EDF-BB62-C38DCDA03A29}">
      <dgm:prSet/>
      <dgm:spPr/>
      <dgm:t>
        <a:bodyPr/>
        <a:lstStyle/>
        <a:p>
          <a:endParaRPr lang="en-GB"/>
        </a:p>
      </dgm:t>
    </dgm:pt>
    <dgm:pt modelId="{B21F7EFD-F756-4F83-9215-E076B79440AA}" type="sibTrans" cxnId="{E9E500EC-170F-4EDF-BB62-C38DCDA03A29}">
      <dgm:prSet/>
      <dgm:spPr/>
      <dgm:t>
        <a:bodyPr/>
        <a:lstStyle/>
        <a:p>
          <a:endParaRPr lang="en-GB"/>
        </a:p>
      </dgm:t>
    </dgm:pt>
    <dgm:pt modelId="{53CB0E7F-B07C-4E46-AC3A-7806FF93E503}">
      <dgm:prSet custT="1"/>
      <dgm:spPr>
        <a:xfrm>
          <a:off x="3550191" y="2106591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Universal;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4E2AF64F-BA15-4C69-AD64-BEE81D670BF6}" type="parTrans" cxnId="{C6D3C572-04F5-47B2-9F91-BAA472E33ADA}">
      <dgm:prSet/>
      <dgm:spPr/>
      <dgm:t>
        <a:bodyPr/>
        <a:lstStyle/>
        <a:p>
          <a:endParaRPr lang="en-GB"/>
        </a:p>
      </dgm:t>
    </dgm:pt>
    <dgm:pt modelId="{E396BF45-C9E9-4211-AFBC-DB179BB6D34D}" type="sibTrans" cxnId="{C6D3C572-04F5-47B2-9F91-BAA472E33ADA}">
      <dgm:prSet/>
      <dgm:spPr/>
      <dgm:t>
        <a:bodyPr/>
        <a:lstStyle/>
        <a:p>
          <a:endParaRPr lang="en-GB"/>
        </a:p>
      </dgm:t>
    </dgm:pt>
    <dgm:pt modelId="{D00A9AE2-6EDF-4041-99BA-5F71E8429F6C}">
      <dgm:prSet custT="1"/>
      <dgm:spPr>
        <a:xfrm>
          <a:off x="3550191" y="2325838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Equitable;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E274CE32-9F41-4946-BB82-7D89B718DF8B}" type="parTrans" cxnId="{468428C7-ADF5-4CA8-BFA5-6734AB7102ED}">
      <dgm:prSet/>
      <dgm:spPr/>
      <dgm:t>
        <a:bodyPr/>
        <a:lstStyle/>
        <a:p>
          <a:endParaRPr lang="en-GB"/>
        </a:p>
      </dgm:t>
    </dgm:pt>
    <dgm:pt modelId="{9FD904FC-DC4A-4A74-BE2F-FA6300D55992}" type="sibTrans" cxnId="{468428C7-ADF5-4CA8-BFA5-6734AB7102ED}">
      <dgm:prSet/>
      <dgm:spPr/>
      <dgm:t>
        <a:bodyPr/>
        <a:lstStyle/>
        <a:p>
          <a:endParaRPr lang="en-GB"/>
        </a:p>
      </dgm:t>
    </dgm:pt>
    <dgm:pt modelId="{FA4BDA37-243E-417F-BFA1-905C0E10696C}">
      <dgm:prSet custT="1"/>
      <dgm:spPr>
        <a:xfrm>
          <a:off x="3550191" y="2545084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Solidarity in financing;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AC8A3945-E56F-4FBA-B3ED-C5610D4062DF}" type="parTrans" cxnId="{FF5D5C2C-BFAD-4879-A089-0F1860846DB9}">
      <dgm:prSet/>
      <dgm:spPr/>
      <dgm:t>
        <a:bodyPr/>
        <a:lstStyle/>
        <a:p>
          <a:endParaRPr lang="en-GB"/>
        </a:p>
      </dgm:t>
    </dgm:pt>
    <dgm:pt modelId="{45ED593D-C0FB-485A-8F6F-2769D14894D7}" type="sibTrans" cxnId="{FF5D5C2C-BFAD-4879-A089-0F1860846DB9}">
      <dgm:prSet/>
      <dgm:spPr/>
      <dgm:t>
        <a:bodyPr/>
        <a:lstStyle/>
        <a:p>
          <a:endParaRPr lang="en-GB"/>
        </a:p>
      </dgm:t>
    </dgm:pt>
    <dgm:pt modelId="{1AE66EAE-CA8F-4482-A798-42F3471107AB}">
      <dgm:prSet custT="1"/>
      <dgm:spPr>
        <a:xfrm>
          <a:off x="1241123" y="2808180"/>
          <a:ext cx="2222477" cy="87698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6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… and </a:t>
          </a:r>
          <a:r>
            <a:rPr lang="en-GB" sz="16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criteria </a:t>
          </a:r>
          <a:endParaRPr lang="en-GB" sz="16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A2FD1AAA-8411-45C5-AB99-4D62710C9F77}" type="parTrans" cxnId="{C54619E6-85CE-48EA-923C-DF1C0AA596D7}">
      <dgm:prSet/>
      <dgm:spPr/>
      <dgm:t>
        <a:bodyPr/>
        <a:lstStyle/>
        <a:p>
          <a:endParaRPr lang="en-GB"/>
        </a:p>
      </dgm:t>
    </dgm:pt>
    <dgm:pt modelId="{9E0C8522-415A-434D-A5E2-305CE09D22BA}" type="sibTrans" cxnId="{C54619E6-85CE-48EA-923C-DF1C0AA596D7}">
      <dgm:prSet/>
      <dgm:spPr/>
      <dgm:t>
        <a:bodyPr/>
        <a:lstStyle/>
        <a:p>
          <a:endParaRPr lang="en-GB"/>
        </a:p>
      </dgm:t>
    </dgm:pt>
    <dgm:pt modelId="{99719C08-5671-4AF4-82A3-2641C6A25194}">
      <dgm:prSet custT="1"/>
      <dgm:spPr>
        <a:xfrm>
          <a:off x="3550191" y="2808180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Affordable;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72AA90CD-9C18-4417-900B-D58D472DE374}" type="parTrans" cxnId="{39BE09A7-5D36-4E5F-BE0C-53307B2DB8C5}">
      <dgm:prSet/>
      <dgm:spPr/>
      <dgm:t>
        <a:bodyPr/>
        <a:lstStyle/>
        <a:p>
          <a:endParaRPr lang="en-GB"/>
        </a:p>
      </dgm:t>
    </dgm:pt>
    <dgm:pt modelId="{AFB635EB-E17B-4165-B844-A1B3419E20A9}" type="sibTrans" cxnId="{39BE09A7-5D36-4E5F-BE0C-53307B2DB8C5}">
      <dgm:prSet/>
      <dgm:spPr/>
      <dgm:t>
        <a:bodyPr/>
        <a:lstStyle/>
        <a:p>
          <a:endParaRPr lang="en-GB"/>
        </a:p>
      </dgm:t>
    </dgm:pt>
    <dgm:pt modelId="{F9872311-8D5D-4CDD-AEF0-28436E1664D4}">
      <dgm:prSet custT="1"/>
      <dgm:spPr>
        <a:xfrm>
          <a:off x="3550191" y="3027427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Available;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C2C5A4F5-600A-4FAF-B474-6E8EB6CB2059}" type="parTrans" cxnId="{321D7180-93C4-4B55-88A9-EB1CD43E4123}">
      <dgm:prSet/>
      <dgm:spPr/>
      <dgm:t>
        <a:bodyPr/>
        <a:lstStyle/>
        <a:p>
          <a:endParaRPr lang="en-GB"/>
        </a:p>
      </dgm:t>
    </dgm:pt>
    <dgm:pt modelId="{34FF1821-E006-4999-83E5-763E8AEC3E54}" type="sibTrans" cxnId="{321D7180-93C4-4B55-88A9-EB1CD43E4123}">
      <dgm:prSet/>
      <dgm:spPr/>
      <dgm:t>
        <a:bodyPr/>
        <a:lstStyle/>
        <a:p>
          <a:endParaRPr lang="en-GB"/>
        </a:p>
      </dgm:t>
    </dgm:pt>
    <dgm:pt modelId="{208DEA0E-AF2F-41C5-BF87-86A5F1190769}">
      <dgm:prSet custT="1"/>
      <dgm:spPr>
        <a:xfrm>
          <a:off x="3550191" y="3246674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Of sufficient quality;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AC82382B-563D-49BE-ACB2-D250D9C34B61}" type="parTrans" cxnId="{FBF4137E-52A3-433A-B34C-77F8D9CFCF5E}">
      <dgm:prSet/>
      <dgm:spPr/>
      <dgm:t>
        <a:bodyPr/>
        <a:lstStyle/>
        <a:p>
          <a:endParaRPr lang="en-GB"/>
        </a:p>
      </dgm:t>
    </dgm:pt>
    <dgm:pt modelId="{CD65BDCD-9E85-4AFE-BDC5-BDC3795CBFD0}" type="sibTrans" cxnId="{FBF4137E-52A3-433A-B34C-77F8D9CFCF5E}">
      <dgm:prSet/>
      <dgm:spPr/>
      <dgm:t>
        <a:bodyPr/>
        <a:lstStyle/>
        <a:p>
          <a:endParaRPr lang="en-GB"/>
        </a:p>
      </dgm:t>
    </dgm:pt>
    <dgm:pt modelId="{4E9512AF-2EA3-4682-93A0-D260D5B73E64}">
      <dgm:prSet custT="1"/>
      <dgm:spPr>
        <a:xfrm>
          <a:off x="3550191" y="3465921"/>
          <a:ext cx="2222477" cy="219246"/>
        </a:xfrm>
        <a:noFill/>
        <a:ln>
          <a:noFill/>
        </a:ln>
        <a:effectLst/>
      </dgm:spPr>
      <dgm:t>
        <a:bodyPr/>
        <a:lstStyle/>
        <a:p>
          <a:pPr rtl="0"/>
          <a:r>
            <a:rPr lang="en-GB" sz="14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Financially protected</a:t>
          </a:r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1DE6166C-7677-48CE-ADE8-8F5A9D16EF7B}" type="parTrans" cxnId="{4E775E03-6BDF-433B-86B3-749E497A3AC7}">
      <dgm:prSet/>
      <dgm:spPr/>
      <dgm:t>
        <a:bodyPr/>
        <a:lstStyle/>
        <a:p>
          <a:endParaRPr lang="en-GB"/>
        </a:p>
      </dgm:t>
    </dgm:pt>
    <dgm:pt modelId="{752196E4-3BF2-49FD-B4C6-8B332CA74EE6}" type="sibTrans" cxnId="{4E775E03-6BDF-433B-86B3-749E497A3AC7}">
      <dgm:prSet/>
      <dgm:spPr/>
      <dgm:t>
        <a:bodyPr/>
        <a:lstStyle/>
        <a:p>
          <a:endParaRPr lang="en-GB"/>
        </a:p>
      </dgm:t>
    </dgm:pt>
    <dgm:pt modelId="{3CB6EEED-9FA5-4AE4-A840-D5FC3FFEC245}">
      <dgm:prSet custT="1"/>
      <dgm:spPr>
        <a:xfrm>
          <a:off x="5748533" y="45672"/>
          <a:ext cx="2403765" cy="876986"/>
        </a:xfrm>
        <a:noFill/>
        <a:ln>
          <a:noFill/>
        </a:ln>
        <a:effectLst/>
      </dgm:spPr>
      <dgm:t>
        <a:bodyPr/>
        <a:lstStyle/>
        <a:p>
          <a:pPr rtl="0"/>
          <a:endParaRPr lang="en-GB" sz="14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gm:t>
    </dgm:pt>
    <dgm:pt modelId="{1F7E4A2F-B4C0-43CE-87BC-6D92D428D0B4}" type="parTrans" cxnId="{CBB8C81C-4166-4B7E-9858-FF14B9060AE7}">
      <dgm:prSet/>
      <dgm:spPr/>
      <dgm:t>
        <a:bodyPr/>
        <a:lstStyle/>
        <a:p>
          <a:endParaRPr lang="en-GB"/>
        </a:p>
      </dgm:t>
    </dgm:pt>
    <dgm:pt modelId="{C48089B6-34C6-4C8F-967D-9E5BA891E0B4}" type="sibTrans" cxnId="{CBB8C81C-4166-4B7E-9858-FF14B9060AE7}">
      <dgm:prSet/>
      <dgm:spPr/>
      <dgm:t>
        <a:bodyPr/>
        <a:lstStyle/>
        <a:p>
          <a:endParaRPr lang="en-GB"/>
        </a:p>
      </dgm:t>
    </dgm:pt>
    <dgm:pt modelId="{758DD427-5393-445A-AF38-ED23952A92C0}" type="pres">
      <dgm:prSet presAssocID="{3D8F7F61-455B-4162-BBBB-260AAE48620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8F641C2B-7F5E-426B-B693-DE607424D632}" type="pres">
      <dgm:prSet presAssocID="{DA0D06F5-E78C-4C9D-AD80-817436DF78B7}" presName="thickLine" presStyleLbl="alignNode1" presStyleIdx="0" presStyleCnt="1"/>
      <dgm:spPr>
        <a:xfrm>
          <a:off x="0" y="1823"/>
          <a:ext cx="815339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36A473D8-8738-4B68-864D-A9E513066F90}" type="pres">
      <dgm:prSet presAssocID="{DA0D06F5-E78C-4C9D-AD80-817436DF78B7}" presName="horz1" presStyleCnt="0"/>
      <dgm:spPr/>
    </dgm:pt>
    <dgm:pt modelId="{7183F8B7-4345-4888-8D64-C2E98A90873C}" type="pres">
      <dgm:prSet presAssocID="{DA0D06F5-E78C-4C9D-AD80-817436DF78B7}" presName="tx1" presStyleLbl="revTx" presStyleIdx="0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94D6E2D3-E4FC-4130-A785-020A662830D9}" type="pres">
      <dgm:prSet presAssocID="{DA0D06F5-E78C-4C9D-AD80-817436DF78B7}" presName="vert1" presStyleCnt="0"/>
      <dgm:spPr/>
    </dgm:pt>
    <dgm:pt modelId="{3B2FC685-4600-4479-8C59-8C54B6ABE202}" type="pres">
      <dgm:prSet presAssocID="{764432EA-8206-4316-8181-BCFF2AEB045C}" presName="vertSpace2a" presStyleCnt="0"/>
      <dgm:spPr/>
    </dgm:pt>
    <dgm:pt modelId="{208A58A2-B8EA-4C7A-B690-BAA7058324C6}" type="pres">
      <dgm:prSet presAssocID="{764432EA-8206-4316-8181-BCFF2AEB045C}" presName="horz2" presStyleCnt="0"/>
      <dgm:spPr/>
    </dgm:pt>
    <dgm:pt modelId="{365E1D5A-9B8E-4B6E-A78E-CD5E0261CA1A}" type="pres">
      <dgm:prSet presAssocID="{764432EA-8206-4316-8181-BCFF2AEB045C}" presName="horzSpace2" presStyleCnt="0"/>
      <dgm:spPr/>
    </dgm:pt>
    <dgm:pt modelId="{4EE74423-ADE1-4D38-99E4-57E6FBCBB0DB}" type="pres">
      <dgm:prSet presAssocID="{764432EA-8206-4316-8181-BCFF2AEB045C}" presName="tx2" presStyleLbl="revTx" presStyleIdx="1" presStyleCnt="14" custScaleX="198914" custLinFactNeighborX="164" custLinFactNeighborY="-5208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6B7BB1AE-0AA9-4F3A-993A-36874AF16CDE}" type="pres">
      <dgm:prSet presAssocID="{764432EA-8206-4316-8181-BCFF2AEB045C}" presName="vert2" presStyleCnt="0"/>
      <dgm:spPr/>
    </dgm:pt>
    <dgm:pt modelId="{E2E79D06-F744-4497-AEE7-244097E4D132}" type="pres">
      <dgm:prSet presAssocID="{3CB6EEED-9FA5-4AE4-A840-D5FC3FFEC245}" presName="horz3" presStyleCnt="0"/>
      <dgm:spPr/>
    </dgm:pt>
    <dgm:pt modelId="{3FB099CC-EA59-4821-90CC-30F9492797B1}" type="pres">
      <dgm:prSet presAssocID="{3CB6EEED-9FA5-4AE4-A840-D5FC3FFEC245}" presName="horzSpace3" presStyleCnt="0"/>
      <dgm:spPr/>
    </dgm:pt>
    <dgm:pt modelId="{E530EB2C-4956-4F56-BC7B-9F97970C0A06}" type="pres">
      <dgm:prSet presAssocID="{3CB6EEED-9FA5-4AE4-A840-D5FC3FFEC245}" presName="tx3" presStyleLbl="revTx" presStyleIdx="2" presStyleCnt="14" custScaleX="108157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FFC3DEBD-343E-43A0-BEE4-A83897B808A9}" type="pres">
      <dgm:prSet presAssocID="{3CB6EEED-9FA5-4AE4-A840-D5FC3FFEC245}" presName="vert3" presStyleCnt="0"/>
      <dgm:spPr/>
    </dgm:pt>
    <dgm:pt modelId="{9018B0A8-044D-4CB3-B666-55BDB1387CF1}" type="pres">
      <dgm:prSet presAssocID="{764432EA-8206-4316-8181-BCFF2AEB045C}" presName="thinLine2b" presStyleLbl="callout" presStyleIdx="0" presStyleCnt="10" custLinFactY="66921" custLinFactNeighborX="-882" custLinFactNeighborY="100000"/>
      <dgm:spPr>
        <a:xfrm>
          <a:off x="1113801" y="990600"/>
          <a:ext cx="4618135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9F15EF6-5BD8-4441-B7CA-E0D4410F6EDB}" type="pres">
      <dgm:prSet presAssocID="{764432EA-8206-4316-8181-BCFF2AEB045C}" presName="vertSpace2b" presStyleCnt="0"/>
      <dgm:spPr/>
    </dgm:pt>
    <dgm:pt modelId="{B1D42FF5-76AA-4336-9620-A8A021129C94}" type="pres">
      <dgm:prSet presAssocID="{C48F533A-7FC7-471A-8248-1F1BFEE04244}" presName="horz2" presStyleCnt="0"/>
      <dgm:spPr/>
    </dgm:pt>
    <dgm:pt modelId="{AEF249D6-A579-4124-8B03-347147245DD2}" type="pres">
      <dgm:prSet presAssocID="{C48F533A-7FC7-471A-8248-1F1BFEE04244}" presName="horzSpace2" presStyleCnt="0"/>
      <dgm:spPr/>
    </dgm:pt>
    <dgm:pt modelId="{94073551-E92B-4B74-B7EF-FD905F8B894C}" type="pres">
      <dgm:prSet presAssocID="{C48F533A-7FC7-471A-8248-1F1BFEE04244}" presName="tx2" presStyleLbl="revTx" presStyleIdx="3" presStyleCnt="14" custScaleX="107517" custLinFactNeighborX="-259" custLinFactNeighborY="11436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35A377C1-6FC1-4ECD-9C03-F8DA46DB2B14}" type="pres">
      <dgm:prSet presAssocID="{C48F533A-7FC7-471A-8248-1F1BFEE04244}" presName="vert2" presStyleCnt="0"/>
      <dgm:spPr/>
    </dgm:pt>
    <dgm:pt modelId="{6E9EDCF3-81A4-4105-BC43-533E58ECC777}" type="pres">
      <dgm:prSet presAssocID="{C48F533A-7FC7-471A-8248-1F1BFEE04244}" presName="thinLine2b" presStyleLbl="callout" presStyleIdx="1" presStyleCnt="10" custLinFactY="-200000" custLinFactNeighborX="-33" custLinFactNeighborY="-216868"/>
      <dgm:spPr>
        <a:xfrm>
          <a:off x="1154533" y="1843495"/>
          <a:ext cx="4618135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0DF18E0D-6CAB-46ED-92BD-87FD1454E417}" type="pres">
      <dgm:prSet presAssocID="{C48F533A-7FC7-471A-8248-1F1BFEE04244}" presName="vertSpace2b" presStyleCnt="0"/>
      <dgm:spPr/>
    </dgm:pt>
    <dgm:pt modelId="{651EB3AE-4042-4426-903E-9D0DAB8D93A8}" type="pres">
      <dgm:prSet presAssocID="{CEE370AA-98F0-4620-A54E-B320FF7551C7}" presName="horz2" presStyleCnt="0"/>
      <dgm:spPr/>
    </dgm:pt>
    <dgm:pt modelId="{D0C62084-B9C7-4A2C-8801-7FCD0FB3BE96}" type="pres">
      <dgm:prSet presAssocID="{CEE370AA-98F0-4620-A54E-B320FF7551C7}" presName="horzSpace2" presStyleCnt="0"/>
      <dgm:spPr/>
    </dgm:pt>
    <dgm:pt modelId="{AEB752C3-4EA2-45D3-AFE0-F7B45482C368}" type="pres">
      <dgm:prSet presAssocID="{CEE370AA-98F0-4620-A54E-B320FF7551C7}" presName="tx2" presStyleLbl="revTx" presStyleIdx="4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A92F06DB-C37D-4A8C-8BA7-828E338F5C33}" type="pres">
      <dgm:prSet presAssocID="{CEE370AA-98F0-4620-A54E-B320FF7551C7}" presName="vert2" presStyleCnt="0"/>
      <dgm:spPr/>
    </dgm:pt>
    <dgm:pt modelId="{88389DF6-C46A-4868-A567-A7ADF817B13A}" type="pres">
      <dgm:prSet presAssocID="{5B960294-4F9D-4A4C-BA13-82B5C4A1AB93}" presName="horz3" presStyleCnt="0"/>
      <dgm:spPr/>
    </dgm:pt>
    <dgm:pt modelId="{AFC4FB10-4AA4-4277-A0D1-495C82052918}" type="pres">
      <dgm:prSet presAssocID="{5B960294-4F9D-4A4C-BA13-82B5C4A1AB93}" presName="horzSpace3" presStyleCnt="0"/>
      <dgm:spPr/>
    </dgm:pt>
    <dgm:pt modelId="{3303BBD8-5AD9-49DA-9A22-8916DF888EEF}" type="pres">
      <dgm:prSet presAssocID="{5B960294-4F9D-4A4C-BA13-82B5C4A1AB93}" presName="tx3" presStyleLbl="revTx" presStyleIdx="5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4FA344AF-D39F-4C59-A80F-C8EA276A0330}" type="pres">
      <dgm:prSet presAssocID="{5B960294-4F9D-4A4C-BA13-82B5C4A1AB93}" presName="vert3" presStyleCnt="0"/>
      <dgm:spPr/>
    </dgm:pt>
    <dgm:pt modelId="{5CD7562F-3037-4E24-BD94-5175C9E020EF}" type="pres">
      <dgm:prSet presAssocID="{B21F7EFD-F756-4F83-9215-E076B79440AA}" presName="thinLine3" presStyleLbl="callout" presStyleIdx="2" presStyleCnt="10"/>
      <dgm:spPr>
        <a:xfrm>
          <a:off x="3463601" y="2106591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8F72BB8E-19D9-4AEE-98BE-75A8574AD509}" type="pres">
      <dgm:prSet presAssocID="{53CB0E7F-B07C-4E46-AC3A-7806FF93E503}" presName="horz3" presStyleCnt="0"/>
      <dgm:spPr/>
    </dgm:pt>
    <dgm:pt modelId="{9AF81216-CC40-4D0E-83F2-1437DD428118}" type="pres">
      <dgm:prSet presAssocID="{53CB0E7F-B07C-4E46-AC3A-7806FF93E503}" presName="horzSpace3" presStyleCnt="0"/>
      <dgm:spPr/>
    </dgm:pt>
    <dgm:pt modelId="{C13F7929-1098-40F9-8D84-0B52E8D1D560}" type="pres">
      <dgm:prSet presAssocID="{53CB0E7F-B07C-4E46-AC3A-7806FF93E503}" presName="tx3" presStyleLbl="revTx" presStyleIdx="6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82E1FE07-0499-4476-8936-7EB8937C1AF1}" type="pres">
      <dgm:prSet presAssocID="{53CB0E7F-B07C-4E46-AC3A-7806FF93E503}" presName="vert3" presStyleCnt="0"/>
      <dgm:spPr/>
    </dgm:pt>
    <dgm:pt modelId="{E389E110-3A81-474F-A5DE-B5E9DD454845}" type="pres">
      <dgm:prSet presAssocID="{E396BF45-C9E9-4211-AFBC-DB179BB6D34D}" presName="thinLine3" presStyleLbl="callout" presStyleIdx="3" presStyleCnt="10"/>
      <dgm:spPr>
        <a:xfrm>
          <a:off x="3463601" y="2325838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DABB6AC8-6FB8-4DB7-BF95-CD0C97F3023F}" type="pres">
      <dgm:prSet presAssocID="{D00A9AE2-6EDF-4041-99BA-5F71E8429F6C}" presName="horz3" presStyleCnt="0"/>
      <dgm:spPr/>
    </dgm:pt>
    <dgm:pt modelId="{22133763-1FF7-4F55-A3D4-AB3B447C42A9}" type="pres">
      <dgm:prSet presAssocID="{D00A9AE2-6EDF-4041-99BA-5F71E8429F6C}" presName="horzSpace3" presStyleCnt="0"/>
      <dgm:spPr/>
    </dgm:pt>
    <dgm:pt modelId="{BD797023-71E9-490D-97CC-C9677F1222E5}" type="pres">
      <dgm:prSet presAssocID="{D00A9AE2-6EDF-4041-99BA-5F71E8429F6C}" presName="tx3" presStyleLbl="revTx" presStyleIdx="7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F6C84246-3041-426D-9B10-B142721F1580}" type="pres">
      <dgm:prSet presAssocID="{D00A9AE2-6EDF-4041-99BA-5F71E8429F6C}" presName="vert3" presStyleCnt="0"/>
      <dgm:spPr/>
    </dgm:pt>
    <dgm:pt modelId="{7E5BA098-927C-42F0-B925-DE81CDEB4254}" type="pres">
      <dgm:prSet presAssocID="{9FD904FC-DC4A-4A74-BE2F-FA6300D55992}" presName="thinLine3" presStyleLbl="callout" presStyleIdx="4" presStyleCnt="10"/>
      <dgm:spPr>
        <a:xfrm>
          <a:off x="3463601" y="2545084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4706B97C-E2C2-40CE-92D6-73A84C8F2816}" type="pres">
      <dgm:prSet presAssocID="{FA4BDA37-243E-417F-BFA1-905C0E10696C}" presName="horz3" presStyleCnt="0"/>
      <dgm:spPr/>
    </dgm:pt>
    <dgm:pt modelId="{1953D990-7856-4615-918C-4335377E9CA6}" type="pres">
      <dgm:prSet presAssocID="{FA4BDA37-243E-417F-BFA1-905C0E10696C}" presName="horzSpace3" presStyleCnt="0"/>
      <dgm:spPr/>
    </dgm:pt>
    <dgm:pt modelId="{9399DDE8-EEF7-4C44-97C9-4A3FC1CC7C75}" type="pres">
      <dgm:prSet presAssocID="{FA4BDA37-243E-417F-BFA1-905C0E10696C}" presName="tx3" presStyleLbl="revTx" presStyleIdx="8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0D758EC6-B993-4AD6-99F4-254C9C56040A}" type="pres">
      <dgm:prSet presAssocID="{FA4BDA37-243E-417F-BFA1-905C0E10696C}" presName="vert3" presStyleCnt="0"/>
      <dgm:spPr/>
    </dgm:pt>
    <dgm:pt modelId="{BAB29765-FB57-47C9-9114-D9B900770F17}" type="pres">
      <dgm:prSet presAssocID="{CEE370AA-98F0-4620-A54E-B320FF7551C7}" presName="thinLine2b" presStyleLbl="callout" presStyleIdx="5" presStyleCnt="10" custLinFactY="31166" custLinFactNeighborX="-882" custLinFactNeighborY="100000"/>
      <dgm:spPr>
        <a:xfrm>
          <a:off x="1113801" y="2819400"/>
          <a:ext cx="4618135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D6E74BC1-98BF-4580-A074-E98495E186A5}" type="pres">
      <dgm:prSet presAssocID="{CEE370AA-98F0-4620-A54E-B320FF7551C7}" presName="vertSpace2b" presStyleCnt="0"/>
      <dgm:spPr/>
    </dgm:pt>
    <dgm:pt modelId="{82F98CC1-33F1-489F-BC37-D2F7C58D4636}" type="pres">
      <dgm:prSet presAssocID="{1AE66EAE-CA8F-4482-A798-42F3471107AB}" presName="horz2" presStyleCnt="0"/>
      <dgm:spPr/>
    </dgm:pt>
    <dgm:pt modelId="{86E0E0F3-87B9-43AA-A117-44FF3FA7A79B}" type="pres">
      <dgm:prSet presAssocID="{1AE66EAE-CA8F-4482-A798-42F3471107AB}" presName="horzSpace2" presStyleCnt="0"/>
      <dgm:spPr/>
    </dgm:pt>
    <dgm:pt modelId="{4A82F650-1B14-4E1A-92AE-E7778E3F68A7}" type="pres">
      <dgm:prSet presAssocID="{1AE66EAE-CA8F-4482-A798-42F3471107AB}" presName="tx2" presStyleLbl="revTx" presStyleIdx="9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44032508-ACD2-4C6C-A5A3-3ED3CD6CAB28}" type="pres">
      <dgm:prSet presAssocID="{1AE66EAE-CA8F-4482-A798-42F3471107AB}" presName="vert2" presStyleCnt="0"/>
      <dgm:spPr/>
    </dgm:pt>
    <dgm:pt modelId="{C13F4280-6229-44BF-BEB5-090B14DC1457}" type="pres">
      <dgm:prSet presAssocID="{99719C08-5671-4AF4-82A3-2641C6A25194}" presName="horz3" presStyleCnt="0"/>
      <dgm:spPr/>
    </dgm:pt>
    <dgm:pt modelId="{F912AFCC-B05D-4C69-A8A2-E8876D79779B}" type="pres">
      <dgm:prSet presAssocID="{99719C08-5671-4AF4-82A3-2641C6A25194}" presName="horzSpace3" presStyleCnt="0"/>
      <dgm:spPr/>
    </dgm:pt>
    <dgm:pt modelId="{0CF603CC-D516-477A-AE49-43FBDA37803C}" type="pres">
      <dgm:prSet presAssocID="{99719C08-5671-4AF4-82A3-2641C6A25194}" presName="tx3" presStyleLbl="revTx" presStyleIdx="10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FE5FF7C1-9BC1-41CB-9638-6A1FA22C8791}" type="pres">
      <dgm:prSet presAssocID="{99719C08-5671-4AF4-82A3-2641C6A25194}" presName="vert3" presStyleCnt="0"/>
      <dgm:spPr/>
    </dgm:pt>
    <dgm:pt modelId="{9B13D22D-90B0-4971-86EB-94D6E5BC4DC8}" type="pres">
      <dgm:prSet presAssocID="{AFB635EB-E17B-4165-B844-A1B3419E20A9}" presName="thinLine3" presStyleLbl="callout" presStyleIdx="6" presStyleCnt="10"/>
      <dgm:spPr>
        <a:xfrm>
          <a:off x="3463601" y="3027427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90577CF5-7412-4E10-9A72-A7177909978A}" type="pres">
      <dgm:prSet presAssocID="{F9872311-8D5D-4CDD-AEF0-28436E1664D4}" presName="horz3" presStyleCnt="0"/>
      <dgm:spPr/>
    </dgm:pt>
    <dgm:pt modelId="{4130FBF1-FFF9-42BA-B169-0966D5DC6B5E}" type="pres">
      <dgm:prSet presAssocID="{F9872311-8D5D-4CDD-AEF0-28436E1664D4}" presName="horzSpace3" presStyleCnt="0"/>
      <dgm:spPr/>
    </dgm:pt>
    <dgm:pt modelId="{92A5B2FF-165E-4B0E-B644-EA2A6C68CC9F}" type="pres">
      <dgm:prSet presAssocID="{F9872311-8D5D-4CDD-AEF0-28436E1664D4}" presName="tx3" presStyleLbl="revTx" presStyleIdx="11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8B34AB13-AFFA-4F59-8C0A-BAB1CDCB6E2D}" type="pres">
      <dgm:prSet presAssocID="{F9872311-8D5D-4CDD-AEF0-28436E1664D4}" presName="vert3" presStyleCnt="0"/>
      <dgm:spPr/>
    </dgm:pt>
    <dgm:pt modelId="{2E80DBCC-F9D2-44D0-884C-6C6B05308392}" type="pres">
      <dgm:prSet presAssocID="{34FF1821-E006-4999-83E5-763E8AEC3E54}" presName="thinLine3" presStyleLbl="callout" presStyleIdx="7" presStyleCnt="10"/>
      <dgm:spPr>
        <a:xfrm>
          <a:off x="3463601" y="3246674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7ECD2BF0-8928-4FC9-AE93-3C0D98D70572}" type="pres">
      <dgm:prSet presAssocID="{208DEA0E-AF2F-41C5-BF87-86A5F1190769}" presName="horz3" presStyleCnt="0"/>
      <dgm:spPr/>
    </dgm:pt>
    <dgm:pt modelId="{457B4FE4-88C5-40EC-B05E-04DBC9CB639B}" type="pres">
      <dgm:prSet presAssocID="{208DEA0E-AF2F-41C5-BF87-86A5F1190769}" presName="horzSpace3" presStyleCnt="0"/>
      <dgm:spPr/>
    </dgm:pt>
    <dgm:pt modelId="{40AA7DD6-EDDF-492D-9222-E7DE13C50C43}" type="pres">
      <dgm:prSet presAssocID="{208DEA0E-AF2F-41C5-BF87-86A5F1190769}" presName="tx3" presStyleLbl="revTx" presStyleIdx="12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553B5678-D62D-485A-97FC-EBC2EEC2AFA4}" type="pres">
      <dgm:prSet presAssocID="{208DEA0E-AF2F-41C5-BF87-86A5F1190769}" presName="vert3" presStyleCnt="0"/>
      <dgm:spPr/>
    </dgm:pt>
    <dgm:pt modelId="{5EF8993A-AF82-4481-AA2F-3625F1C48B16}" type="pres">
      <dgm:prSet presAssocID="{CD65BDCD-9E85-4AFE-BDC5-BDC3795CBFD0}" presName="thinLine3" presStyleLbl="callout" presStyleIdx="8" presStyleCnt="10"/>
      <dgm:spPr>
        <a:xfrm>
          <a:off x="3463601" y="3465921"/>
          <a:ext cx="222247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940DE391-4133-4970-AFC0-94C1696D912E}" type="pres">
      <dgm:prSet presAssocID="{4E9512AF-2EA3-4682-93A0-D260D5B73E64}" presName="horz3" presStyleCnt="0"/>
      <dgm:spPr/>
    </dgm:pt>
    <dgm:pt modelId="{556F27D0-3400-4287-AF8B-AF0714F4355C}" type="pres">
      <dgm:prSet presAssocID="{4E9512AF-2EA3-4682-93A0-D260D5B73E64}" presName="horzSpace3" presStyleCnt="0"/>
      <dgm:spPr/>
    </dgm:pt>
    <dgm:pt modelId="{F337590E-B5D6-4EB7-BAA1-0243DC3849A1}" type="pres">
      <dgm:prSet presAssocID="{4E9512AF-2EA3-4682-93A0-D260D5B73E64}" presName="tx3" presStyleLbl="revTx" presStyleIdx="13" presStyleCnt="14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2E05E577-8A6B-4F2F-801B-282D3EBCAA69}" type="pres">
      <dgm:prSet presAssocID="{4E9512AF-2EA3-4682-93A0-D260D5B73E64}" presName="vert3" presStyleCnt="0"/>
      <dgm:spPr/>
    </dgm:pt>
    <dgm:pt modelId="{8A8D88BE-E1C8-4B91-AB70-FCEA6C78C235}" type="pres">
      <dgm:prSet presAssocID="{1AE66EAE-CA8F-4482-A798-42F3471107AB}" presName="thinLine2b" presStyleLbl="callout" presStyleIdx="9" presStyleCnt="10"/>
      <dgm:spPr>
        <a:xfrm>
          <a:off x="1154533" y="3685167"/>
          <a:ext cx="4618135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3899F156-075B-48E6-A134-FD84FD2DA7EF}" type="pres">
      <dgm:prSet presAssocID="{1AE66EAE-CA8F-4482-A798-42F3471107AB}" presName="vertSpace2b" presStyleCnt="0"/>
      <dgm:spPr/>
    </dgm:pt>
  </dgm:ptLst>
  <dgm:cxnLst>
    <dgm:cxn modelId="{321D7180-93C4-4B55-88A9-EB1CD43E4123}" srcId="{1AE66EAE-CA8F-4482-A798-42F3471107AB}" destId="{F9872311-8D5D-4CDD-AEF0-28436E1664D4}" srcOrd="1" destOrd="0" parTransId="{C2C5A4F5-600A-4FAF-B474-6E8EB6CB2059}" sibTransId="{34FF1821-E006-4999-83E5-763E8AEC3E54}"/>
    <dgm:cxn modelId="{3728FB8D-F999-40A6-AE8C-0FE4AC4F8B4E}" type="presOf" srcId="{3CB6EEED-9FA5-4AE4-A840-D5FC3FFEC245}" destId="{E530EB2C-4956-4F56-BC7B-9F97970C0A06}" srcOrd="0" destOrd="0" presId="urn:microsoft.com/office/officeart/2008/layout/LinedList"/>
    <dgm:cxn modelId="{0AF30735-4623-4BD9-94B1-2217D67151EB}" type="presOf" srcId="{4E9512AF-2EA3-4682-93A0-D260D5B73E64}" destId="{F337590E-B5D6-4EB7-BAA1-0243DC3849A1}" srcOrd="0" destOrd="0" presId="urn:microsoft.com/office/officeart/2008/layout/LinedList"/>
    <dgm:cxn modelId="{2664E11F-3A45-4312-8153-2BCA165A4388}" type="presOf" srcId="{1AE66EAE-CA8F-4482-A798-42F3471107AB}" destId="{4A82F650-1B14-4E1A-92AE-E7778E3F68A7}" srcOrd="0" destOrd="0" presId="urn:microsoft.com/office/officeart/2008/layout/LinedList"/>
    <dgm:cxn modelId="{D840ACF5-0D00-4126-A84E-4A7E573C42E2}" type="presOf" srcId="{99719C08-5671-4AF4-82A3-2641C6A25194}" destId="{0CF603CC-D516-477A-AE49-43FBDA37803C}" srcOrd="0" destOrd="0" presId="urn:microsoft.com/office/officeart/2008/layout/LinedList"/>
    <dgm:cxn modelId="{CBB8C81C-4166-4B7E-9858-FF14B9060AE7}" srcId="{764432EA-8206-4316-8181-BCFF2AEB045C}" destId="{3CB6EEED-9FA5-4AE4-A840-D5FC3FFEC245}" srcOrd="0" destOrd="0" parTransId="{1F7E4A2F-B4C0-43CE-87BC-6D92D428D0B4}" sibTransId="{C48089B6-34C6-4C8F-967D-9E5BA891E0B4}"/>
    <dgm:cxn modelId="{468428C7-ADF5-4CA8-BFA5-6734AB7102ED}" srcId="{CEE370AA-98F0-4620-A54E-B320FF7551C7}" destId="{D00A9AE2-6EDF-4041-99BA-5F71E8429F6C}" srcOrd="2" destOrd="0" parTransId="{E274CE32-9F41-4946-BB82-7D89B718DF8B}" sibTransId="{9FD904FC-DC4A-4A74-BE2F-FA6300D55992}"/>
    <dgm:cxn modelId="{1A90145A-C62C-424C-84D3-6B59CE3ECB31}" type="presOf" srcId="{5B960294-4F9D-4A4C-BA13-82B5C4A1AB93}" destId="{3303BBD8-5AD9-49DA-9A22-8916DF888EEF}" srcOrd="0" destOrd="0" presId="urn:microsoft.com/office/officeart/2008/layout/LinedList"/>
    <dgm:cxn modelId="{F0847645-2BBF-457B-939E-8A8D69DAC872}" type="presOf" srcId="{208DEA0E-AF2F-41C5-BF87-86A5F1190769}" destId="{40AA7DD6-EDDF-492D-9222-E7DE13C50C43}" srcOrd="0" destOrd="0" presId="urn:microsoft.com/office/officeart/2008/layout/LinedList"/>
    <dgm:cxn modelId="{33E13372-854A-46E2-8DCE-A389A25E90E3}" type="presOf" srcId="{F9872311-8D5D-4CDD-AEF0-28436E1664D4}" destId="{92A5B2FF-165E-4B0E-B644-EA2A6C68CC9F}" srcOrd="0" destOrd="0" presId="urn:microsoft.com/office/officeart/2008/layout/LinedList"/>
    <dgm:cxn modelId="{7C32740B-8579-4B51-87A9-1FA17CB6C02D}" type="presOf" srcId="{DA0D06F5-E78C-4C9D-AD80-817436DF78B7}" destId="{7183F8B7-4345-4888-8D64-C2E98A90873C}" srcOrd="0" destOrd="0" presId="urn:microsoft.com/office/officeart/2008/layout/LinedList"/>
    <dgm:cxn modelId="{4F0E3803-F0A0-4165-8BD0-BF437939260B}" type="presOf" srcId="{CEE370AA-98F0-4620-A54E-B320FF7551C7}" destId="{AEB752C3-4EA2-45D3-AFE0-F7B45482C368}" srcOrd="0" destOrd="0" presId="urn:microsoft.com/office/officeart/2008/layout/LinedList"/>
    <dgm:cxn modelId="{E9E500EC-170F-4EDF-BB62-C38DCDA03A29}" srcId="{CEE370AA-98F0-4620-A54E-B320FF7551C7}" destId="{5B960294-4F9D-4A4C-BA13-82B5C4A1AB93}" srcOrd="0" destOrd="0" parTransId="{B08CFADC-2369-4F2E-8954-A7CAD88438CE}" sibTransId="{B21F7EFD-F756-4F83-9215-E076B79440AA}"/>
    <dgm:cxn modelId="{061A5CA1-B5D6-4F35-9D7E-E89F67763BC7}" srcId="{DA0D06F5-E78C-4C9D-AD80-817436DF78B7}" destId="{764432EA-8206-4316-8181-BCFF2AEB045C}" srcOrd="0" destOrd="0" parTransId="{24D622F2-AC4E-4288-BCC7-C652EE3D1BB1}" sibTransId="{8EB9218F-A0CE-4CB3-855A-1F1C51CB6EA5}"/>
    <dgm:cxn modelId="{40FEAF78-EA0E-49C1-A6BE-21F0C9A219CD}" type="presOf" srcId="{FA4BDA37-243E-417F-BFA1-905C0E10696C}" destId="{9399DDE8-EEF7-4C44-97C9-4A3FC1CC7C75}" srcOrd="0" destOrd="0" presId="urn:microsoft.com/office/officeart/2008/layout/LinedList"/>
    <dgm:cxn modelId="{C6D3C572-04F5-47B2-9F91-BAA472E33ADA}" srcId="{CEE370AA-98F0-4620-A54E-B320FF7551C7}" destId="{53CB0E7F-B07C-4E46-AC3A-7806FF93E503}" srcOrd="1" destOrd="0" parTransId="{4E2AF64F-BA15-4C69-AD64-BEE81D670BF6}" sibTransId="{E396BF45-C9E9-4211-AFBC-DB179BB6D34D}"/>
    <dgm:cxn modelId="{39BE09A7-5D36-4E5F-BE0C-53307B2DB8C5}" srcId="{1AE66EAE-CA8F-4482-A798-42F3471107AB}" destId="{99719C08-5671-4AF4-82A3-2641C6A25194}" srcOrd="0" destOrd="0" parTransId="{72AA90CD-9C18-4417-900B-D58D472DE374}" sibTransId="{AFB635EB-E17B-4165-B844-A1B3419E20A9}"/>
    <dgm:cxn modelId="{502544D7-6E68-4DA5-A4CE-76DA7F9069F2}" type="presOf" srcId="{3D8F7F61-455B-4162-BBBB-260AAE486201}" destId="{758DD427-5393-445A-AF38-ED23952A92C0}" srcOrd="0" destOrd="0" presId="urn:microsoft.com/office/officeart/2008/layout/LinedList"/>
    <dgm:cxn modelId="{8C15D695-5235-4035-9FB3-4171295DE55B}" type="presOf" srcId="{764432EA-8206-4316-8181-BCFF2AEB045C}" destId="{4EE74423-ADE1-4D38-99E4-57E6FBCBB0DB}" srcOrd="0" destOrd="0" presId="urn:microsoft.com/office/officeart/2008/layout/LinedList"/>
    <dgm:cxn modelId="{FF5D5C2C-BFAD-4879-A089-0F1860846DB9}" srcId="{CEE370AA-98F0-4620-A54E-B320FF7551C7}" destId="{FA4BDA37-243E-417F-BFA1-905C0E10696C}" srcOrd="3" destOrd="0" parTransId="{AC8A3945-E56F-4FBA-B3ED-C5610D4062DF}" sibTransId="{45ED593D-C0FB-485A-8F6F-2769D14894D7}"/>
    <dgm:cxn modelId="{E4C1E5DE-F6B7-484D-85DF-D6327956D88D}" type="presOf" srcId="{D00A9AE2-6EDF-4041-99BA-5F71E8429F6C}" destId="{BD797023-71E9-490D-97CC-C9677F1222E5}" srcOrd="0" destOrd="0" presId="urn:microsoft.com/office/officeart/2008/layout/LinedList"/>
    <dgm:cxn modelId="{4E775E03-6BDF-433B-86B3-749E497A3AC7}" srcId="{1AE66EAE-CA8F-4482-A798-42F3471107AB}" destId="{4E9512AF-2EA3-4682-93A0-D260D5B73E64}" srcOrd="3" destOrd="0" parTransId="{1DE6166C-7677-48CE-ADE8-8F5A9D16EF7B}" sibTransId="{752196E4-3BF2-49FD-B4C6-8B332CA74EE6}"/>
    <dgm:cxn modelId="{9BC89CFA-1B0A-422C-A74A-413AF1624951}" srcId="{DA0D06F5-E78C-4C9D-AD80-817436DF78B7}" destId="{C48F533A-7FC7-471A-8248-1F1BFEE04244}" srcOrd="1" destOrd="0" parTransId="{4AFE01B8-4BC5-4A65-804D-8A6BF3216750}" sibTransId="{39E4CC6D-94CE-4545-B040-9CE99D28A468}"/>
    <dgm:cxn modelId="{595D6C09-D274-4C7F-BA00-D7F7A7C9C77B}" srcId="{3D8F7F61-455B-4162-BBBB-260AAE486201}" destId="{DA0D06F5-E78C-4C9D-AD80-817436DF78B7}" srcOrd="0" destOrd="0" parTransId="{7ACB393F-C06F-478B-95C1-CA65E6071058}" sibTransId="{416DF3FA-264C-43DB-950F-94165EE58B45}"/>
    <dgm:cxn modelId="{0A41AC89-DB5D-41D8-9A1F-C7D0C9B10E50}" type="presOf" srcId="{C48F533A-7FC7-471A-8248-1F1BFEE04244}" destId="{94073551-E92B-4B74-B7EF-FD905F8B894C}" srcOrd="0" destOrd="0" presId="urn:microsoft.com/office/officeart/2008/layout/LinedList"/>
    <dgm:cxn modelId="{B4D653BB-FE3B-48C4-986F-EBE85231B692}" srcId="{DA0D06F5-E78C-4C9D-AD80-817436DF78B7}" destId="{CEE370AA-98F0-4620-A54E-B320FF7551C7}" srcOrd="2" destOrd="0" parTransId="{F1E79D99-9864-470D-9E27-4F5CBBE668D1}" sibTransId="{93D58FA6-BCCF-4818-AFE0-ED653F815C1F}"/>
    <dgm:cxn modelId="{FBF4137E-52A3-433A-B34C-77F8D9CFCF5E}" srcId="{1AE66EAE-CA8F-4482-A798-42F3471107AB}" destId="{208DEA0E-AF2F-41C5-BF87-86A5F1190769}" srcOrd="2" destOrd="0" parTransId="{AC82382B-563D-49BE-ACB2-D250D9C34B61}" sibTransId="{CD65BDCD-9E85-4AFE-BDC5-BDC3795CBFD0}"/>
    <dgm:cxn modelId="{992544C2-7063-4C7A-9DA2-712522E0B631}" type="presOf" srcId="{53CB0E7F-B07C-4E46-AC3A-7806FF93E503}" destId="{C13F7929-1098-40F9-8D84-0B52E8D1D560}" srcOrd="0" destOrd="0" presId="urn:microsoft.com/office/officeart/2008/layout/LinedList"/>
    <dgm:cxn modelId="{C54619E6-85CE-48EA-923C-DF1C0AA596D7}" srcId="{DA0D06F5-E78C-4C9D-AD80-817436DF78B7}" destId="{1AE66EAE-CA8F-4482-A798-42F3471107AB}" srcOrd="3" destOrd="0" parTransId="{A2FD1AAA-8411-45C5-AB99-4D62710C9F77}" sibTransId="{9E0C8522-415A-434D-A5E2-305CE09D22BA}"/>
    <dgm:cxn modelId="{0F2B19D7-25C4-4F38-852B-B0FCF3A58D28}" type="presParOf" srcId="{758DD427-5393-445A-AF38-ED23952A92C0}" destId="{8F641C2B-7F5E-426B-B693-DE607424D632}" srcOrd="0" destOrd="0" presId="urn:microsoft.com/office/officeart/2008/layout/LinedList"/>
    <dgm:cxn modelId="{C98B3B23-BEB7-407D-9E33-9651D6D11B9B}" type="presParOf" srcId="{758DD427-5393-445A-AF38-ED23952A92C0}" destId="{36A473D8-8738-4B68-864D-A9E513066F90}" srcOrd="1" destOrd="0" presId="urn:microsoft.com/office/officeart/2008/layout/LinedList"/>
    <dgm:cxn modelId="{63A08985-3935-485F-A6FD-BC01F07D2E56}" type="presParOf" srcId="{36A473D8-8738-4B68-864D-A9E513066F90}" destId="{7183F8B7-4345-4888-8D64-C2E98A90873C}" srcOrd="0" destOrd="0" presId="urn:microsoft.com/office/officeart/2008/layout/LinedList"/>
    <dgm:cxn modelId="{AE8B5871-D061-419E-9D3F-0904AE77B777}" type="presParOf" srcId="{36A473D8-8738-4B68-864D-A9E513066F90}" destId="{94D6E2D3-E4FC-4130-A785-020A662830D9}" srcOrd="1" destOrd="0" presId="urn:microsoft.com/office/officeart/2008/layout/LinedList"/>
    <dgm:cxn modelId="{0EECA8AB-A1BF-42C9-97C3-32FD9B0D4A22}" type="presParOf" srcId="{94D6E2D3-E4FC-4130-A785-020A662830D9}" destId="{3B2FC685-4600-4479-8C59-8C54B6ABE202}" srcOrd="0" destOrd="0" presId="urn:microsoft.com/office/officeart/2008/layout/LinedList"/>
    <dgm:cxn modelId="{5DF760BC-AF2B-4EA7-A04E-A06BE5E14A23}" type="presParOf" srcId="{94D6E2D3-E4FC-4130-A785-020A662830D9}" destId="{208A58A2-B8EA-4C7A-B690-BAA7058324C6}" srcOrd="1" destOrd="0" presId="urn:microsoft.com/office/officeart/2008/layout/LinedList"/>
    <dgm:cxn modelId="{26F46C7D-94B2-43D7-A54E-34C05A629B01}" type="presParOf" srcId="{208A58A2-B8EA-4C7A-B690-BAA7058324C6}" destId="{365E1D5A-9B8E-4B6E-A78E-CD5E0261CA1A}" srcOrd="0" destOrd="0" presId="urn:microsoft.com/office/officeart/2008/layout/LinedList"/>
    <dgm:cxn modelId="{05307481-CC02-411D-86D3-BCB9D1B44EF9}" type="presParOf" srcId="{208A58A2-B8EA-4C7A-B690-BAA7058324C6}" destId="{4EE74423-ADE1-4D38-99E4-57E6FBCBB0DB}" srcOrd="1" destOrd="0" presId="urn:microsoft.com/office/officeart/2008/layout/LinedList"/>
    <dgm:cxn modelId="{43E03D87-7E37-4C20-8764-BDFB0F6DC396}" type="presParOf" srcId="{208A58A2-B8EA-4C7A-B690-BAA7058324C6}" destId="{6B7BB1AE-0AA9-4F3A-993A-36874AF16CDE}" srcOrd="2" destOrd="0" presId="urn:microsoft.com/office/officeart/2008/layout/LinedList"/>
    <dgm:cxn modelId="{880DA35A-A9B3-40C3-8130-D56E2C391FA5}" type="presParOf" srcId="{6B7BB1AE-0AA9-4F3A-993A-36874AF16CDE}" destId="{E2E79D06-F744-4497-AEE7-244097E4D132}" srcOrd="0" destOrd="0" presId="urn:microsoft.com/office/officeart/2008/layout/LinedList"/>
    <dgm:cxn modelId="{19C51D2B-798D-4D00-A8ED-423C4379BBEC}" type="presParOf" srcId="{E2E79D06-F744-4497-AEE7-244097E4D132}" destId="{3FB099CC-EA59-4821-90CC-30F9492797B1}" srcOrd="0" destOrd="0" presId="urn:microsoft.com/office/officeart/2008/layout/LinedList"/>
    <dgm:cxn modelId="{0B40B03E-5803-4B58-B36B-C8EEC4011CF4}" type="presParOf" srcId="{E2E79D06-F744-4497-AEE7-244097E4D132}" destId="{E530EB2C-4956-4F56-BC7B-9F97970C0A06}" srcOrd="1" destOrd="0" presId="urn:microsoft.com/office/officeart/2008/layout/LinedList"/>
    <dgm:cxn modelId="{48872F14-0C03-4201-85FD-17E265D9C426}" type="presParOf" srcId="{E2E79D06-F744-4497-AEE7-244097E4D132}" destId="{FFC3DEBD-343E-43A0-BEE4-A83897B808A9}" srcOrd="2" destOrd="0" presId="urn:microsoft.com/office/officeart/2008/layout/LinedList"/>
    <dgm:cxn modelId="{31C05A44-E5D5-49B5-ACF1-541A229CB354}" type="presParOf" srcId="{94D6E2D3-E4FC-4130-A785-020A662830D9}" destId="{9018B0A8-044D-4CB3-B666-55BDB1387CF1}" srcOrd="2" destOrd="0" presId="urn:microsoft.com/office/officeart/2008/layout/LinedList"/>
    <dgm:cxn modelId="{0A36F295-266F-43E9-AFE1-D899AB875FCE}" type="presParOf" srcId="{94D6E2D3-E4FC-4130-A785-020A662830D9}" destId="{79F15EF6-5BD8-4441-B7CA-E0D4410F6EDB}" srcOrd="3" destOrd="0" presId="urn:microsoft.com/office/officeart/2008/layout/LinedList"/>
    <dgm:cxn modelId="{C466AB69-E746-4479-BB00-7A497B178A19}" type="presParOf" srcId="{94D6E2D3-E4FC-4130-A785-020A662830D9}" destId="{B1D42FF5-76AA-4336-9620-A8A021129C94}" srcOrd="4" destOrd="0" presId="urn:microsoft.com/office/officeart/2008/layout/LinedList"/>
    <dgm:cxn modelId="{143929C0-4A84-4D85-B6F1-FD35E2655401}" type="presParOf" srcId="{B1D42FF5-76AA-4336-9620-A8A021129C94}" destId="{AEF249D6-A579-4124-8B03-347147245DD2}" srcOrd="0" destOrd="0" presId="urn:microsoft.com/office/officeart/2008/layout/LinedList"/>
    <dgm:cxn modelId="{3904A739-3387-4922-9E09-DE1F4378E568}" type="presParOf" srcId="{B1D42FF5-76AA-4336-9620-A8A021129C94}" destId="{94073551-E92B-4B74-B7EF-FD905F8B894C}" srcOrd="1" destOrd="0" presId="urn:microsoft.com/office/officeart/2008/layout/LinedList"/>
    <dgm:cxn modelId="{DBB0869F-282A-4BD4-A79A-EED1911BEF7F}" type="presParOf" srcId="{B1D42FF5-76AA-4336-9620-A8A021129C94}" destId="{35A377C1-6FC1-4ECD-9C03-F8DA46DB2B14}" srcOrd="2" destOrd="0" presId="urn:microsoft.com/office/officeart/2008/layout/LinedList"/>
    <dgm:cxn modelId="{CE86A42E-CA0B-4927-A634-861E6FF2A755}" type="presParOf" srcId="{94D6E2D3-E4FC-4130-A785-020A662830D9}" destId="{6E9EDCF3-81A4-4105-BC43-533E58ECC777}" srcOrd="5" destOrd="0" presId="urn:microsoft.com/office/officeart/2008/layout/LinedList"/>
    <dgm:cxn modelId="{D0BF274C-3E91-4454-B5ED-01C912A42210}" type="presParOf" srcId="{94D6E2D3-E4FC-4130-A785-020A662830D9}" destId="{0DF18E0D-6CAB-46ED-92BD-87FD1454E417}" srcOrd="6" destOrd="0" presId="urn:microsoft.com/office/officeart/2008/layout/LinedList"/>
    <dgm:cxn modelId="{86E179D1-56EF-4F5D-8441-FDBEEDE46674}" type="presParOf" srcId="{94D6E2D3-E4FC-4130-A785-020A662830D9}" destId="{651EB3AE-4042-4426-903E-9D0DAB8D93A8}" srcOrd="7" destOrd="0" presId="urn:microsoft.com/office/officeart/2008/layout/LinedList"/>
    <dgm:cxn modelId="{3C416C89-DEB7-432F-B8F0-83866C57FA04}" type="presParOf" srcId="{651EB3AE-4042-4426-903E-9D0DAB8D93A8}" destId="{D0C62084-B9C7-4A2C-8801-7FCD0FB3BE96}" srcOrd="0" destOrd="0" presId="urn:microsoft.com/office/officeart/2008/layout/LinedList"/>
    <dgm:cxn modelId="{CAFDE6DD-A8EF-4CD1-8A81-C4051F1A1C7E}" type="presParOf" srcId="{651EB3AE-4042-4426-903E-9D0DAB8D93A8}" destId="{AEB752C3-4EA2-45D3-AFE0-F7B45482C368}" srcOrd="1" destOrd="0" presId="urn:microsoft.com/office/officeart/2008/layout/LinedList"/>
    <dgm:cxn modelId="{29FB1690-D532-4FF8-8BDA-4DBD5A9B4FAB}" type="presParOf" srcId="{651EB3AE-4042-4426-903E-9D0DAB8D93A8}" destId="{A92F06DB-C37D-4A8C-8BA7-828E338F5C33}" srcOrd="2" destOrd="0" presId="urn:microsoft.com/office/officeart/2008/layout/LinedList"/>
    <dgm:cxn modelId="{A4F163CA-3E7D-41FD-9317-09E0D8ADB26C}" type="presParOf" srcId="{A92F06DB-C37D-4A8C-8BA7-828E338F5C33}" destId="{88389DF6-C46A-4868-A567-A7ADF817B13A}" srcOrd="0" destOrd="0" presId="urn:microsoft.com/office/officeart/2008/layout/LinedList"/>
    <dgm:cxn modelId="{31E80054-8469-459E-AD43-BC607A3F34B1}" type="presParOf" srcId="{88389DF6-C46A-4868-A567-A7ADF817B13A}" destId="{AFC4FB10-4AA4-4277-A0D1-495C82052918}" srcOrd="0" destOrd="0" presId="urn:microsoft.com/office/officeart/2008/layout/LinedList"/>
    <dgm:cxn modelId="{888CCB76-8848-4261-A6B0-83133119A590}" type="presParOf" srcId="{88389DF6-C46A-4868-A567-A7ADF817B13A}" destId="{3303BBD8-5AD9-49DA-9A22-8916DF888EEF}" srcOrd="1" destOrd="0" presId="urn:microsoft.com/office/officeart/2008/layout/LinedList"/>
    <dgm:cxn modelId="{77F543DC-C379-4C13-B3F5-49800FE840DA}" type="presParOf" srcId="{88389DF6-C46A-4868-A567-A7ADF817B13A}" destId="{4FA344AF-D39F-4C59-A80F-C8EA276A0330}" srcOrd="2" destOrd="0" presId="urn:microsoft.com/office/officeart/2008/layout/LinedList"/>
    <dgm:cxn modelId="{F3DB790B-D09C-4733-B805-83229EA54168}" type="presParOf" srcId="{A92F06DB-C37D-4A8C-8BA7-828E338F5C33}" destId="{5CD7562F-3037-4E24-BD94-5175C9E020EF}" srcOrd="1" destOrd="0" presId="urn:microsoft.com/office/officeart/2008/layout/LinedList"/>
    <dgm:cxn modelId="{F98D99F1-4D4B-485A-A850-6C82CACEBC3A}" type="presParOf" srcId="{A92F06DB-C37D-4A8C-8BA7-828E338F5C33}" destId="{8F72BB8E-19D9-4AEE-98BE-75A8574AD509}" srcOrd="2" destOrd="0" presId="urn:microsoft.com/office/officeart/2008/layout/LinedList"/>
    <dgm:cxn modelId="{4C0AEE1E-17FC-491C-9BC9-3245D6D005E6}" type="presParOf" srcId="{8F72BB8E-19D9-4AEE-98BE-75A8574AD509}" destId="{9AF81216-CC40-4D0E-83F2-1437DD428118}" srcOrd="0" destOrd="0" presId="urn:microsoft.com/office/officeart/2008/layout/LinedList"/>
    <dgm:cxn modelId="{BB697CC4-BE6E-4AA6-803D-4EF3BFB10EE2}" type="presParOf" srcId="{8F72BB8E-19D9-4AEE-98BE-75A8574AD509}" destId="{C13F7929-1098-40F9-8D84-0B52E8D1D560}" srcOrd="1" destOrd="0" presId="urn:microsoft.com/office/officeart/2008/layout/LinedList"/>
    <dgm:cxn modelId="{072ADD2C-F788-4BC2-A93E-12464BE4BA4A}" type="presParOf" srcId="{8F72BB8E-19D9-4AEE-98BE-75A8574AD509}" destId="{82E1FE07-0499-4476-8936-7EB8937C1AF1}" srcOrd="2" destOrd="0" presId="urn:microsoft.com/office/officeart/2008/layout/LinedList"/>
    <dgm:cxn modelId="{C4104A35-79D5-46BB-AE01-510BED1C7B28}" type="presParOf" srcId="{A92F06DB-C37D-4A8C-8BA7-828E338F5C33}" destId="{E389E110-3A81-474F-A5DE-B5E9DD454845}" srcOrd="3" destOrd="0" presId="urn:microsoft.com/office/officeart/2008/layout/LinedList"/>
    <dgm:cxn modelId="{A4548B62-53EA-43D2-AF3C-92B8C4EC9F0F}" type="presParOf" srcId="{A92F06DB-C37D-4A8C-8BA7-828E338F5C33}" destId="{DABB6AC8-6FB8-4DB7-BF95-CD0C97F3023F}" srcOrd="4" destOrd="0" presId="urn:microsoft.com/office/officeart/2008/layout/LinedList"/>
    <dgm:cxn modelId="{A693547F-3932-4706-B17E-63E562743765}" type="presParOf" srcId="{DABB6AC8-6FB8-4DB7-BF95-CD0C97F3023F}" destId="{22133763-1FF7-4F55-A3D4-AB3B447C42A9}" srcOrd="0" destOrd="0" presId="urn:microsoft.com/office/officeart/2008/layout/LinedList"/>
    <dgm:cxn modelId="{3EA538EB-ACF3-455B-8F36-0578D8393286}" type="presParOf" srcId="{DABB6AC8-6FB8-4DB7-BF95-CD0C97F3023F}" destId="{BD797023-71E9-490D-97CC-C9677F1222E5}" srcOrd="1" destOrd="0" presId="urn:microsoft.com/office/officeart/2008/layout/LinedList"/>
    <dgm:cxn modelId="{B86C7851-560E-4E75-A7AF-9B28EFEE9C2A}" type="presParOf" srcId="{DABB6AC8-6FB8-4DB7-BF95-CD0C97F3023F}" destId="{F6C84246-3041-426D-9B10-B142721F1580}" srcOrd="2" destOrd="0" presId="urn:microsoft.com/office/officeart/2008/layout/LinedList"/>
    <dgm:cxn modelId="{79AACFB3-53AB-4AEB-A901-1D9A9A384A96}" type="presParOf" srcId="{A92F06DB-C37D-4A8C-8BA7-828E338F5C33}" destId="{7E5BA098-927C-42F0-B925-DE81CDEB4254}" srcOrd="5" destOrd="0" presId="urn:microsoft.com/office/officeart/2008/layout/LinedList"/>
    <dgm:cxn modelId="{8DAC8C27-D427-4251-A624-6A5849ACD699}" type="presParOf" srcId="{A92F06DB-C37D-4A8C-8BA7-828E338F5C33}" destId="{4706B97C-E2C2-40CE-92D6-73A84C8F2816}" srcOrd="6" destOrd="0" presId="urn:microsoft.com/office/officeart/2008/layout/LinedList"/>
    <dgm:cxn modelId="{1AC79A37-E0C8-4A68-ADD9-2F4831D6C961}" type="presParOf" srcId="{4706B97C-E2C2-40CE-92D6-73A84C8F2816}" destId="{1953D990-7856-4615-918C-4335377E9CA6}" srcOrd="0" destOrd="0" presId="urn:microsoft.com/office/officeart/2008/layout/LinedList"/>
    <dgm:cxn modelId="{FD7453B3-17E6-4C15-ABD1-9C7BC4187DA4}" type="presParOf" srcId="{4706B97C-E2C2-40CE-92D6-73A84C8F2816}" destId="{9399DDE8-EEF7-4C44-97C9-4A3FC1CC7C75}" srcOrd="1" destOrd="0" presId="urn:microsoft.com/office/officeart/2008/layout/LinedList"/>
    <dgm:cxn modelId="{2928ECF7-7A88-4B76-B420-60DE9C5F3FF0}" type="presParOf" srcId="{4706B97C-E2C2-40CE-92D6-73A84C8F2816}" destId="{0D758EC6-B993-4AD6-99F4-254C9C56040A}" srcOrd="2" destOrd="0" presId="urn:microsoft.com/office/officeart/2008/layout/LinedList"/>
    <dgm:cxn modelId="{A1DBB020-28ED-4053-BB1A-08AD82A86423}" type="presParOf" srcId="{94D6E2D3-E4FC-4130-A785-020A662830D9}" destId="{BAB29765-FB57-47C9-9114-D9B900770F17}" srcOrd="8" destOrd="0" presId="urn:microsoft.com/office/officeart/2008/layout/LinedList"/>
    <dgm:cxn modelId="{31CCAD10-1E05-4065-9170-A59780ACC554}" type="presParOf" srcId="{94D6E2D3-E4FC-4130-A785-020A662830D9}" destId="{D6E74BC1-98BF-4580-A074-E98495E186A5}" srcOrd="9" destOrd="0" presId="urn:microsoft.com/office/officeart/2008/layout/LinedList"/>
    <dgm:cxn modelId="{7553CB22-3830-498B-A6EB-5855E4DE73C4}" type="presParOf" srcId="{94D6E2D3-E4FC-4130-A785-020A662830D9}" destId="{82F98CC1-33F1-489F-BC37-D2F7C58D4636}" srcOrd="10" destOrd="0" presId="urn:microsoft.com/office/officeart/2008/layout/LinedList"/>
    <dgm:cxn modelId="{C49F47F0-B7A7-4412-B26B-DE36B7AB5BE2}" type="presParOf" srcId="{82F98CC1-33F1-489F-BC37-D2F7C58D4636}" destId="{86E0E0F3-87B9-43AA-A117-44FF3FA7A79B}" srcOrd="0" destOrd="0" presId="urn:microsoft.com/office/officeart/2008/layout/LinedList"/>
    <dgm:cxn modelId="{27BA1676-5832-40CE-BED2-24BAF9001C24}" type="presParOf" srcId="{82F98CC1-33F1-489F-BC37-D2F7C58D4636}" destId="{4A82F650-1B14-4E1A-92AE-E7778E3F68A7}" srcOrd="1" destOrd="0" presId="urn:microsoft.com/office/officeart/2008/layout/LinedList"/>
    <dgm:cxn modelId="{24F1F879-C2C8-4F95-97D2-5792DC0052E7}" type="presParOf" srcId="{82F98CC1-33F1-489F-BC37-D2F7C58D4636}" destId="{44032508-ACD2-4C6C-A5A3-3ED3CD6CAB28}" srcOrd="2" destOrd="0" presId="urn:microsoft.com/office/officeart/2008/layout/LinedList"/>
    <dgm:cxn modelId="{AFDA44FA-5C9B-4AD0-B80E-9E47FF71B24B}" type="presParOf" srcId="{44032508-ACD2-4C6C-A5A3-3ED3CD6CAB28}" destId="{C13F4280-6229-44BF-BEB5-090B14DC1457}" srcOrd="0" destOrd="0" presId="urn:microsoft.com/office/officeart/2008/layout/LinedList"/>
    <dgm:cxn modelId="{4965F332-FB03-4DA2-BAAE-D2E7AB4C5028}" type="presParOf" srcId="{C13F4280-6229-44BF-BEB5-090B14DC1457}" destId="{F912AFCC-B05D-4C69-A8A2-E8876D79779B}" srcOrd="0" destOrd="0" presId="urn:microsoft.com/office/officeart/2008/layout/LinedList"/>
    <dgm:cxn modelId="{61D92E26-12CC-4338-BB89-D103DCE264E7}" type="presParOf" srcId="{C13F4280-6229-44BF-BEB5-090B14DC1457}" destId="{0CF603CC-D516-477A-AE49-43FBDA37803C}" srcOrd="1" destOrd="0" presId="urn:microsoft.com/office/officeart/2008/layout/LinedList"/>
    <dgm:cxn modelId="{599EE42B-05E5-48C3-90C6-4FDE3C760D7B}" type="presParOf" srcId="{C13F4280-6229-44BF-BEB5-090B14DC1457}" destId="{FE5FF7C1-9BC1-41CB-9638-6A1FA22C8791}" srcOrd="2" destOrd="0" presId="urn:microsoft.com/office/officeart/2008/layout/LinedList"/>
    <dgm:cxn modelId="{3DF92594-B6DD-44F5-8DF0-8CA2B5F82911}" type="presParOf" srcId="{44032508-ACD2-4C6C-A5A3-3ED3CD6CAB28}" destId="{9B13D22D-90B0-4971-86EB-94D6E5BC4DC8}" srcOrd="1" destOrd="0" presId="urn:microsoft.com/office/officeart/2008/layout/LinedList"/>
    <dgm:cxn modelId="{0D03FA84-1B78-4F88-B4BA-8B9388DD7D0E}" type="presParOf" srcId="{44032508-ACD2-4C6C-A5A3-3ED3CD6CAB28}" destId="{90577CF5-7412-4E10-9A72-A7177909978A}" srcOrd="2" destOrd="0" presId="urn:microsoft.com/office/officeart/2008/layout/LinedList"/>
    <dgm:cxn modelId="{9995E1B7-BCD1-4F90-822C-12B0E5D720F8}" type="presParOf" srcId="{90577CF5-7412-4E10-9A72-A7177909978A}" destId="{4130FBF1-FFF9-42BA-B169-0966D5DC6B5E}" srcOrd="0" destOrd="0" presId="urn:microsoft.com/office/officeart/2008/layout/LinedList"/>
    <dgm:cxn modelId="{6DBCCB48-B066-4290-96CB-4A7DC30D07C9}" type="presParOf" srcId="{90577CF5-7412-4E10-9A72-A7177909978A}" destId="{92A5B2FF-165E-4B0E-B644-EA2A6C68CC9F}" srcOrd="1" destOrd="0" presId="urn:microsoft.com/office/officeart/2008/layout/LinedList"/>
    <dgm:cxn modelId="{8226BD72-1F18-46FD-958C-EFB4C4E25279}" type="presParOf" srcId="{90577CF5-7412-4E10-9A72-A7177909978A}" destId="{8B34AB13-AFFA-4F59-8C0A-BAB1CDCB6E2D}" srcOrd="2" destOrd="0" presId="urn:microsoft.com/office/officeart/2008/layout/LinedList"/>
    <dgm:cxn modelId="{D1358546-7436-43AA-9CE6-579043E0A7E6}" type="presParOf" srcId="{44032508-ACD2-4C6C-A5A3-3ED3CD6CAB28}" destId="{2E80DBCC-F9D2-44D0-884C-6C6B05308392}" srcOrd="3" destOrd="0" presId="urn:microsoft.com/office/officeart/2008/layout/LinedList"/>
    <dgm:cxn modelId="{0787F8DD-35FD-4125-9DA8-AC993B8588F4}" type="presParOf" srcId="{44032508-ACD2-4C6C-A5A3-3ED3CD6CAB28}" destId="{7ECD2BF0-8928-4FC9-AE93-3C0D98D70572}" srcOrd="4" destOrd="0" presId="urn:microsoft.com/office/officeart/2008/layout/LinedList"/>
    <dgm:cxn modelId="{2199E8E2-8F82-4341-AC57-C7342056C02C}" type="presParOf" srcId="{7ECD2BF0-8928-4FC9-AE93-3C0D98D70572}" destId="{457B4FE4-88C5-40EC-B05E-04DBC9CB639B}" srcOrd="0" destOrd="0" presId="urn:microsoft.com/office/officeart/2008/layout/LinedList"/>
    <dgm:cxn modelId="{C63F1FF7-943C-414A-9D18-9722ED9D256B}" type="presParOf" srcId="{7ECD2BF0-8928-4FC9-AE93-3C0D98D70572}" destId="{40AA7DD6-EDDF-492D-9222-E7DE13C50C43}" srcOrd="1" destOrd="0" presId="urn:microsoft.com/office/officeart/2008/layout/LinedList"/>
    <dgm:cxn modelId="{0B5FF060-3CB7-4C9F-AEFB-18B4BCDFF593}" type="presParOf" srcId="{7ECD2BF0-8928-4FC9-AE93-3C0D98D70572}" destId="{553B5678-D62D-485A-97FC-EBC2EEC2AFA4}" srcOrd="2" destOrd="0" presId="urn:microsoft.com/office/officeart/2008/layout/LinedList"/>
    <dgm:cxn modelId="{0F548FBD-265C-44BE-9E9E-88086499F81E}" type="presParOf" srcId="{44032508-ACD2-4C6C-A5A3-3ED3CD6CAB28}" destId="{5EF8993A-AF82-4481-AA2F-3625F1C48B16}" srcOrd="5" destOrd="0" presId="urn:microsoft.com/office/officeart/2008/layout/LinedList"/>
    <dgm:cxn modelId="{EB68BE45-E962-4406-B08D-D5AE487968BE}" type="presParOf" srcId="{44032508-ACD2-4C6C-A5A3-3ED3CD6CAB28}" destId="{940DE391-4133-4970-AFC0-94C1696D912E}" srcOrd="6" destOrd="0" presId="urn:microsoft.com/office/officeart/2008/layout/LinedList"/>
    <dgm:cxn modelId="{F36524D0-6457-45C4-9548-9A2731ED249C}" type="presParOf" srcId="{940DE391-4133-4970-AFC0-94C1696D912E}" destId="{556F27D0-3400-4287-AF8B-AF0714F4355C}" srcOrd="0" destOrd="0" presId="urn:microsoft.com/office/officeart/2008/layout/LinedList"/>
    <dgm:cxn modelId="{3B250BA5-20F9-440D-90E3-C29AE5C21423}" type="presParOf" srcId="{940DE391-4133-4970-AFC0-94C1696D912E}" destId="{F337590E-B5D6-4EB7-BAA1-0243DC3849A1}" srcOrd="1" destOrd="0" presId="urn:microsoft.com/office/officeart/2008/layout/LinedList"/>
    <dgm:cxn modelId="{9FA2D536-EA29-483B-A4AF-EBD137AD55B1}" type="presParOf" srcId="{940DE391-4133-4970-AFC0-94C1696D912E}" destId="{2E05E577-8A6B-4F2F-801B-282D3EBCAA69}" srcOrd="2" destOrd="0" presId="urn:microsoft.com/office/officeart/2008/layout/LinedList"/>
    <dgm:cxn modelId="{FDB043A9-FBEC-4DCF-9631-C33DD8893324}" type="presParOf" srcId="{94D6E2D3-E4FC-4130-A785-020A662830D9}" destId="{8A8D88BE-E1C8-4B91-AB70-FCEA6C78C235}" srcOrd="11" destOrd="0" presId="urn:microsoft.com/office/officeart/2008/layout/LinedList"/>
    <dgm:cxn modelId="{1635530D-E4BC-42D5-897E-A041660CE827}" type="presParOf" srcId="{94D6E2D3-E4FC-4130-A785-020A662830D9}" destId="{3899F156-075B-48E6-A134-FD84FD2DA7E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CDC4BA-7ED4-4109-A24A-BC7895124034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FAD84E0E-75DA-4C16-A270-AB6799BE37F7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Inclusive legislation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11C20886-15CB-4B18-9D43-725D0810EDBB}" type="parTrans" cxnId="{C2CE39C3-6CF3-43E9-B75E-AB17D56C5F75}">
      <dgm:prSet/>
      <dgm:spPr/>
      <dgm:t>
        <a:bodyPr/>
        <a:lstStyle/>
        <a:p>
          <a:endParaRPr lang="en-GB"/>
        </a:p>
      </dgm:t>
    </dgm:pt>
    <dgm:pt modelId="{ED8BD009-C593-4A2D-ACB4-4481E5E94CF6}" type="sibTrans" cxnId="{C2CE39C3-6CF3-43E9-B75E-AB17D56C5F75}">
      <dgm:prSet/>
      <dgm:spPr/>
      <dgm:t>
        <a:bodyPr/>
        <a:lstStyle/>
        <a:p>
          <a:endParaRPr lang="en-GB"/>
        </a:p>
      </dgm:t>
    </dgm:pt>
    <dgm:pt modelId="{BD976DC3-A676-43C7-83D9-506F570D80FA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Health protection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CE421FB1-37E3-4C6C-8E65-4D6DF9FD9E63}" type="parTrans" cxnId="{51494747-5983-4289-8A1D-1D5616A74163}">
      <dgm:prSet/>
      <dgm:spPr/>
      <dgm:t>
        <a:bodyPr/>
        <a:lstStyle/>
        <a:p>
          <a:endParaRPr lang="en-GB"/>
        </a:p>
      </dgm:t>
    </dgm:pt>
    <dgm:pt modelId="{806F12A5-43B1-4E2E-8BD7-0C49ECA4E32C}" type="sibTrans" cxnId="{51494747-5983-4289-8A1D-1D5616A74163}">
      <dgm:prSet/>
      <dgm:spPr/>
      <dgm:t>
        <a:bodyPr/>
        <a:lstStyle/>
        <a:p>
          <a:endParaRPr lang="en-GB"/>
        </a:p>
      </dgm:t>
    </dgm:pt>
    <dgm:pt modelId="{30D52789-42E3-4C38-94F1-E04007F3E3D6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Fair financing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78BE6A95-C3E4-416E-ADF1-18E9F5A446DD}" type="parTrans" cxnId="{3EEDD6D7-6D31-4CAC-96E0-049F063B3909}">
      <dgm:prSet/>
      <dgm:spPr/>
      <dgm:t>
        <a:bodyPr/>
        <a:lstStyle/>
        <a:p>
          <a:endParaRPr lang="en-GB"/>
        </a:p>
      </dgm:t>
    </dgm:pt>
    <dgm:pt modelId="{1673C060-A157-43FC-B1CF-1A2ECC23503A}" type="sibTrans" cxnId="{3EEDD6D7-6D31-4CAC-96E0-049F063B3909}">
      <dgm:prSet/>
      <dgm:spPr/>
      <dgm:t>
        <a:bodyPr/>
        <a:lstStyle/>
        <a:p>
          <a:endParaRPr lang="en-GB"/>
        </a:p>
      </dgm:t>
    </dgm:pt>
    <dgm:pt modelId="{752A6E97-00C0-43BE-A74A-9671569643B2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Universal social protection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1B690791-78B0-4099-AE0A-650C1C3FA547}" type="parTrans" cxnId="{40A2BCC0-EEBF-4E4D-822C-404544BC8898}">
      <dgm:prSet/>
      <dgm:spPr/>
      <dgm:t>
        <a:bodyPr/>
        <a:lstStyle/>
        <a:p>
          <a:endParaRPr lang="en-GB"/>
        </a:p>
      </dgm:t>
    </dgm:pt>
    <dgm:pt modelId="{35C23982-7047-4F54-8DB1-143FC16073D4}" type="sibTrans" cxnId="{40A2BCC0-EEBF-4E4D-822C-404544BC8898}">
      <dgm:prSet/>
      <dgm:spPr/>
      <dgm:t>
        <a:bodyPr/>
        <a:lstStyle/>
        <a:p>
          <a:endParaRPr lang="en-GB"/>
        </a:p>
      </dgm:t>
    </dgm:pt>
    <dgm:pt modelId="{29FB0363-3CE5-4BCA-83C9-60B46B335063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Labour market policies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CD76081E-B3FD-4383-9860-92B5839D7979}" type="parTrans" cxnId="{5088323C-11C7-4E6D-8BBF-6A00AA1199BF}">
      <dgm:prSet/>
      <dgm:spPr/>
      <dgm:t>
        <a:bodyPr/>
        <a:lstStyle/>
        <a:p>
          <a:endParaRPr lang="en-GB"/>
        </a:p>
      </dgm:t>
    </dgm:pt>
    <dgm:pt modelId="{F341BE73-5507-473C-8B82-0C5DAE35F5B6}" type="sibTrans" cxnId="{5088323C-11C7-4E6D-8BBF-6A00AA1199BF}">
      <dgm:prSet/>
      <dgm:spPr/>
      <dgm:t>
        <a:bodyPr/>
        <a:lstStyle/>
        <a:p>
          <a:endParaRPr lang="en-GB"/>
        </a:p>
      </dgm:t>
    </dgm:pt>
    <dgm:pt modelId="{1A501412-9644-4DBB-B5C9-7DFC833829F7}">
      <dgm:prSet custT="1"/>
      <dgm:spPr/>
      <dgm:t>
        <a:bodyPr/>
        <a:lstStyle/>
        <a:p>
          <a:pPr algn="ctr" rtl="0"/>
          <a:r>
            <a:rPr kumimoji="1" lang="en-GB" sz="1600" b="1" dirty="0" smtClean="0">
              <a:latin typeface="Calibri" panose="020F0502020204030204" pitchFamily="34" charset="0"/>
            </a:rPr>
            <a:t>Other policies</a:t>
          </a:r>
          <a:endParaRPr lang="en-GB" sz="1600" b="1" dirty="0">
            <a:latin typeface="Calibri" panose="020F0502020204030204" pitchFamily="34" charset="0"/>
          </a:endParaRPr>
        </a:p>
      </dgm:t>
    </dgm:pt>
    <dgm:pt modelId="{B316D4BC-9518-49D7-B5A6-178C3B0D4117}" type="parTrans" cxnId="{9815D7DB-E8B1-4D32-B5BD-514CB5CD0676}">
      <dgm:prSet/>
      <dgm:spPr/>
      <dgm:t>
        <a:bodyPr/>
        <a:lstStyle/>
        <a:p>
          <a:endParaRPr lang="en-GB"/>
        </a:p>
      </dgm:t>
    </dgm:pt>
    <dgm:pt modelId="{C4163302-FCEF-47B8-B141-8A6958C6FA27}" type="sibTrans" cxnId="{9815D7DB-E8B1-4D32-B5BD-514CB5CD0676}">
      <dgm:prSet/>
      <dgm:spPr/>
      <dgm:t>
        <a:bodyPr/>
        <a:lstStyle/>
        <a:p>
          <a:endParaRPr lang="en-GB"/>
        </a:p>
      </dgm:t>
    </dgm:pt>
    <dgm:pt modelId="{84048CA1-CBF0-4348-99DD-FB5174AA4FCE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Extending coverage through inclusive rights-based approaches, non-discrimination and equity re informal economy workers, rural areas, ethnicities, etc.</a:t>
          </a:r>
          <a:endParaRPr lang="en-GB" sz="1300" dirty="0">
            <a:latin typeface="Calibri" panose="020F0502020204030204" pitchFamily="34" charset="0"/>
          </a:endParaRPr>
        </a:p>
      </dgm:t>
    </dgm:pt>
    <dgm:pt modelId="{2C8D71C8-BC1D-4BC9-A6D0-D94534749D0C}" type="parTrans" cxnId="{303BE12F-1E0C-4D97-B63A-361847CF652B}">
      <dgm:prSet/>
      <dgm:spPr/>
      <dgm:t>
        <a:bodyPr/>
        <a:lstStyle/>
        <a:p>
          <a:endParaRPr lang="en-GB"/>
        </a:p>
      </dgm:t>
    </dgm:pt>
    <dgm:pt modelId="{F92BE1AE-2A9E-4CE0-8249-B6E9C845071B}" type="sibTrans" cxnId="{303BE12F-1E0C-4D97-B63A-361847CF652B}">
      <dgm:prSet/>
      <dgm:spPr/>
      <dgm:t>
        <a:bodyPr/>
        <a:lstStyle/>
        <a:p>
          <a:endParaRPr lang="en-GB"/>
        </a:p>
      </dgm:t>
    </dgm:pt>
    <dgm:pt modelId="{9CCA8C6C-BE38-4343-B504-EE54412322CA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Financial protection of at least essential quality benefits that are available and affordable for all </a:t>
          </a:r>
          <a:endParaRPr lang="en-GB" sz="1300" dirty="0">
            <a:latin typeface="Calibri" panose="020F0502020204030204" pitchFamily="34" charset="0"/>
          </a:endParaRPr>
        </a:p>
      </dgm:t>
    </dgm:pt>
    <dgm:pt modelId="{CA326BC1-B8A7-4374-BDD9-4DDC6110C16E}" type="parTrans" cxnId="{5477043F-70F9-4099-9579-AC98B900A476}">
      <dgm:prSet/>
      <dgm:spPr/>
      <dgm:t>
        <a:bodyPr/>
        <a:lstStyle/>
        <a:p>
          <a:endParaRPr lang="en-GB"/>
        </a:p>
      </dgm:t>
    </dgm:pt>
    <dgm:pt modelId="{AC149D28-EEEE-4537-BC7F-162F92383C73}" type="sibTrans" cxnId="{5477043F-70F9-4099-9579-AC98B900A476}">
      <dgm:prSet/>
      <dgm:spPr/>
      <dgm:t>
        <a:bodyPr/>
        <a:lstStyle/>
        <a:p>
          <a:endParaRPr lang="en-GB"/>
        </a:p>
      </dgm:t>
    </dgm:pt>
    <dgm:pt modelId="{EAA36782-9660-418B-B2F2-71279537DBB5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Fair burden sharing and solidarity in financing using taxes, contributions and minimizing </a:t>
          </a:r>
          <a:r>
            <a:rPr kumimoji="1" lang="en-GB" sz="1400" dirty="0" smtClean="0">
              <a:latin typeface="Calibri" panose="020F0502020204030204" pitchFamily="34" charset="0"/>
            </a:rPr>
            <a:t>OOP</a:t>
          </a:r>
          <a:endParaRPr lang="en-GB" sz="1400" dirty="0">
            <a:latin typeface="Calibri" panose="020F0502020204030204" pitchFamily="34" charset="0"/>
          </a:endParaRPr>
        </a:p>
      </dgm:t>
    </dgm:pt>
    <dgm:pt modelId="{7346B43D-744C-4C0A-8A6E-10937E12683E}" type="parTrans" cxnId="{09F9C93E-2A5D-461A-8328-C9DF9DE39BF1}">
      <dgm:prSet/>
      <dgm:spPr/>
      <dgm:t>
        <a:bodyPr/>
        <a:lstStyle/>
        <a:p>
          <a:endParaRPr lang="en-GB"/>
        </a:p>
      </dgm:t>
    </dgm:pt>
    <dgm:pt modelId="{14FF4E66-2737-49F0-8E6F-44F402C3A240}" type="sibTrans" cxnId="{09F9C93E-2A5D-461A-8328-C9DF9DE39BF1}">
      <dgm:prSet/>
      <dgm:spPr/>
      <dgm:t>
        <a:bodyPr/>
        <a:lstStyle/>
        <a:p>
          <a:endParaRPr lang="en-GB"/>
        </a:p>
      </dgm:t>
    </dgm:pt>
    <dgm:pt modelId="{ADB848E6-5939-4097-B9B4-8E2297604FD3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Focus on income support, poverty prevention and alleviation</a:t>
          </a:r>
          <a:endParaRPr lang="en-GB" sz="1300" dirty="0">
            <a:latin typeface="Calibri" panose="020F0502020204030204" pitchFamily="34" charset="0"/>
          </a:endParaRPr>
        </a:p>
      </dgm:t>
    </dgm:pt>
    <dgm:pt modelId="{5B2E8BEB-A34F-4AE9-9BA9-B1ECDD3ADDFF}" type="parTrans" cxnId="{542E561C-0409-4324-9C3C-EF4DE7E8AD9B}">
      <dgm:prSet/>
      <dgm:spPr/>
      <dgm:t>
        <a:bodyPr/>
        <a:lstStyle/>
        <a:p>
          <a:endParaRPr lang="en-GB"/>
        </a:p>
      </dgm:t>
    </dgm:pt>
    <dgm:pt modelId="{1EBF5DEB-951F-4E4B-8410-B8CED3D4521C}" type="sibTrans" cxnId="{542E561C-0409-4324-9C3C-EF4DE7E8AD9B}">
      <dgm:prSet/>
      <dgm:spPr/>
      <dgm:t>
        <a:bodyPr/>
        <a:lstStyle/>
        <a:p>
          <a:endParaRPr lang="en-GB"/>
        </a:p>
      </dgm:t>
    </dgm:pt>
    <dgm:pt modelId="{F966051F-98D8-46CC-A66D-709E862F081E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Ensuring income generation from formal work enabling tax/contribution payments for health   </a:t>
          </a:r>
          <a:endParaRPr lang="en-GB" sz="1300" dirty="0">
            <a:latin typeface="Calibri" panose="020F0502020204030204" pitchFamily="34" charset="0"/>
          </a:endParaRPr>
        </a:p>
      </dgm:t>
    </dgm:pt>
    <dgm:pt modelId="{2BCCA442-F4E8-4C8D-87DE-4851D5CFE52B}" type="parTrans" cxnId="{900DE221-90CB-465E-8CE1-74A5EC86FAC3}">
      <dgm:prSet/>
      <dgm:spPr/>
      <dgm:t>
        <a:bodyPr/>
        <a:lstStyle/>
        <a:p>
          <a:endParaRPr lang="en-GB"/>
        </a:p>
      </dgm:t>
    </dgm:pt>
    <dgm:pt modelId="{AB2ADB99-4F62-478B-8F32-B015826A18E2}" type="sibTrans" cxnId="{900DE221-90CB-465E-8CE1-74A5EC86FAC3}">
      <dgm:prSet/>
      <dgm:spPr/>
      <dgm:t>
        <a:bodyPr/>
        <a:lstStyle/>
        <a:p>
          <a:endParaRPr lang="en-GB"/>
        </a:p>
      </dgm:t>
    </dgm:pt>
    <dgm:pt modelId="{E69B6A74-0091-4252-91B3-267B94B053BB}">
      <dgm:prSet custT="1"/>
      <dgm:spPr/>
      <dgm:t>
        <a:bodyPr/>
        <a:lstStyle/>
        <a:p>
          <a:pPr algn="l" rtl="0"/>
          <a:r>
            <a:rPr kumimoji="1" lang="en-GB" sz="1300" dirty="0" smtClean="0">
              <a:latin typeface="Calibri" panose="020F0502020204030204" pitchFamily="34" charset="0"/>
            </a:rPr>
            <a:t>Ensuring policy coordination and coherence of developmental, economic, social  and health polices to achieve poverty alleviation and UHC</a:t>
          </a:r>
          <a:endParaRPr lang="en-GB" sz="1300" dirty="0">
            <a:latin typeface="Calibri" panose="020F0502020204030204" pitchFamily="34" charset="0"/>
          </a:endParaRPr>
        </a:p>
      </dgm:t>
    </dgm:pt>
    <dgm:pt modelId="{BD6B84ED-A1D0-4AF8-BD34-C2326DC5940D}" type="parTrans" cxnId="{68EF33D1-E96D-4B66-ABC7-B4C1B533E8DF}">
      <dgm:prSet/>
      <dgm:spPr/>
      <dgm:t>
        <a:bodyPr/>
        <a:lstStyle/>
        <a:p>
          <a:endParaRPr lang="en-GB"/>
        </a:p>
      </dgm:t>
    </dgm:pt>
    <dgm:pt modelId="{6D3991B7-7EB3-4901-8555-D33635AD5047}" type="sibTrans" cxnId="{68EF33D1-E96D-4B66-ABC7-B4C1B533E8DF}">
      <dgm:prSet/>
      <dgm:spPr/>
      <dgm:t>
        <a:bodyPr/>
        <a:lstStyle/>
        <a:p>
          <a:endParaRPr lang="en-GB"/>
        </a:p>
      </dgm:t>
    </dgm:pt>
    <dgm:pt modelId="{927989D8-46B1-453C-B1EF-D3633A6E2F11}">
      <dgm:prSet custT="1"/>
      <dgm:spPr/>
      <dgm:t>
        <a:bodyPr/>
        <a:lstStyle/>
        <a:p>
          <a:pPr algn="l" rtl="0"/>
          <a:endParaRPr lang="en-GB" sz="1400" dirty="0">
            <a:latin typeface="Calibri" panose="020F0502020204030204" pitchFamily="34" charset="0"/>
          </a:endParaRPr>
        </a:p>
      </dgm:t>
    </dgm:pt>
    <dgm:pt modelId="{58BDB549-2942-4A82-AD07-EF7DF55ED005}" type="parTrans" cxnId="{ECEBFE0D-7519-4DF2-913B-975A840C55E3}">
      <dgm:prSet/>
      <dgm:spPr/>
      <dgm:t>
        <a:bodyPr/>
        <a:lstStyle/>
        <a:p>
          <a:endParaRPr lang="en-GB"/>
        </a:p>
      </dgm:t>
    </dgm:pt>
    <dgm:pt modelId="{C8B7FAD8-471C-4127-8634-56C64606EB50}" type="sibTrans" cxnId="{ECEBFE0D-7519-4DF2-913B-975A840C55E3}">
      <dgm:prSet/>
      <dgm:spPr/>
      <dgm:t>
        <a:bodyPr/>
        <a:lstStyle/>
        <a:p>
          <a:endParaRPr lang="en-GB"/>
        </a:p>
      </dgm:t>
    </dgm:pt>
    <dgm:pt modelId="{D7DEABB9-8003-45B4-AD0E-03BE178015AF}">
      <dgm:prSet custT="1"/>
      <dgm:spPr/>
      <dgm:t>
        <a:bodyPr/>
        <a:lstStyle/>
        <a:p>
          <a:pPr algn="l" rtl="0"/>
          <a:r>
            <a:rPr lang="en-GB" sz="1300" dirty="0" smtClean="0">
              <a:latin typeface="Calibri" panose="020F0502020204030204" pitchFamily="34" charset="0"/>
            </a:rPr>
            <a:t>Support disadvantaged groups and people with special needs</a:t>
          </a:r>
          <a:endParaRPr lang="en-GB" sz="1300" dirty="0">
            <a:latin typeface="Calibri" panose="020F0502020204030204" pitchFamily="34" charset="0"/>
          </a:endParaRPr>
        </a:p>
      </dgm:t>
    </dgm:pt>
    <dgm:pt modelId="{8598A4ED-6007-47D7-87B2-160385AD170D}" type="parTrans" cxnId="{A130C052-1677-4EF7-9C2A-382896862714}">
      <dgm:prSet/>
      <dgm:spPr/>
      <dgm:t>
        <a:bodyPr/>
        <a:lstStyle/>
        <a:p>
          <a:endParaRPr lang="en-GB"/>
        </a:p>
      </dgm:t>
    </dgm:pt>
    <dgm:pt modelId="{C386F1EB-D04B-4583-953F-022F1CF9C3E7}" type="sibTrans" cxnId="{A130C052-1677-4EF7-9C2A-382896862714}">
      <dgm:prSet/>
      <dgm:spPr/>
      <dgm:t>
        <a:bodyPr/>
        <a:lstStyle/>
        <a:p>
          <a:endParaRPr lang="en-GB"/>
        </a:p>
      </dgm:t>
    </dgm:pt>
    <dgm:pt modelId="{0B19694A-43C2-45F4-9D14-9CB404ADC421}">
      <dgm:prSet custT="1"/>
      <dgm:spPr/>
      <dgm:t>
        <a:bodyPr/>
        <a:lstStyle/>
        <a:p>
          <a:pPr algn="l" rtl="0"/>
          <a:r>
            <a:rPr lang="en-GB" sz="1300" dirty="0" smtClean="0">
              <a:latin typeface="Calibri" panose="020F0502020204030204" pitchFamily="34" charset="0"/>
            </a:rPr>
            <a:t>Setting priorities on national consultation</a:t>
          </a:r>
          <a:endParaRPr lang="en-GB" sz="1300" dirty="0">
            <a:latin typeface="Calibri" panose="020F0502020204030204" pitchFamily="34" charset="0"/>
          </a:endParaRPr>
        </a:p>
      </dgm:t>
    </dgm:pt>
    <dgm:pt modelId="{2547DFD0-7954-403E-9A9D-4C1427BD5AE1}" type="parTrans" cxnId="{8A922020-4CFD-4B2C-8447-3EB443E59A34}">
      <dgm:prSet/>
      <dgm:spPr/>
      <dgm:t>
        <a:bodyPr/>
        <a:lstStyle/>
        <a:p>
          <a:endParaRPr lang="en-GB"/>
        </a:p>
      </dgm:t>
    </dgm:pt>
    <dgm:pt modelId="{1E739D18-6A3B-4EFD-AF15-2AE7E7CF8C39}" type="sibTrans" cxnId="{8A922020-4CFD-4B2C-8447-3EB443E59A34}">
      <dgm:prSet/>
      <dgm:spPr/>
      <dgm:t>
        <a:bodyPr/>
        <a:lstStyle/>
        <a:p>
          <a:endParaRPr lang="en-GB"/>
        </a:p>
      </dgm:t>
    </dgm:pt>
    <dgm:pt modelId="{6654FFCA-5C49-4653-A14F-27BDE261E7C9}">
      <dgm:prSet custT="1"/>
      <dgm:spPr/>
      <dgm:t>
        <a:bodyPr/>
        <a:lstStyle/>
        <a:p>
          <a:pPr algn="l" rtl="0"/>
          <a:endParaRPr lang="en-GB" sz="1300" dirty="0">
            <a:latin typeface="Calibri" panose="020F0502020204030204" pitchFamily="34" charset="0"/>
          </a:endParaRPr>
        </a:p>
      </dgm:t>
    </dgm:pt>
    <dgm:pt modelId="{C618F475-D1CA-4446-997E-30D0D9FFB509}" type="parTrans" cxnId="{4EF3665A-56A7-4C94-81C8-1769A5AEF3FA}">
      <dgm:prSet/>
      <dgm:spPr/>
      <dgm:t>
        <a:bodyPr/>
        <a:lstStyle/>
        <a:p>
          <a:endParaRPr lang="en-GB"/>
        </a:p>
      </dgm:t>
    </dgm:pt>
    <dgm:pt modelId="{06A2588C-FE32-4AFA-BFEE-B4DA9B326234}" type="sibTrans" cxnId="{4EF3665A-56A7-4C94-81C8-1769A5AEF3FA}">
      <dgm:prSet/>
      <dgm:spPr/>
      <dgm:t>
        <a:bodyPr/>
        <a:lstStyle/>
        <a:p>
          <a:endParaRPr lang="en-GB"/>
        </a:p>
      </dgm:t>
    </dgm:pt>
    <dgm:pt modelId="{9EAC9341-EE8A-4185-AD94-627C1ECFDD76}" type="pres">
      <dgm:prSet presAssocID="{F3CDC4BA-7ED4-4109-A24A-BC789512403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990B826-6C45-4256-867C-E35206EC795B}" type="pres">
      <dgm:prSet presAssocID="{FAD84E0E-75DA-4C16-A270-AB6799BE37F7}" presName="node" presStyleLbl="node1" presStyleIdx="0" presStyleCnt="6" custLinFactNeighborX="-3145" custLinFactNeighborY="-344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33031B-B831-4E7B-9429-89B45BEE7157}" type="pres">
      <dgm:prSet presAssocID="{ED8BD009-C593-4A2D-ACB4-4481E5E94CF6}" presName="sibTrans" presStyleCnt="0"/>
      <dgm:spPr/>
      <dgm:t>
        <a:bodyPr/>
        <a:lstStyle/>
        <a:p>
          <a:endParaRPr lang="en-GB"/>
        </a:p>
      </dgm:t>
    </dgm:pt>
    <dgm:pt modelId="{F2F5E2DF-FF55-4E6A-B61B-8A792F96B997}" type="pres">
      <dgm:prSet presAssocID="{BD976DC3-A676-43C7-83D9-506F570D80FA}" presName="node" presStyleLbl="node1" presStyleIdx="1" presStyleCnt="6" custLinFactNeighborX="932" custLinFactNeighborY="-344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763137-2AE6-4627-99F8-DA370276CD6E}" type="pres">
      <dgm:prSet presAssocID="{806F12A5-43B1-4E2E-8BD7-0C49ECA4E32C}" presName="sibTrans" presStyleCnt="0"/>
      <dgm:spPr/>
      <dgm:t>
        <a:bodyPr/>
        <a:lstStyle/>
        <a:p>
          <a:endParaRPr lang="en-GB"/>
        </a:p>
      </dgm:t>
    </dgm:pt>
    <dgm:pt modelId="{546B39E1-E6D4-4C59-8033-2532FDB7EB1D}" type="pres">
      <dgm:prSet presAssocID="{30D52789-42E3-4C38-94F1-E04007F3E3D6}" presName="node" presStyleLbl="node1" presStyleIdx="2" presStyleCnt="6" custLinFactNeighborX="739" custLinFactNeighborY="-344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0C4B2E-37B8-428D-A8E8-160ABB2AB547}" type="pres">
      <dgm:prSet presAssocID="{1673C060-A157-43FC-B1CF-1A2ECC23503A}" presName="sibTrans" presStyleCnt="0"/>
      <dgm:spPr/>
      <dgm:t>
        <a:bodyPr/>
        <a:lstStyle/>
        <a:p>
          <a:endParaRPr lang="en-GB"/>
        </a:p>
      </dgm:t>
    </dgm:pt>
    <dgm:pt modelId="{A6A39CFE-A93F-40B3-9832-A9C1A47E6405}" type="pres">
      <dgm:prSet presAssocID="{752A6E97-00C0-43BE-A74A-9671569643B2}" presName="node" presStyleLbl="node1" presStyleIdx="3" presStyleCnt="6" custScaleY="1154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2AB25C-FF74-49BA-950D-07560C683FAE}" type="pres">
      <dgm:prSet presAssocID="{35C23982-7047-4F54-8DB1-143FC16073D4}" presName="sibTrans" presStyleCnt="0"/>
      <dgm:spPr/>
      <dgm:t>
        <a:bodyPr/>
        <a:lstStyle/>
        <a:p>
          <a:endParaRPr lang="en-GB"/>
        </a:p>
      </dgm:t>
    </dgm:pt>
    <dgm:pt modelId="{F6E1DE88-2D83-4F04-854E-6FF91B02D8E8}" type="pres">
      <dgm:prSet presAssocID="{29FB0363-3CE5-4BCA-83C9-60B46B335063}" presName="node" presStyleLbl="node1" presStyleIdx="4" presStyleCnt="6" custScaleY="1154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57D712-04F5-4F72-B2EE-DF28A28F68E5}" type="pres">
      <dgm:prSet presAssocID="{F341BE73-5507-473C-8B82-0C5DAE35F5B6}" presName="sibTrans" presStyleCnt="0"/>
      <dgm:spPr/>
      <dgm:t>
        <a:bodyPr/>
        <a:lstStyle/>
        <a:p>
          <a:endParaRPr lang="en-GB"/>
        </a:p>
      </dgm:t>
    </dgm:pt>
    <dgm:pt modelId="{B939E37F-9407-4875-8A62-4D1026103A4D}" type="pres">
      <dgm:prSet presAssocID="{1A501412-9644-4DBB-B5C9-7DFC833829F7}" presName="node" presStyleLbl="node1" presStyleIdx="5" presStyleCnt="6" custScaleY="1154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130C052-1677-4EF7-9C2A-382896862714}" srcId="{752A6E97-00C0-43BE-A74A-9671569643B2}" destId="{D7DEABB9-8003-45B4-AD0E-03BE178015AF}" srcOrd="2" destOrd="0" parTransId="{8598A4ED-6007-47D7-87B2-160385AD170D}" sibTransId="{C386F1EB-D04B-4583-953F-022F1CF9C3E7}"/>
    <dgm:cxn modelId="{AF38F966-F9EC-4FCC-9A72-4EB6494AA471}" type="presOf" srcId="{D7DEABB9-8003-45B4-AD0E-03BE178015AF}" destId="{A6A39CFE-A93F-40B3-9832-A9C1A47E6405}" srcOrd="0" destOrd="3" presId="urn:microsoft.com/office/officeart/2005/8/layout/default"/>
    <dgm:cxn modelId="{7B275876-8C17-44FC-8782-F874873EBE2A}" type="presOf" srcId="{FAD84E0E-75DA-4C16-A270-AB6799BE37F7}" destId="{4990B826-6C45-4256-867C-E35206EC795B}" srcOrd="0" destOrd="0" presId="urn:microsoft.com/office/officeart/2005/8/layout/default"/>
    <dgm:cxn modelId="{5088323C-11C7-4E6D-8BBF-6A00AA1199BF}" srcId="{F3CDC4BA-7ED4-4109-A24A-BC7895124034}" destId="{29FB0363-3CE5-4BCA-83C9-60B46B335063}" srcOrd="4" destOrd="0" parTransId="{CD76081E-B3FD-4383-9860-92B5839D7979}" sibTransId="{F341BE73-5507-473C-8B82-0C5DAE35F5B6}"/>
    <dgm:cxn modelId="{C2CE39C3-6CF3-43E9-B75E-AB17D56C5F75}" srcId="{F3CDC4BA-7ED4-4109-A24A-BC7895124034}" destId="{FAD84E0E-75DA-4C16-A270-AB6799BE37F7}" srcOrd="0" destOrd="0" parTransId="{11C20886-15CB-4B18-9D43-725D0810EDBB}" sibTransId="{ED8BD009-C593-4A2D-ACB4-4481E5E94CF6}"/>
    <dgm:cxn modelId="{5793ED44-06C4-468A-9B9F-20BA0D6D5A7D}" type="presOf" srcId="{9CCA8C6C-BE38-4343-B504-EE54412322CA}" destId="{F2F5E2DF-FF55-4E6A-B61B-8A792F96B997}" srcOrd="0" destOrd="1" presId="urn:microsoft.com/office/officeart/2005/8/layout/default"/>
    <dgm:cxn modelId="{3EEDD6D7-6D31-4CAC-96E0-049F063B3909}" srcId="{F3CDC4BA-7ED4-4109-A24A-BC7895124034}" destId="{30D52789-42E3-4C38-94F1-E04007F3E3D6}" srcOrd="2" destOrd="0" parTransId="{78BE6A95-C3E4-416E-ADF1-18E9F5A446DD}" sibTransId="{1673C060-A157-43FC-B1CF-1A2ECC23503A}"/>
    <dgm:cxn modelId="{51494747-5983-4289-8A1D-1D5616A74163}" srcId="{F3CDC4BA-7ED4-4109-A24A-BC7895124034}" destId="{BD976DC3-A676-43C7-83D9-506F570D80FA}" srcOrd="1" destOrd="0" parTransId="{CE421FB1-37E3-4C6C-8E65-4D6DF9FD9E63}" sibTransId="{806F12A5-43B1-4E2E-8BD7-0C49ECA4E32C}"/>
    <dgm:cxn modelId="{4EF3665A-56A7-4C94-81C8-1769A5AEF3FA}" srcId="{752A6E97-00C0-43BE-A74A-9671569643B2}" destId="{6654FFCA-5C49-4653-A14F-27BDE261E7C9}" srcOrd="1" destOrd="0" parTransId="{C618F475-D1CA-4446-997E-30D0D9FFB509}" sibTransId="{06A2588C-FE32-4AFA-BFEE-B4DA9B326234}"/>
    <dgm:cxn modelId="{ECEBFE0D-7519-4DF2-913B-975A840C55E3}" srcId="{30D52789-42E3-4C38-94F1-E04007F3E3D6}" destId="{927989D8-46B1-453C-B1EF-D3633A6E2F11}" srcOrd="1" destOrd="0" parTransId="{58BDB549-2942-4A82-AD07-EF7DF55ED005}" sibTransId="{C8B7FAD8-471C-4127-8634-56C64606EB50}"/>
    <dgm:cxn modelId="{916198FB-AE44-4E9D-BB42-9265D339CF60}" type="presOf" srcId="{30D52789-42E3-4C38-94F1-E04007F3E3D6}" destId="{546B39E1-E6D4-4C59-8033-2532FDB7EB1D}" srcOrd="0" destOrd="0" presId="urn:microsoft.com/office/officeart/2005/8/layout/default"/>
    <dgm:cxn modelId="{27B94AF4-48A9-4658-966F-4BD87262965C}" type="presOf" srcId="{927989D8-46B1-453C-B1EF-D3633A6E2F11}" destId="{546B39E1-E6D4-4C59-8033-2532FDB7EB1D}" srcOrd="0" destOrd="2" presId="urn:microsoft.com/office/officeart/2005/8/layout/default"/>
    <dgm:cxn modelId="{542E561C-0409-4324-9C3C-EF4DE7E8AD9B}" srcId="{752A6E97-00C0-43BE-A74A-9671569643B2}" destId="{ADB848E6-5939-4097-B9B4-8E2297604FD3}" srcOrd="0" destOrd="0" parTransId="{5B2E8BEB-A34F-4AE9-9BA9-B1ECDD3ADDFF}" sibTransId="{1EBF5DEB-951F-4E4B-8410-B8CED3D4521C}"/>
    <dgm:cxn modelId="{09F9C93E-2A5D-461A-8328-C9DF9DE39BF1}" srcId="{30D52789-42E3-4C38-94F1-E04007F3E3D6}" destId="{EAA36782-9660-418B-B2F2-71279537DBB5}" srcOrd="0" destOrd="0" parTransId="{7346B43D-744C-4C0A-8A6E-10937E12683E}" sibTransId="{14FF4E66-2737-49F0-8E6F-44F402C3A240}"/>
    <dgm:cxn modelId="{44351E51-04B4-4127-8AE3-01B2A0415A8D}" type="presOf" srcId="{E69B6A74-0091-4252-91B3-267B94B053BB}" destId="{B939E37F-9407-4875-8A62-4D1026103A4D}" srcOrd="0" destOrd="1" presId="urn:microsoft.com/office/officeart/2005/8/layout/default"/>
    <dgm:cxn modelId="{188E8678-A587-4C8B-9B56-B3291523523C}" type="presOf" srcId="{752A6E97-00C0-43BE-A74A-9671569643B2}" destId="{A6A39CFE-A93F-40B3-9832-A9C1A47E6405}" srcOrd="0" destOrd="0" presId="urn:microsoft.com/office/officeart/2005/8/layout/default"/>
    <dgm:cxn modelId="{00165036-06AB-4DA0-8FA3-EA7FF3AF229F}" type="presOf" srcId="{84048CA1-CBF0-4348-99DD-FB5174AA4FCE}" destId="{4990B826-6C45-4256-867C-E35206EC795B}" srcOrd="0" destOrd="1" presId="urn:microsoft.com/office/officeart/2005/8/layout/default"/>
    <dgm:cxn modelId="{9815D7DB-E8B1-4D32-B5BD-514CB5CD0676}" srcId="{F3CDC4BA-7ED4-4109-A24A-BC7895124034}" destId="{1A501412-9644-4DBB-B5C9-7DFC833829F7}" srcOrd="5" destOrd="0" parTransId="{B316D4BC-9518-49D7-B5A6-178C3B0D4117}" sibTransId="{C4163302-FCEF-47B8-B141-8A6958C6FA27}"/>
    <dgm:cxn modelId="{7F6380E4-45B3-48AB-B72F-F5D987F9027E}" type="presOf" srcId="{ADB848E6-5939-4097-B9B4-8E2297604FD3}" destId="{A6A39CFE-A93F-40B3-9832-A9C1A47E6405}" srcOrd="0" destOrd="1" presId="urn:microsoft.com/office/officeart/2005/8/layout/default"/>
    <dgm:cxn modelId="{40A2BCC0-EEBF-4E4D-822C-404544BC8898}" srcId="{F3CDC4BA-7ED4-4109-A24A-BC7895124034}" destId="{752A6E97-00C0-43BE-A74A-9671569643B2}" srcOrd="3" destOrd="0" parTransId="{1B690791-78B0-4099-AE0A-650C1C3FA547}" sibTransId="{35C23982-7047-4F54-8DB1-143FC16073D4}"/>
    <dgm:cxn modelId="{68EF33D1-E96D-4B66-ABC7-B4C1B533E8DF}" srcId="{1A501412-9644-4DBB-B5C9-7DFC833829F7}" destId="{E69B6A74-0091-4252-91B3-267B94B053BB}" srcOrd="0" destOrd="0" parTransId="{BD6B84ED-A1D0-4AF8-BD34-C2326DC5940D}" sibTransId="{6D3991B7-7EB3-4901-8555-D33635AD5047}"/>
    <dgm:cxn modelId="{342B5999-9D15-4ACA-81DE-2756E1459EC3}" type="presOf" srcId="{1A501412-9644-4DBB-B5C9-7DFC833829F7}" destId="{B939E37F-9407-4875-8A62-4D1026103A4D}" srcOrd="0" destOrd="0" presId="urn:microsoft.com/office/officeart/2005/8/layout/default"/>
    <dgm:cxn modelId="{6C396B7D-F797-4BD8-AF81-FCF0C6A7FAFE}" type="presOf" srcId="{F3CDC4BA-7ED4-4109-A24A-BC7895124034}" destId="{9EAC9341-EE8A-4185-AD94-627C1ECFDD76}" srcOrd="0" destOrd="0" presId="urn:microsoft.com/office/officeart/2005/8/layout/default"/>
    <dgm:cxn modelId="{900DE221-90CB-465E-8CE1-74A5EC86FAC3}" srcId="{29FB0363-3CE5-4BCA-83C9-60B46B335063}" destId="{F966051F-98D8-46CC-A66D-709E862F081E}" srcOrd="0" destOrd="0" parTransId="{2BCCA442-F4E8-4C8D-87DE-4851D5CFE52B}" sibTransId="{AB2ADB99-4F62-478B-8F32-B015826A18E2}"/>
    <dgm:cxn modelId="{5477043F-70F9-4099-9579-AC98B900A476}" srcId="{BD976DC3-A676-43C7-83D9-506F570D80FA}" destId="{9CCA8C6C-BE38-4343-B504-EE54412322CA}" srcOrd="0" destOrd="0" parTransId="{CA326BC1-B8A7-4374-BDD9-4DDC6110C16E}" sibTransId="{AC149D28-EEEE-4537-BC7F-162F92383C73}"/>
    <dgm:cxn modelId="{E3862CEC-FD03-48EC-A475-D7BA36D2B1EF}" type="presOf" srcId="{29FB0363-3CE5-4BCA-83C9-60B46B335063}" destId="{F6E1DE88-2D83-4F04-854E-6FF91B02D8E8}" srcOrd="0" destOrd="0" presId="urn:microsoft.com/office/officeart/2005/8/layout/default"/>
    <dgm:cxn modelId="{8A922020-4CFD-4B2C-8447-3EB443E59A34}" srcId="{1A501412-9644-4DBB-B5C9-7DFC833829F7}" destId="{0B19694A-43C2-45F4-9D14-9CB404ADC421}" srcOrd="1" destOrd="0" parTransId="{2547DFD0-7954-403E-9A9D-4C1427BD5AE1}" sibTransId="{1E739D18-6A3B-4EFD-AF15-2AE7E7CF8C39}"/>
    <dgm:cxn modelId="{303BE12F-1E0C-4D97-B63A-361847CF652B}" srcId="{FAD84E0E-75DA-4C16-A270-AB6799BE37F7}" destId="{84048CA1-CBF0-4348-99DD-FB5174AA4FCE}" srcOrd="0" destOrd="0" parTransId="{2C8D71C8-BC1D-4BC9-A6D0-D94534749D0C}" sibTransId="{F92BE1AE-2A9E-4CE0-8249-B6E9C845071B}"/>
    <dgm:cxn modelId="{A1A9566E-C661-4DCC-922E-BE9E53E8B03C}" type="presOf" srcId="{F966051F-98D8-46CC-A66D-709E862F081E}" destId="{F6E1DE88-2D83-4F04-854E-6FF91B02D8E8}" srcOrd="0" destOrd="1" presId="urn:microsoft.com/office/officeart/2005/8/layout/default"/>
    <dgm:cxn modelId="{C76F5DC5-2EFC-4ED0-A18B-43B9267841DC}" type="presOf" srcId="{BD976DC3-A676-43C7-83D9-506F570D80FA}" destId="{F2F5E2DF-FF55-4E6A-B61B-8A792F96B997}" srcOrd="0" destOrd="0" presId="urn:microsoft.com/office/officeart/2005/8/layout/default"/>
    <dgm:cxn modelId="{08AE3C89-FFA0-43A1-A87C-AE1A01D2333E}" type="presOf" srcId="{6654FFCA-5C49-4653-A14F-27BDE261E7C9}" destId="{A6A39CFE-A93F-40B3-9832-A9C1A47E6405}" srcOrd="0" destOrd="2" presId="urn:microsoft.com/office/officeart/2005/8/layout/default"/>
    <dgm:cxn modelId="{A4561548-5C13-4FE2-8F5B-AB46D009F2A2}" type="presOf" srcId="{EAA36782-9660-418B-B2F2-71279537DBB5}" destId="{546B39E1-E6D4-4C59-8033-2532FDB7EB1D}" srcOrd="0" destOrd="1" presId="urn:microsoft.com/office/officeart/2005/8/layout/default"/>
    <dgm:cxn modelId="{76C5F44D-BFF8-4425-8F05-131CC3FCAD73}" type="presOf" srcId="{0B19694A-43C2-45F4-9D14-9CB404ADC421}" destId="{B939E37F-9407-4875-8A62-4D1026103A4D}" srcOrd="0" destOrd="2" presId="urn:microsoft.com/office/officeart/2005/8/layout/default"/>
    <dgm:cxn modelId="{6A98FE7E-AC44-4A4D-A138-F693CE1DE6F9}" type="presParOf" srcId="{9EAC9341-EE8A-4185-AD94-627C1ECFDD76}" destId="{4990B826-6C45-4256-867C-E35206EC795B}" srcOrd="0" destOrd="0" presId="urn:microsoft.com/office/officeart/2005/8/layout/default"/>
    <dgm:cxn modelId="{B26ED0EB-08EA-447C-BC67-49D768687983}" type="presParOf" srcId="{9EAC9341-EE8A-4185-AD94-627C1ECFDD76}" destId="{3333031B-B831-4E7B-9429-89B45BEE7157}" srcOrd="1" destOrd="0" presId="urn:microsoft.com/office/officeart/2005/8/layout/default"/>
    <dgm:cxn modelId="{9EAF648C-FE68-4C76-B188-D00917D53DE0}" type="presParOf" srcId="{9EAC9341-EE8A-4185-AD94-627C1ECFDD76}" destId="{F2F5E2DF-FF55-4E6A-B61B-8A792F96B997}" srcOrd="2" destOrd="0" presId="urn:microsoft.com/office/officeart/2005/8/layout/default"/>
    <dgm:cxn modelId="{27DF9DC5-446C-4119-AAC9-F7246AA34D50}" type="presParOf" srcId="{9EAC9341-EE8A-4185-AD94-627C1ECFDD76}" destId="{F6763137-2AE6-4627-99F8-DA370276CD6E}" srcOrd="3" destOrd="0" presId="urn:microsoft.com/office/officeart/2005/8/layout/default"/>
    <dgm:cxn modelId="{3B929FC4-B15E-4DED-BE3A-0DEAEFDC7458}" type="presParOf" srcId="{9EAC9341-EE8A-4185-AD94-627C1ECFDD76}" destId="{546B39E1-E6D4-4C59-8033-2532FDB7EB1D}" srcOrd="4" destOrd="0" presId="urn:microsoft.com/office/officeart/2005/8/layout/default"/>
    <dgm:cxn modelId="{4C965C4B-9680-4EBE-8FA7-313BBC3E6E08}" type="presParOf" srcId="{9EAC9341-EE8A-4185-AD94-627C1ECFDD76}" destId="{C00C4B2E-37B8-428D-A8E8-160ABB2AB547}" srcOrd="5" destOrd="0" presId="urn:microsoft.com/office/officeart/2005/8/layout/default"/>
    <dgm:cxn modelId="{54EAC7E2-4805-41CD-B0BE-2908CE236E89}" type="presParOf" srcId="{9EAC9341-EE8A-4185-AD94-627C1ECFDD76}" destId="{A6A39CFE-A93F-40B3-9832-A9C1A47E6405}" srcOrd="6" destOrd="0" presId="urn:microsoft.com/office/officeart/2005/8/layout/default"/>
    <dgm:cxn modelId="{95CC2750-39E0-46A0-A519-39D3A1F4B783}" type="presParOf" srcId="{9EAC9341-EE8A-4185-AD94-627C1ECFDD76}" destId="{402AB25C-FF74-49BA-950D-07560C683FAE}" srcOrd="7" destOrd="0" presId="urn:microsoft.com/office/officeart/2005/8/layout/default"/>
    <dgm:cxn modelId="{6654E6BF-76D6-4A73-8C4B-D9A8C77E21B8}" type="presParOf" srcId="{9EAC9341-EE8A-4185-AD94-627C1ECFDD76}" destId="{F6E1DE88-2D83-4F04-854E-6FF91B02D8E8}" srcOrd="8" destOrd="0" presId="urn:microsoft.com/office/officeart/2005/8/layout/default"/>
    <dgm:cxn modelId="{F4363290-B827-4A22-AA58-EF1258874F74}" type="presParOf" srcId="{9EAC9341-EE8A-4185-AD94-627C1ECFDD76}" destId="{A857D712-04F5-4F72-B2EE-DF28A28F68E5}" srcOrd="9" destOrd="0" presId="urn:microsoft.com/office/officeart/2005/8/layout/default"/>
    <dgm:cxn modelId="{ED316C52-E9B5-4EAF-931C-69C070943D14}" type="presParOf" srcId="{9EAC9341-EE8A-4185-AD94-627C1ECFDD76}" destId="{B939E37F-9407-4875-8A62-4D1026103A4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BE2F24-DE7E-427D-AB65-C88721DD5764}" type="doc">
      <dgm:prSet loTypeId="urn:diagrams.loki3.com/BracketList+Icon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de-CH"/>
        </a:p>
      </dgm:t>
    </dgm:pt>
    <dgm:pt modelId="{EFD2D75A-9B65-49AF-92E6-99CDE825CF64}">
      <dgm:prSet custT="1"/>
      <dgm:spPr/>
      <dgm:t>
        <a:bodyPr/>
        <a:lstStyle/>
        <a:p>
          <a:pPr algn="l" rtl="0"/>
          <a:r>
            <a:rPr lang="en-US" sz="1600" b="1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Reducing poverty and social exclusion</a:t>
          </a:r>
          <a:endParaRPr lang="en-US" sz="1600" b="1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95BECFF9-9A8A-44A0-A516-876BD23FA215}" type="parTrans" cxnId="{BBE844A2-1706-4776-9190-724EE43B7E8D}">
      <dgm:prSet/>
      <dgm:spPr/>
      <dgm:t>
        <a:bodyPr/>
        <a:lstStyle/>
        <a:p>
          <a:endParaRPr lang="en-GB"/>
        </a:p>
      </dgm:t>
    </dgm:pt>
    <dgm:pt modelId="{36AF5D2C-9E87-48BC-B576-2AF229D3C0E3}" type="sibTrans" cxnId="{BBE844A2-1706-4776-9190-724EE43B7E8D}">
      <dgm:prSet/>
      <dgm:spPr/>
      <dgm:t>
        <a:bodyPr/>
        <a:lstStyle/>
        <a:p>
          <a:endParaRPr lang="en-GB"/>
        </a:p>
      </dgm:t>
    </dgm:pt>
    <dgm:pt modelId="{F170004E-9F58-4F76-976D-7CBEEDD7FE4A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legal coverage through coordinated social protection schemes, extending risk pooling and ensuring equitable access </a:t>
          </a:r>
          <a:endParaRPr lang="en-US" sz="1500" b="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A75A2ED7-3BDD-4FB2-B924-ADF50A36B62B}" type="parTrans" cxnId="{DCACE844-8D0F-4FCC-9926-53B55386CE56}">
      <dgm:prSet/>
      <dgm:spPr/>
      <dgm:t>
        <a:bodyPr/>
        <a:lstStyle/>
        <a:p>
          <a:endParaRPr lang="en-GB"/>
        </a:p>
      </dgm:t>
    </dgm:pt>
    <dgm:pt modelId="{1173FA9A-6B2B-4EFF-A60A-CF0DD1CFD794}" type="sibTrans" cxnId="{DCACE844-8D0F-4FCC-9926-53B55386CE56}">
      <dgm:prSet/>
      <dgm:spPr/>
      <dgm:t>
        <a:bodyPr/>
        <a:lstStyle/>
        <a:p>
          <a:endParaRPr lang="en-GB"/>
        </a:p>
      </dgm:t>
    </dgm:pt>
    <dgm:pt modelId="{53A55D42-49F0-4FC7-BB59-BEBD253ABCEB}">
      <dgm:prSet custT="1"/>
      <dgm:spPr/>
      <dgm:t>
        <a:bodyPr/>
        <a:lstStyle/>
        <a:p>
          <a:pPr algn="l" rtl="0"/>
          <a:r>
            <a:rPr lang="en-US" sz="1600" b="1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Extending coverage and effective access in social health protection </a:t>
          </a:r>
          <a:endParaRPr lang="en-US" sz="1600" b="1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DCC0A18D-76EE-4FEA-B080-435122B7A752}" type="parTrans" cxnId="{4DCC5F2E-AC3C-4A4F-AAD0-808C94FD7B84}">
      <dgm:prSet/>
      <dgm:spPr/>
      <dgm:t>
        <a:bodyPr/>
        <a:lstStyle/>
        <a:p>
          <a:endParaRPr lang="en-GB"/>
        </a:p>
      </dgm:t>
    </dgm:pt>
    <dgm:pt modelId="{D51E9659-A24D-49AC-A3EC-52E3C628CE51}" type="sibTrans" cxnId="{4DCC5F2E-AC3C-4A4F-AAD0-808C94FD7B84}">
      <dgm:prSet/>
      <dgm:spPr/>
      <dgm:t>
        <a:bodyPr/>
        <a:lstStyle/>
        <a:p>
          <a:endParaRPr lang="en-GB"/>
        </a:p>
      </dgm:t>
    </dgm:pt>
    <dgm:pt modelId="{39DE2A3E-555E-4015-9BEA-345B7D37A09A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(formal) </a:t>
          </a:r>
          <a:r>
            <a:rPr lang="en-US" sz="1500" b="0" noProof="0" dirty="0" err="1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labour</a:t>
          </a:r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 market participation of the vulnerable</a:t>
          </a:r>
          <a:endParaRPr lang="en-US" sz="1500" b="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CD1AB02E-1184-4018-B520-7E7DF3E8118B}" type="parTrans" cxnId="{0009558F-6FD9-490D-9793-8F2D57C0382D}">
      <dgm:prSet/>
      <dgm:spPr/>
      <dgm:t>
        <a:bodyPr/>
        <a:lstStyle/>
        <a:p>
          <a:endParaRPr lang="en-GB"/>
        </a:p>
      </dgm:t>
    </dgm:pt>
    <dgm:pt modelId="{428561CF-82DA-451B-AA3F-15B9F51BCEFE}" type="sibTrans" cxnId="{0009558F-6FD9-490D-9793-8F2D57C0382D}">
      <dgm:prSet/>
      <dgm:spPr/>
      <dgm:t>
        <a:bodyPr/>
        <a:lstStyle/>
        <a:p>
          <a:endParaRPr lang="en-GB"/>
        </a:p>
      </dgm:t>
    </dgm:pt>
    <dgm:pt modelId="{2BC656C3-0788-4C60-85B4-916E34C3F5CD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Providing an essential level of cash and in kind benefits</a:t>
          </a:r>
          <a:endParaRPr lang="en-US" sz="1500" b="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C23F0A46-1370-43D1-8922-6038A842982E}" type="parTrans" cxnId="{1650D48E-D8C5-4B57-A2F6-2649CF188BF1}">
      <dgm:prSet/>
      <dgm:spPr/>
      <dgm:t>
        <a:bodyPr/>
        <a:lstStyle/>
        <a:p>
          <a:endParaRPr lang="en-GB"/>
        </a:p>
      </dgm:t>
    </dgm:pt>
    <dgm:pt modelId="{EEA99E56-078C-427B-B496-9CEE5DD2AE00}" type="sibTrans" cxnId="{1650D48E-D8C5-4B57-A2F6-2649CF188BF1}">
      <dgm:prSet/>
      <dgm:spPr/>
      <dgm:t>
        <a:bodyPr/>
        <a:lstStyle/>
        <a:p>
          <a:endParaRPr lang="en-GB"/>
        </a:p>
      </dgm:t>
    </dgm:pt>
    <dgm:pt modelId="{ADDB321E-7B0B-43D9-A92C-670B686EC69F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Making  prevention and curative care affordable and available</a:t>
          </a:r>
          <a:endParaRPr lang="en-US" sz="1500" b="0" noProof="0" dirty="0">
            <a:latin typeface="Calibri" pitchFamily="34" charset="0"/>
            <a:cs typeface="Calibri" pitchFamily="34" charset="0"/>
          </a:endParaRPr>
        </a:p>
      </dgm:t>
    </dgm:pt>
    <dgm:pt modelId="{3107FD2A-30AB-4F89-8E9D-70955A04F814}" type="parTrans" cxnId="{07B56D0D-757D-42C8-8DEB-239306FF1D48}">
      <dgm:prSet/>
      <dgm:spPr/>
      <dgm:t>
        <a:bodyPr/>
        <a:lstStyle/>
        <a:p>
          <a:endParaRPr lang="en-GB"/>
        </a:p>
      </dgm:t>
    </dgm:pt>
    <dgm:pt modelId="{38BF8B7C-92BF-4BB1-89E2-B57CABC42343}" type="sibTrans" cxnId="{07B56D0D-757D-42C8-8DEB-239306FF1D48}">
      <dgm:prSet/>
      <dgm:spPr/>
      <dgm:t>
        <a:bodyPr/>
        <a:lstStyle/>
        <a:p>
          <a:endParaRPr lang="en-GB"/>
        </a:p>
      </dgm:t>
    </dgm:pt>
    <dgm:pt modelId="{5D62E327-368C-48DB-928C-55AA9E6EB4B8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Addressing social and economic determinants of inequities in access:</a:t>
          </a:r>
          <a:endParaRPr lang="en-US" sz="1500" b="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08D877D8-C001-4BB9-81D1-BE2A67C3961B}" type="parTrans" cxnId="{B3F20070-71DE-4428-9120-0E3676038C09}">
      <dgm:prSet/>
      <dgm:spPr/>
      <dgm:t>
        <a:bodyPr/>
        <a:lstStyle/>
        <a:p>
          <a:endParaRPr lang="en-GB"/>
        </a:p>
      </dgm:t>
    </dgm:pt>
    <dgm:pt modelId="{543C744C-6AD5-4497-B649-3A747DD2C9A0}" type="sibTrans" cxnId="{B3F20070-71DE-4428-9120-0E3676038C09}">
      <dgm:prSet/>
      <dgm:spPr/>
      <dgm:t>
        <a:bodyPr/>
        <a:lstStyle/>
        <a:p>
          <a:endParaRPr lang="en-GB"/>
        </a:p>
      </dgm:t>
    </dgm:pt>
    <dgm:pt modelId="{F2E9AA5E-F6B7-42AB-8C16-F5C0E777A1E8}">
      <dgm:prSet custT="1"/>
      <dgm:spPr/>
      <dgm:t>
        <a:bodyPr/>
        <a:lstStyle/>
        <a:p>
          <a:pPr algn="l" rtl="0"/>
          <a:r>
            <a:rPr lang="en-US" sz="1600" b="1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policy coherence</a:t>
          </a:r>
          <a:endParaRPr lang="en-US" sz="1600" b="1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06B7017C-E0E3-4F1F-AF49-08A3D3FA8FD0}" type="parTrans" cxnId="{4F2C323F-F494-452B-9FB0-6BFA20BF6371}">
      <dgm:prSet/>
      <dgm:spPr/>
      <dgm:t>
        <a:bodyPr/>
        <a:lstStyle/>
        <a:p>
          <a:endParaRPr lang="en-GB"/>
        </a:p>
      </dgm:t>
    </dgm:pt>
    <dgm:pt modelId="{1C6B9476-997A-497C-8D11-957DA1768EB1}" type="sibTrans" cxnId="{4F2C323F-F494-452B-9FB0-6BFA20BF6371}">
      <dgm:prSet/>
      <dgm:spPr/>
      <dgm:t>
        <a:bodyPr/>
        <a:lstStyle/>
        <a:p>
          <a:endParaRPr lang="en-GB"/>
        </a:p>
      </dgm:t>
    </dgm:pt>
    <dgm:pt modelId="{DFD81C75-539D-4C9D-B3DE-ADB64E8033D2}">
      <dgm:prSet custT="1"/>
      <dgm:spPr/>
      <dgm:t>
        <a:bodyPr/>
        <a:lstStyle/>
        <a:p>
          <a:pPr algn="l" rtl="0"/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Developing coherent social, economic and </a:t>
          </a:r>
          <a:r>
            <a:rPr lang="en-US" sz="1500" b="0" noProof="0" dirty="0" err="1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labour</a:t>
          </a:r>
          <a:r>
            <a:rPr lang="en-US" sz="1500" b="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 market policies </a:t>
          </a:r>
        </a:p>
        <a:p>
          <a:pPr algn="l" rtl="0"/>
          <a:endParaRPr lang="en-US" sz="1500" b="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gm:t>
    </dgm:pt>
    <dgm:pt modelId="{5B3CE1F1-F363-4F02-84CE-0880DB9C4499}" type="parTrans" cxnId="{CE35499E-82D5-4E10-A29C-99AD18D4E24C}">
      <dgm:prSet/>
      <dgm:spPr/>
      <dgm:t>
        <a:bodyPr/>
        <a:lstStyle/>
        <a:p>
          <a:endParaRPr lang="en-GB"/>
        </a:p>
      </dgm:t>
    </dgm:pt>
    <dgm:pt modelId="{7A330997-2717-4FA4-B7BB-18A7F2750063}" type="sibTrans" cxnId="{CE35499E-82D5-4E10-A29C-99AD18D4E24C}">
      <dgm:prSet/>
      <dgm:spPr/>
      <dgm:t>
        <a:bodyPr/>
        <a:lstStyle/>
        <a:p>
          <a:endParaRPr lang="en-GB"/>
        </a:p>
      </dgm:t>
    </dgm:pt>
    <dgm:pt modelId="{A88DEB97-5364-4486-B059-FDA71F7C969C}" type="pres">
      <dgm:prSet presAssocID="{73BE2F24-DE7E-427D-AB65-C88721DD57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FEBF76-6EB0-44C4-BFCE-94F3331A1CDB}" type="pres">
      <dgm:prSet presAssocID="{53A55D42-49F0-4FC7-BB59-BEBD253ABCEB}" presName="linNode" presStyleCnt="0"/>
      <dgm:spPr/>
      <dgm:t>
        <a:bodyPr/>
        <a:lstStyle/>
        <a:p>
          <a:endParaRPr lang="en-GB"/>
        </a:p>
      </dgm:t>
    </dgm:pt>
    <dgm:pt modelId="{3BA6A9CC-F387-4E0C-8088-1A81B4D3A4A0}" type="pres">
      <dgm:prSet presAssocID="{53A55D42-49F0-4FC7-BB59-BEBD253ABCEB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ACA00E-4F64-4BA0-9222-6E4FEFEE2B88}" type="pres">
      <dgm:prSet presAssocID="{53A55D42-49F0-4FC7-BB59-BEBD253ABCEB}" presName="bracket" presStyleLbl="parChTrans1D1" presStyleIdx="0" presStyleCnt="3" custAng="10800000"/>
      <dgm:spPr/>
      <dgm:t>
        <a:bodyPr/>
        <a:lstStyle/>
        <a:p>
          <a:endParaRPr lang="en-GB"/>
        </a:p>
      </dgm:t>
    </dgm:pt>
    <dgm:pt modelId="{8D8B97CB-C7DA-46DB-A181-98732564670E}" type="pres">
      <dgm:prSet presAssocID="{53A55D42-49F0-4FC7-BB59-BEBD253ABCEB}" presName="spH" presStyleCnt="0"/>
      <dgm:spPr/>
      <dgm:t>
        <a:bodyPr/>
        <a:lstStyle/>
        <a:p>
          <a:endParaRPr lang="en-GB"/>
        </a:p>
      </dgm:t>
    </dgm:pt>
    <dgm:pt modelId="{CB4178C2-D822-45C8-AD42-28DCD9A1B3C2}" type="pres">
      <dgm:prSet presAssocID="{53A55D42-49F0-4FC7-BB59-BEBD253ABCEB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70ACF78-9046-481B-B5A3-9F100C45D4EE}" type="pres">
      <dgm:prSet presAssocID="{D51E9659-A24D-49AC-A3EC-52E3C628CE51}" presName="spV" presStyleCnt="0"/>
      <dgm:spPr/>
      <dgm:t>
        <a:bodyPr/>
        <a:lstStyle/>
        <a:p>
          <a:endParaRPr lang="en-GB"/>
        </a:p>
      </dgm:t>
    </dgm:pt>
    <dgm:pt modelId="{FBFBCC17-0ABE-4E77-B1F0-08D467FF1255}" type="pres">
      <dgm:prSet presAssocID="{EFD2D75A-9B65-49AF-92E6-99CDE825CF64}" presName="linNode" presStyleCnt="0"/>
      <dgm:spPr/>
      <dgm:t>
        <a:bodyPr/>
        <a:lstStyle/>
        <a:p>
          <a:endParaRPr lang="en-GB"/>
        </a:p>
      </dgm:t>
    </dgm:pt>
    <dgm:pt modelId="{2C879C0D-EC7F-4FAF-BC3B-6ADB0CFE2060}" type="pres">
      <dgm:prSet presAssocID="{EFD2D75A-9B65-49AF-92E6-99CDE825CF64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1BC849-00A3-4D6C-A886-D5855D2F4819}" type="pres">
      <dgm:prSet presAssocID="{EFD2D75A-9B65-49AF-92E6-99CDE825CF64}" presName="bracket" presStyleLbl="parChTrans1D1" presStyleIdx="1" presStyleCnt="3" custAng="10800000"/>
      <dgm:spPr/>
      <dgm:t>
        <a:bodyPr/>
        <a:lstStyle/>
        <a:p>
          <a:endParaRPr lang="en-GB"/>
        </a:p>
      </dgm:t>
    </dgm:pt>
    <dgm:pt modelId="{DD8DD76B-B5D8-4519-9576-FDEE5CDF16FC}" type="pres">
      <dgm:prSet presAssocID="{EFD2D75A-9B65-49AF-92E6-99CDE825CF64}" presName="spH" presStyleCnt="0"/>
      <dgm:spPr/>
      <dgm:t>
        <a:bodyPr/>
        <a:lstStyle/>
        <a:p>
          <a:endParaRPr lang="en-GB"/>
        </a:p>
      </dgm:t>
    </dgm:pt>
    <dgm:pt modelId="{7CF7EE98-DB56-4856-B9C1-2233E4ED7BD7}" type="pres">
      <dgm:prSet presAssocID="{EFD2D75A-9B65-49AF-92E6-99CDE825CF64}" presName="desTx" presStyleLbl="node1" presStyleIdx="1" presStyleCnt="3" custScaleY="1010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0FF9CE1-86C7-4A86-84C2-F064A4999DA4}" type="pres">
      <dgm:prSet presAssocID="{36AF5D2C-9E87-48BC-B576-2AF229D3C0E3}" presName="spV" presStyleCnt="0"/>
      <dgm:spPr/>
    </dgm:pt>
    <dgm:pt modelId="{9A1D775F-5B3F-4701-B884-AF4BCE72D2FB}" type="pres">
      <dgm:prSet presAssocID="{F2E9AA5E-F6B7-42AB-8C16-F5C0E777A1E8}" presName="linNode" presStyleCnt="0"/>
      <dgm:spPr/>
    </dgm:pt>
    <dgm:pt modelId="{BB45B098-A2C0-4A44-92AE-F84F6CA7BCB3}" type="pres">
      <dgm:prSet presAssocID="{F2E9AA5E-F6B7-42AB-8C16-F5C0E777A1E8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497999-CE1F-4013-81E3-2AFD7541E9AA}" type="pres">
      <dgm:prSet presAssocID="{F2E9AA5E-F6B7-42AB-8C16-F5C0E777A1E8}" presName="bracket" presStyleLbl="parChTrans1D1" presStyleIdx="2" presStyleCnt="3" custAng="10800000"/>
      <dgm:spPr/>
    </dgm:pt>
    <dgm:pt modelId="{BDF10A6D-F5D9-4CD6-B65B-2046B764B0E6}" type="pres">
      <dgm:prSet presAssocID="{F2E9AA5E-F6B7-42AB-8C16-F5C0E777A1E8}" presName="spH" presStyleCnt="0"/>
      <dgm:spPr/>
    </dgm:pt>
    <dgm:pt modelId="{A37F25B0-8785-4E44-BCAA-88D2C2DE051C}" type="pres">
      <dgm:prSet presAssocID="{F2E9AA5E-F6B7-42AB-8C16-F5C0E777A1E8}" presName="des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3854C4E-0B11-4FA0-BA23-CFBB64AA4D41}" type="presOf" srcId="{F170004E-9F58-4F76-976D-7CBEEDD7FE4A}" destId="{CB4178C2-D822-45C8-AD42-28DCD9A1B3C2}" srcOrd="0" destOrd="0" presId="urn:diagrams.loki3.com/BracketList+Icon"/>
    <dgm:cxn modelId="{186148FE-0FDB-459C-A2DC-5F56B16D2816}" type="presOf" srcId="{53A55D42-49F0-4FC7-BB59-BEBD253ABCEB}" destId="{3BA6A9CC-F387-4E0C-8088-1A81B4D3A4A0}" srcOrd="0" destOrd="0" presId="urn:diagrams.loki3.com/BracketList+Icon"/>
    <dgm:cxn modelId="{0009558F-6FD9-490D-9793-8F2D57C0382D}" srcId="{5D62E327-368C-48DB-928C-55AA9E6EB4B8}" destId="{39DE2A3E-555E-4015-9BEA-345B7D37A09A}" srcOrd="1" destOrd="0" parTransId="{CD1AB02E-1184-4018-B520-7E7DF3E8118B}" sibTransId="{428561CF-82DA-451B-AA3F-15B9F51BCEFE}"/>
    <dgm:cxn modelId="{37403682-5EDD-4FCE-B7D2-C35821422789}" type="presOf" srcId="{EFD2D75A-9B65-49AF-92E6-99CDE825CF64}" destId="{2C879C0D-EC7F-4FAF-BC3B-6ADB0CFE2060}" srcOrd="0" destOrd="0" presId="urn:diagrams.loki3.com/BracketList+Icon"/>
    <dgm:cxn modelId="{4DCC5F2E-AC3C-4A4F-AAD0-808C94FD7B84}" srcId="{73BE2F24-DE7E-427D-AB65-C88721DD5764}" destId="{53A55D42-49F0-4FC7-BB59-BEBD253ABCEB}" srcOrd="0" destOrd="0" parTransId="{DCC0A18D-76EE-4FEA-B080-435122B7A752}" sibTransId="{D51E9659-A24D-49AC-A3EC-52E3C628CE51}"/>
    <dgm:cxn modelId="{2ACB1560-C2E6-4E54-9790-08B458B6B2B7}" type="presOf" srcId="{39DE2A3E-555E-4015-9BEA-345B7D37A09A}" destId="{7CF7EE98-DB56-4856-B9C1-2233E4ED7BD7}" srcOrd="0" destOrd="2" presId="urn:diagrams.loki3.com/BracketList+Icon"/>
    <dgm:cxn modelId="{A417095C-EBA7-42CC-88FE-9D27BF1EF918}" type="presOf" srcId="{DFD81C75-539D-4C9D-B3DE-ADB64E8033D2}" destId="{A37F25B0-8785-4E44-BCAA-88D2C2DE051C}" srcOrd="0" destOrd="0" presId="urn:diagrams.loki3.com/BracketList+Icon"/>
    <dgm:cxn modelId="{7BF3648E-5DA4-4D30-8BC1-DD91C9E80717}" type="presOf" srcId="{5D62E327-368C-48DB-928C-55AA9E6EB4B8}" destId="{7CF7EE98-DB56-4856-B9C1-2233E4ED7BD7}" srcOrd="0" destOrd="0" presId="urn:diagrams.loki3.com/BracketList+Icon"/>
    <dgm:cxn modelId="{BBE844A2-1706-4776-9190-724EE43B7E8D}" srcId="{73BE2F24-DE7E-427D-AB65-C88721DD5764}" destId="{EFD2D75A-9B65-49AF-92E6-99CDE825CF64}" srcOrd="1" destOrd="0" parTransId="{95BECFF9-9A8A-44A0-A516-876BD23FA215}" sibTransId="{36AF5D2C-9E87-48BC-B576-2AF229D3C0E3}"/>
    <dgm:cxn modelId="{4F2C323F-F494-452B-9FB0-6BFA20BF6371}" srcId="{73BE2F24-DE7E-427D-AB65-C88721DD5764}" destId="{F2E9AA5E-F6B7-42AB-8C16-F5C0E777A1E8}" srcOrd="2" destOrd="0" parTransId="{06B7017C-E0E3-4F1F-AF49-08A3D3FA8FD0}" sibTransId="{1C6B9476-997A-497C-8D11-957DA1768EB1}"/>
    <dgm:cxn modelId="{B7CF548F-7BDC-472C-92DD-FF2E74A8114E}" type="presOf" srcId="{73BE2F24-DE7E-427D-AB65-C88721DD5764}" destId="{A88DEB97-5364-4486-B059-FDA71F7C969C}" srcOrd="0" destOrd="0" presId="urn:diagrams.loki3.com/BracketList+Icon"/>
    <dgm:cxn modelId="{E208FECD-44A9-44EC-B5B5-0AE05A8F29DE}" type="presOf" srcId="{ADDB321E-7B0B-43D9-A92C-670B686EC69F}" destId="{CB4178C2-D822-45C8-AD42-28DCD9A1B3C2}" srcOrd="0" destOrd="1" presId="urn:diagrams.loki3.com/BracketList+Icon"/>
    <dgm:cxn modelId="{7128FAC6-A808-49CC-9E64-428F1A8D9752}" type="presOf" srcId="{2BC656C3-0788-4C60-85B4-916E34C3F5CD}" destId="{7CF7EE98-DB56-4856-B9C1-2233E4ED7BD7}" srcOrd="0" destOrd="1" presId="urn:diagrams.loki3.com/BracketList+Icon"/>
    <dgm:cxn modelId="{07B56D0D-757D-42C8-8DEB-239306FF1D48}" srcId="{53A55D42-49F0-4FC7-BB59-BEBD253ABCEB}" destId="{ADDB321E-7B0B-43D9-A92C-670B686EC69F}" srcOrd="1" destOrd="0" parTransId="{3107FD2A-30AB-4F89-8E9D-70955A04F814}" sibTransId="{38BF8B7C-92BF-4BB1-89E2-B57CABC42343}"/>
    <dgm:cxn modelId="{1650D48E-D8C5-4B57-A2F6-2649CF188BF1}" srcId="{5D62E327-368C-48DB-928C-55AA9E6EB4B8}" destId="{2BC656C3-0788-4C60-85B4-916E34C3F5CD}" srcOrd="0" destOrd="0" parTransId="{C23F0A46-1370-43D1-8922-6038A842982E}" sibTransId="{EEA99E56-078C-427B-B496-9CEE5DD2AE00}"/>
    <dgm:cxn modelId="{B3F20070-71DE-4428-9120-0E3676038C09}" srcId="{EFD2D75A-9B65-49AF-92E6-99CDE825CF64}" destId="{5D62E327-368C-48DB-928C-55AA9E6EB4B8}" srcOrd="0" destOrd="0" parTransId="{08D877D8-C001-4BB9-81D1-BE2A67C3961B}" sibTransId="{543C744C-6AD5-4497-B649-3A747DD2C9A0}"/>
    <dgm:cxn modelId="{DCACE844-8D0F-4FCC-9926-53B55386CE56}" srcId="{53A55D42-49F0-4FC7-BB59-BEBD253ABCEB}" destId="{F170004E-9F58-4F76-976D-7CBEEDD7FE4A}" srcOrd="0" destOrd="0" parTransId="{A75A2ED7-3BDD-4FB2-B924-ADF50A36B62B}" sibTransId="{1173FA9A-6B2B-4EFF-A60A-CF0DD1CFD794}"/>
    <dgm:cxn modelId="{CE35499E-82D5-4E10-A29C-99AD18D4E24C}" srcId="{F2E9AA5E-F6B7-42AB-8C16-F5C0E777A1E8}" destId="{DFD81C75-539D-4C9D-B3DE-ADB64E8033D2}" srcOrd="0" destOrd="0" parTransId="{5B3CE1F1-F363-4F02-84CE-0880DB9C4499}" sibTransId="{7A330997-2717-4FA4-B7BB-18A7F2750063}"/>
    <dgm:cxn modelId="{ECDF5583-B1F0-4A61-AFCF-DE8230C21745}" type="presOf" srcId="{F2E9AA5E-F6B7-42AB-8C16-F5C0E777A1E8}" destId="{BB45B098-A2C0-4A44-92AE-F84F6CA7BCB3}" srcOrd="0" destOrd="0" presId="urn:diagrams.loki3.com/BracketList+Icon"/>
    <dgm:cxn modelId="{E557CD25-6310-4C2C-9F7C-977A22E98010}" type="presParOf" srcId="{A88DEB97-5364-4486-B059-FDA71F7C969C}" destId="{71FEBF76-6EB0-44C4-BFCE-94F3331A1CDB}" srcOrd="0" destOrd="0" presId="urn:diagrams.loki3.com/BracketList+Icon"/>
    <dgm:cxn modelId="{385F2F63-7C3E-45FF-991C-D448FE514B51}" type="presParOf" srcId="{71FEBF76-6EB0-44C4-BFCE-94F3331A1CDB}" destId="{3BA6A9CC-F387-4E0C-8088-1A81B4D3A4A0}" srcOrd="0" destOrd="0" presId="urn:diagrams.loki3.com/BracketList+Icon"/>
    <dgm:cxn modelId="{32393D1C-1419-47E7-A040-6F659A815D6F}" type="presParOf" srcId="{71FEBF76-6EB0-44C4-BFCE-94F3331A1CDB}" destId="{51ACA00E-4F64-4BA0-9222-6E4FEFEE2B88}" srcOrd="1" destOrd="0" presId="urn:diagrams.loki3.com/BracketList+Icon"/>
    <dgm:cxn modelId="{4C40A205-8605-4D54-97DC-9787A74F7F50}" type="presParOf" srcId="{71FEBF76-6EB0-44C4-BFCE-94F3331A1CDB}" destId="{8D8B97CB-C7DA-46DB-A181-98732564670E}" srcOrd="2" destOrd="0" presId="urn:diagrams.loki3.com/BracketList+Icon"/>
    <dgm:cxn modelId="{B77B2D2A-0B9A-4C13-B8F3-4E13412B4187}" type="presParOf" srcId="{71FEBF76-6EB0-44C4-BFCE-94F3331A1CDB}" destId="{CB4178C2-D822-45C8-AD42-28DCD9A1B3C2}" srcOrd="3" destOrd="0" presId="urn:diagrams.loki3.com/BracketList+Icon"/>
    <dgm:cxn modelId="{833142AC-BB80-4DEB-A67F-F82631D1CDCD}" type="presParOf" srcId="{A88DEB97-5364-4486-B059-FDA71F7C969C}" destId="{F70ACF78-9046-481B-B5A3-9F100C45D4EE}" srcOrd="1" destOrd="0" presId="urn:diagrams.loki3.com/BracketList+Icon"/>
    <dgm:cxn modelId="{EBB101D2-4669-45C9-A1A8-B63A104B0093}" type="presParOf" srcId="{A88DEB97-5364-4486-B059-FDA71F7C969C}" destId="{FBFBCC17-0ABE-4E77-B1F0-08D467FF1255}" srcOrd="2" destOrd="0" presId="urn:diagrams.loki3.com/BracketList+Icon"/>
    <dgm:cxn modelId="{FA580786-194F-4845-8741-3871BD70AF6B}" type="presParOf" srcId="{FBFBCC17-0ABE-4E77-B1F0-08D467FF1255}" destId="{2C879C0D-EC7F-4FAF-BC3B-6ADB0CFE2060}" srcOrd="0" destOrd="0" presId="urn:diagrams.loki3.com/BracketList+Icon"/>
    <dgm:cxn modelId="{3A3F237C-1C0C-4743-9684-0C2C9E665B62}" type="presParOf" srcId="{FBFBCC17-0ABE-4E77-B1F0-08D467FF1255}" destId="{C01BC849-00A3-4D6C-A886-D5855D2F4819}" srcOrd="1" destOrd="0" presId="urn:diagrams.loki3.com/BracketList+Icon"/>
    <dgm:cxn modelId="{60EB8FF2-450C-4FE5-8BAC-E78E6B2DEC8E}" type="presParOf" srcId="{FBFBCC17-0ABE-4E77-B1F0-08D467FF1255}" destId="{DD8DD76B-B5D8-4519-9576-FDEE5CDF16FC}" srcOrd="2" destOrd="0" presId="urn:diagrams.loki3.com/BracketList+Icon"/>
    <dgm:cxn modelId="{98A93DE8-7CDF-41E1-B85C-2FAC700A8AE6}" type="presParOf" srcId="{FBFBCC17-0ABE-4E77-B1F0-08D467FF1255}" destId="{7CF7EE98-DB56-4856-B9C1-2233E4ED7BD7}" srcOrd="3" destOrd="0" presId="urn:diagrams.loki3.com/BracketList+Icon"/>
    <dgm:cxn modelId="{B4B73B0A-54BE-40F5-86A9-B852EF3D0303}" type="presParOf" srcId="{A88DEB97-5364-4486-B059-FDA71F7C969C}" destId="{60FF9CE1-86C7-4A86-84C2-F064A4999DA4}" srcOrd="3" destOrd="0" presId="urn:diagrams.loki3.com/BracketList+Icon"/>
    <dgm:cxn modelId="{354401E7-45D8-4D95-8E05-2449BBE0C2C5}" type="presParOf" srcId="{A88DEB97-5364-4486-B059-FDA71F7C969C}" destId="{9A1D775F-5B3F-4701-B884-AF4BCE72D2FB}" srcOrd="4" destOrd="0" presId="urn:diagrams.loki3.com/BracketList+Icon"/>
    <dgm:cxn modelId="{74FBD26E-2126-4FB1-A9EE-693ED21CC994}" type="presParOf" srcId="{9A1D775F-5B3F-4701-B884-AF4BCE72D2FB}" destId="{BB45B098-A2C0-4A44-92AE-F84F6CA7BCB3}" srcOrd="0" destOrd="0" presId="urn:diagrams.loki3.com/BracketList+Icon"/>
    <dgm:cxn modelId="{D5F0BFEF-E6D9-4CB0-A3BB-1DC4FCBEF94C}" type="presParOf" srcId="{9A1D775F-5B3F-4701-B884-AF4BCE72D2FB}" destId="{90497999-CE1F-4013-81E3-2AFD7541E9AA}" srcOrd="1" destOrd="0" presId="urn:diagrams.loki3.com/BracketList+Icon"/>
    <dgm:cxn modelId="{E552544F-9D84-4466-8F38-FD7682660AEC}" type="presParOf" srcId="{9A1D775F-5B3F-4701-B884-AF4BCE72D2FB}" destId="{BDF10A6D-F5D9-4CD6-B65B-2046B764B0E6}" srcOrd="2" destOrd="0" presId="urn:diagrams.loki3.com/BracketList+Icon"/>
    <dgm:cxn modelId="{C424B9F9-AA3E-4FFC-A8A6-1A21E84BAA22}" type="presParOf" srcId="{9A1D775F-5B3F-4701-B884-AF4BCE72D2FB}" destId="{A37F25B0-8785-4E44-BCAA-88D2C2DE051C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E43A46C-653B-4692-BDC5-8AC0AE2D902C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8106ED32-ECA5-49F9-A41B-E7F35AD330A2}">
      <dgm:prSet custT="1"/>
      <dgm:spPr>
        <a:ln>
          <a:solidFill>
            <a:schemeClr val="bg1">
              <a:alpha val="5000"/>
            </a:schemeClr>
          </a:solidFill>
        </a:ln>
      </dgm:spPr>
      <dgm:t>
        <a:bodyPr/>
        <a:lstStyle/>
        <a:p>
          <a:pPr rtl="0"/>
          <a:r>
            <a:rPr lang="en-GB" sz="5400" dirty="0" smtClean="0">
              <a:latin typeface="Calibri" pitchFamily="34" charset="0"/>
              <a:cs typeface="Calibri" pitchFamily="34" charset="0"/>
            </a:rPr>
            <a:t>Thank you ! </a:t>
          </a:r>
          <a:endParaRPr lang="en-GB" sz="5400" dirty="0">
            <a:latin typeface="Calibri" pitchFamily="34" charset="0"/>
            <a:cs typeface="Calibri" pitchFamily="34" charset="0"/>
          </a:endParaRPr>
        </a:p>
      </dgm:t>
    </dgm:pt>
    <dgm:pt modelId="{B3D6032D-2BF8-427B-9F12-F9CFFBD060D3}" type="parTrans" cxnId="{9B2F62D9-9CC4-498A-8DA9-663232B63F83}">
      <dgm:prSet/>
      <dgm:spPr/>
      <dgm:t>
        <a:bodyPr/>
        <a:lstStyle/>
        <a:p>
          <a:endParaRPr lang="en-GB"/>
        </a:p>
      </dgm:t>
    </dgm:pt>
    <dgm:pt modelId="{0D36A355-03C1-4CE3-A35C-070914E80A16}" type="sibTrans" cxnId="{9B2F62D9-9CC4-498A-8DA9-663232B63F83}">
      <dgm:prSet/>
      <dgm:spPr/>
      <dgm:t>
        <a:bodyPr/>
        <a:lstStyle/>
        <a:p>
          <a:endParaRPr lang="en-GB"/>
        </a:p>
      </dgm:t>
    </dgm:pt>
    <dgm:pt modelId="{3E313343-A927-4CA2-86DF-B01D7897DD70}">
      <dgm:prSet custT="1"/>
      <dgm:spPr>
        <a:ln>
          <a:solidFill>
            <a:schemeClr val="bg1">
              <a:alpha val="0"/>
            </a:schemeClr>
          </a:solidFill>
        </a:ln>
      </dgm:spPr>
      <dgm:t>
        <a:bodyPr/>
        <a:lstStyle/>
        <a:p>
          <a:pPr rtl="0"/>
          <a:r>
            <a:rPr lang="en-GB" sz="2400" dirty="0" smtClean="0">
              <a:latin typeface="Calibri" pitchFamily="34" charset="0"/>
              <a:cs typeface="Calibri" pitchFamily="34" charset="0"/>
            </a:rPr>
            <a:t>scheil@ilo.org</a:t>
          </a:r>
          <a:endParaRPr lang="en-GB" sz="2400" dirty="0">
            <a:latin typeface="Calibri" pitchFamily="34" charset="0"/>
            <a:cs typeface="Calibri" pitchFamily="34" charset="0"/>
          </a:endParaRPr>
        </a:p>
      </dgm:t>
    </dgm:pt>
    <dgm:pt modelId="{38B08A9D-4A6D-4F36-ACBF-CC8D17CB815D}" type="parTrans" cxnId="{ACBD728A-D3FD-4C42-A4A8-4EDAEDFA5E78}">
      <dgm:prSet/>
      <dgm:spPr/>
      <dgm:t>
        <a:bodyPr/>
        <a:lstStyle/>
        <a:p>
          <a:endParaRPr lang="en-GB"/>
        </a:p>
      </dgm:t>
    </dgm:pt>
    <dgm:pt modelId="{F4818E20-5DAF-4CE0-AC5E-00ADA25D1FE1}" type="sibTrans" cxnId="{ACBD728A-D3FD-4C42-A4A8-4EDAEDFA5E78}">
      <dgm:prSet/>
      <dgm:spPr/>
      <dgm:t>
        <a:bodyPr/>
        <a:lstStyle/>
        <a:p>
          <a:endParaRPr lang="en-GB"/>
        </a:p>
      </dgm:t>
    </dgm:pt>
    <dgm:pt modelId="{C0E20FCC-E2CC-4AC2-9CA6-A0ECEB9DD6C4}" type="pres">
      <dgm:prSet presAssocID="{9E43A46C-653B-4692-BDC5-8AC0AE2D90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C4AF8DC5-3035-42D1-A0ED-569E97EC6ED9}" type="pres">
      <dgm:prSet presAssocID="{8106ED32-ECA5-49F9-A41B-E7F35AD330A2}" presName="hierRoot1" presStyleCnt="0">
        <dgm:presLayoutVars>
          <dgm:hierBranch val="init"/>
        </dgm:presLayoutVars>
      </dgm:prSet>
      <dgm:spPr/>
    </dgm:pt>
    <dgm:pt modelId="{3909D45D-6837-46CA-9377-B4465B671A86}" type="pres">
      <dgm:prSet presAssocID="{8106ED32-ECA5-49F9-A41B-E7F35AD330A2}" presName="rootComposite1" presStyleCnt="0"/>
      <dgm:spPr/>
    </dgm:pt>
    <dgm:pt modelId="{63DB600A-9D3D-4B8E-B22E-41C79A4DC6B1}" type="pres">
      <dgm:prSet presAssocID="{8106ED32-ECA5-49F9-A41B-E7F35AD330A2}" presName="rootText1" presStyleLbl="node0" presStyleIdx="0" presStyleCnt="2" custLinFactNeighborX="33909" custLinFactNeighborY="-1932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406BAF2-9845-4A79-AFD6-86347CFE374D}" type="pres">
      <dgm:prSet presAssocID="{8106ED32-ECA5-49F9-A41B-E7F35AD330A2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2F50777-4698-48AF-A6D6-E4AFC5B72B72}" type="pres">
      <dgm:prSet presAssocID="{8106ED32-ECA5-49F9-A41B-E7F35AD330A2}" presName="hierChild2" presStyleCnt="0"/>
      <dgm:spPr/>
    </dgm:pt>
    <dgm:pt modelId="{1C2A8406-67A7-48A5-AAEA-2693808CD897}" type="pres">
      <dgm:prSet presAssocID="{8106ED32-ECA5-49F9-A41B-E7F35AD330A2}" presName="hierChild3" presStyleCnt="0"/>
      <dgm:spPr/>
    </dgm:pt>
    <dgm:pt modelId="{87063890-CA66-4ABB-BDF8-62BC0809AA6E}" type="pres">
      <dgm:prSet presAssocID="{3E313343-A927-4CA2-86DF-B01D7897DD70}" presName="hierRoot1" presStyleCnt="0">
        <dgm:presLayoutVars>
          <dgm:hierBranch val="init"/>
        </dgm:presLayoutVars>
      </dgm:prSet>
      <dgm:spPr/>
    </dgm:pt>
    <dgm:pt modelId="{4DF72B5E-B5E6-48EB-ACEB-C4A838540407}" type="pres">
      <dgm:prSet presAssocID="{3E313343-A927-4CA2-86DF-B01D7897DD70}" presName="rootComposite1" presStyleCnt="0"/>
      <dgm:spPr/>
    </dgm:pt>
    <dgm:pt modelId="{8F31CF08-2964-4043-8A00-367929A4BADF}" type="pres">
      <dgm:prSet presAssocID="{3E313343-A927-4CA2-86DF-B01D7897DD70}" presName="rootText1" presStyleLbl="node0" presStyleIdx="1" presStyleCnt="2" custScaleX="39553" custScaleY="23610" custLinFactY="4538" custLinFactNeighborX="-26669" custLinFactNeighborY="10000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C258DAA-411F-4813-B5BB-6026D77805A9}" type="pres">
      <dgm:prSet presAssocID="{3E313343-A927-4CA2-86DF-B01D7897DD70}" presName="rootConnector1" presStyleLbl="node1" presStyleIdx="0" presStyleCnt="0"/>
      <dgm:spPr/>
      <dgm:t>
        <a:bodyPr/>
        <a:lstStyle/>
        <a:p>
          <a:endParaRPr lang="en-GB"/>
        </a:p>
      </dgm:t>
    </dgm:pt>
    <dgm:pt modelId="{0F597166-4B3E-476D-B15C-33083CEBC6F5}" type="pres">
      <dgm:prSet presAssocID="{3E313343-A927-4CA2-86DF-B01D7897DD70}" presName="hierChild2" presStyleCnt="0"/>
      <dgm:spPr/>
    </dgm:pt>
    <dgm:pt modelId="{C28F0DC7-B02D-466B-BFD2-F1FE170DE047}" type="pres">
      <dgm:prSet presAssocID="{3E313343-A927-4CA2-86DF-B01D7897DD70}" presName="hierChild3" presStyleCnt="0"/>
      <dgm:spPr/>
    </dgm:pt>
  </dgm:ptLst>
  <dgm:cxnLst>
    <dgm:cxn modelId="{9B2F62D9-9CC4-498A-8DA9-663232B63F83}" srcId="{9E43A46C-653B-4692-BDC5-8AC0AE2D902C}" destId="{8106ED32-ECA5-49F9-A41B-E7F35AD330A2}" srcOrd="0" destOrd="0" parTransId="{B3D6032D-2BF8-427B-9F12-F9CFFBD060D3}" sibTransId="{0D36A355-03C1-4CE3-A35C-070914E80A16}"/>
    <dgm:cxn modelId="{497EE419-47DD-40E3-A83A-14A43C600AF7}" type="presOf" srcId="{8106ED32-ECA5-49F9-A41B-E7F35AD330A2}" destId="{63DB600A-9D3D-4B8E-B22E-41C79A4DC6B1}" srcOrd="0" destOrd="0" presId="urn:microsoft.com/office/officeart/2005/8/layout/orgChart1"/>
    <dgm:cxn modelId="{E1A0601D-2C8F-4678-B47E-1F4A26E8D2F4}" type="presOf" srcId="{8106ED32-ECA5-49F9-A41B-E7F35AD330A2}" destId="{9406BAF2-9845-4A79-AFD6-86347CFE374D}" srcOrd="1" destOrd="0" presId="urn:microsoft.com/office/officeart/2005/8/layout/orgChart1"/>
    <dgm:cxn modelId="{7DB037F8-B6E1-4B8D-A013-5CA5D7AA2A68}" type="presOf" srcId="{3E313343-A927-4CA2-86DF-B01D7897DD70}" destId="{8F31CF08-2964-4043-8A00-367929A4BADF}" srcOrd="0" destOrd="0" presId="urn:microsoft.com/office/officeart/2005/8/layout/orgChart1"/>
    <dgm:cxn modelId="{FEBA9BEF-9161-40B2-85C6-51636C1ACF16}" type="presOf" srcId="{9E43A46C-653B-4692-BDC5-8AC0AE2D902C}" destId="{C0E20FCC-E2CC-4AC2-9CA6-A0ECEB9DD6C4}" srcOrd="0" destOrd="0" presId="urn:microsoft.com/office/officeart/2005/8/layout/orgChart1"/>
    <dgm:cxn modelId="{777B155C-FF81-4628-94AE-3A9C04E78F87}" type="presOf" srcId="{3E313343-A927-4CA2-86DF-B01D7897DD70}" destId="{7C258DAA-411F-4813-B5BB-6026D77805A9}" srcOrd="1" destOrd="0" presId="urn:microsoft.com/office/officeart/2005/8/layout/orgChart1"/>
    <dgm:cxn modelId="{ACBD728A-D3FD-4C42-A4A8-4EDAEDFA5E78}" srcId="{9E43A46C-653B-4692-BDC5-8AC0AE2D902C}" destId="{3E313343-A927-4CA2-86DF-B01D7897DD70}" srcOrd="1" destOrd="0" parTransId="{38B08A9D-4A6D-4F36-ACBF-CC8D17CB815D}" sibTransId="{F4818E20-5DAF-4CE0-AC5E-00ADA25D1FE1}"/>
    <dgm:cxn modelId="{B9217885-3F1D-4972-B89F-A0B98EDE730D}" type="presParOf" srcId="{C0E20FCC-E2CC-4AC2-9CA6-A0ECEB9DD6C4}" destId="{C4AF8DC5-3035-42D1-A0ED-569E97EC6ED9}" srcOrd="0" destOrd="0" presId="urn:microsoft.com/office/officeart/2005/8/layout/orgChart1"/>
    <dgm:cxn modelId="{1EFBF85B-992D-47C2-A747-9C7BE4D52A68}" type="presParOf" srcId="{C4AF8DC5-3035-42D1-A0ED-569E97EC6ED9}" destId="{3909D45D-6837-46CA-9377-B4465B671A86}" srcOrd="0" destOrd="0" presId="urn:microsoft.com/office/officeart/2005/8/layout/orgChart1"/>
    <dgm:cxn modelId="{9CAC1A44-6D28-4AB5-A061-2F7BF4D40504}" type="presParOf" srcId="{3909D45D-6837-46CA-9377-B4465B671A86}" destId="{63DB600A-9D3D-4B8E-B22E-41C79A4DC6B1}" srcOrd="0" destOrd="0" presId="urn:microsoft.com/office/officeart/2005/8/layout/orgChart1"/>
    <dgm:cxn modelId="{546304D0-10D2-4894-9099-1A69FFFA59C9}" type="presParOf" srcId="{3909D45D-6837-46CA-9377-B4465B671A86}" destId="{9406BAF2-9845-4A79-AFD6-86347CFE374D}" srcOrd="1" destOrd="0" presId="urn:microsoft.com/office/officeart/2005/8/layout/orgChart1"/>
    <dgm:cxn modelId="{CDF481A6-6C7D-4C89-8FF5-64C1F4FC5314}" type="presParOf" srcId="{C4AF8DC5-3035-42D1-A0ED-569E97EC6ED9}" destId="{C2F50777-4698-48AF-A6D6-E4AFC5B72B72}" srcOrd="1" destOrd="0" presId="urn:microsoft.com/office/officeart/2005/8/layout/orgChart1"/>
    <dgm:cxn modelId="{80445E09-BACC-49A0-810A-562B593F383E}" type="presParOf" srcId="{C4AF8DC5-3035-42D1-A0ED-569E97EC6ED9}" destId="{1C2A8406-67A7-48A5-AAEA-2693808CD897}" srcOrd="2" destOrd="0" presId="urn:microsoft.com/office/officeart/2005/8/layout/orgChart1"/>
    <dgm:cxn modelId="{F52CCCB3-6947-4E47-BD14-BC45AD6637EA}" type="presParOf" srcId="{C0E20FCC-E2CC-4AC2-9CA6-A0ECEB9DD6C4}" destId="{87063890-CA66-4ABB-BDF8-62BC0809AA6E}" srcOrd="1" destOrd="0" presId="urn:microsoft.com/office/officeart/2005/8/layout/orgChart1"/>
    <dgm:cxn modelId="{7D38D16B-689E-447F-AA37-3EFF25751247}" type="presParOf" srcId="{87063890-CA66-4ABB-BDF8-62BC0809AA6E}" destId="{4DF72B5E-B5E6-48EB-ACEB-C4A838540407}" srcOrd="0" destOrd="0" presId="urn:microsoft.com/office/officeart/2005/8/layout/orgChart1"/>
    <dgm:cxn modelId="{36868726-9884-45C1-9A91-4CA5541CEC27}" type="presParOf" srcId="{4DF72B5E-B5E6-48EB-ACEB-C4A838540407}" destId="{8F31CF08-2964-4043-8A00-367929A4BADF}" srcOrd="0" destOrd="0" presId="urn:microsoft.com/office/officeart/2005/8/layout/orgChart1"/>
    <dgm:cxn modelId="{57262260-AC5B-4018-92BD-92356A3B140C}" type="presParOf" srcId="{4DF72B5E-B5E6-48EB-ACEB-C4A838540407}" destId="{7C258DAA-411F-4813-B5BB-6026D77805A9}" srcOrd="1" destOrd="0" presId="urn:microsoft.com/office/officeart/2005/8/layout/orgChart1"/>
    <dgm:cxn modelId="{E28F8BF0-159D-4A75-982C-FBE8090678CB}" type="presParOf" srcId="{87063890-CA66-4ABB-BDF8-62BC0809AA6E}" destId="{0F597166-4B3E-476D-B15C-33083CEBC6F5}" srcOrd="1" destOrd="0" presId="urn:microsoft.com/office/officeart/2005/8/layout/orgChart1"/>
    <dgm:cxn modelId="{CC161496-2FC3-4155-B876-8598C65B9593}" type="presParOf" srcId="{87063890-CA66-4ABB-BDF8-62BC0809AA6E}" destId="{C28F0DC7-B02D-466B-BFD2-F1FE170DE04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6E204-5515-42F1-8824-CC2FE5478092}">
      <dsp:nvSpPr>
        <dsp:cNvPr id="0" name=""/>
        <dsp:cNvSpPr/>
      </dsp:nvSpPr>
      <dsp:spPr>
        <a:xfrm>
          <a:off x="2277" y="831835"/>
          <a:ext cx="2774230" cy="11096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Equity</a:t>
          </a:r>
          <a:r>
            <a:rPr lang="de-CH" sz="1600" b="1" kern="1200" baseline="0" dirty="0" smtClean="0">
              <a:solidFill>
                <a:schemeClr val="tx1"/>
              </a:solidFill>
              <a:latin typeface="Calibri" panose="020F0502020204030204" pitchFamily="34" charset="0"/>
            </a:rPr>
            <a:t> and universality</a:t>
          </a:r>
          <a:endParaRPr lang="de-CH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57123" y="831835"/>
        <a:ext cx="1664538" cy="1109692"/>
      </dsp:txXfrm>
    </dsp:sp>
    <dsp:sp modelId="{71E9079C-7770-4DC5-92A0-B0F0F2B0EE7B}">
      <dsp:nvSpPr>
        <dsp:cNvPr id="0" name=""/>
        <dsp:cNvSpPr/>
      </dsp:nvSpPr>
      <dsp:spPr>
        <a:xfrm>
          <a:off x="2499084" y="831835"/>
          <a:ext cx="2774230" cy="11096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3053930" y="831835"/>
        <a:ext cx="1664538" cy="1109692"/>
      </dsp:txXfrm>
    </dsp:sp>
    <dsp:sp modelId="{14CFE493-AB8A-46DA-8A2B-5E3865C9F506}">
      <dsp:nvSpPr>
        <dsp:cNvPr id="0" name=""/>
        <dsp:cNvSpPr/>
      </dsp:nvSpPr>
      <dsp:spPr>
        <a:xfrm>
          <a:off x="4995892" y="831835"/>
          <a:ext cx="2774230" cy="11096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5550738" y="831835"/>
        <a:ext cx="1664538" cy="1109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5CC52-DEB8-4770-8503-336CBC316119}">
      <dsp:nvSpPr>
        <dsp:cNvPr id="0" name=""/>
        <dsp:cNvSpPr/>
      </dsp:nvSpPr>
      <dsp:spPr>
        <a:xfrm>
          <a:off x="2572307" y="1002113"/>
          <a:ext cx="2322983" cy="2322983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Calibri" panose="020F0502020204030204" pitchFamily="34" charset="0"/>
            </a:rPr>
            <a:t>Global </a:t>
          </a:r>
          <a:r>
            <a:rPr lang="en-GB" sz="3100" kern="1200" dirty="0" smtClean="0">
              <a:latin typeface="Calibri" panose="020F0502020204030204" pitchFamily="34" charset="0"/>
            </a:rPr>
            <a:t>deficit: </a:t>
          </a:r>
          <a:endParaRPr lang="en-GB" sz="3100" kern="1200" dirty="0" smtClean="0">
            <a:latin typeface="Calibri" panose="020F0502020204030204" pitchFamily="34" charset="0"/>
          </a:endParaRP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dirty="0" smtClean="0">
              <a:latin typeface="Calibri" panose="020F0502020204030204" pitchFamily="34" charset="0"/>
            </a:rPr>
            <a:t>10.3 million health sector jobs</a:t>
          </a:r>
          <a:endParaRPr lang="en-GB" sz="3100" kern="1200" dirty="0">
            <a:latin typeface="Calibri" panose="020F0502020204030204" pitchFamily="34" charset="0"/>
          </a:endParaRPr>
        </a:p>
      </dsp:txBody>
      <dsp:txXfrm>
        <a:off x="2572307" y="1002113"/>
        <a:ext cx="2322983" cy="2322983"/>
      </dsp:txXfrm>
    </dsp:sp>
    <dsp:sp modelId="{9899427E-FEE2-4C8D-B951-BE722394C5F6}">
      <dsp:nvSpPr>
        <dsp:cNvPr id="0" name=""/>
        <dsp:cNvSpPr/>
      </dsp:nvSpPr>
      <dsp:spPr>
        <a:xfrm>
          <a:off x="3124208" y="0"/>
          <a:ext cx="1161491" cy="1161491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Deficit Africa: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2.8 million</a:t>
          </a:r>
          <a:endParaRPr lang="en-GB" sz="1600" kern="1200" dirty="0">
            <a:latin typeface="Calibri" panose="020F0502020204030204" pitchFamily="34" charset="0"/>
          </a:endParaRPr>
        </a:p>
      </dsp:txBody>
      <dsp:txXfrm>
        <a:off x="3124208" y="0"/>
        <a:ext cx="1161491" cy="1161491"/>
      </dsp:txXfrm>
    </dsp:sp>
    <dsp:sp modelId="{8C5D65BC-0F56-4322-8364-205CE6FA3BDC}">
      <dsp:nvSpPr>
        <dsp:cNvPr id="0" name=""/>
        <dsp:cNvSpPr/>
      </dsp:nvSpPr>
      <dsp:spPr>
        <a:xfrm>
          <a:off x="4876803" y="1295392"/>
          <a:ext cx="1161491" cy="1161491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Deficit Asia: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7.1 million</a:t>
          </a:r>
          <a:endParaRPr lang="en-GB" sz="1600" kern="1200" dirty="0">
            <a:latin typeface="Calibri" panose="020F0502020204030204" pitchFamily="34" charset="0"/>
          </a:endParaRPr>
        </a:p>
      </dsp:txBody>
      <dsp:txXfrm>
        <a:off x="4876803" y="1295392"/>
        <a:ext cx="1161491" cy="1161491"/>
      </dsp:txXfrm>
    </dsp:sp>
    <dsp:sp modelId="{5843F50F-E6BA-45C4-9EAA-C2BE423411DD}">
      <dsp:nvSpPr>
        <dsp:cNvPr id="0" name=""/>
        <dsp:cNvSpPr/>
      </dsp:nvSpPr>
      <dsp:spPr>
        <a:xfrm>
          <a:off x="4191001" y="2667001"/>
          <a:ext cx="1161491" cy="1161491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Deficit Latin America: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391 thousand</a:t>
          </a:r>
          <a:endParaRPr lang="en-GB" sz="1600" kern="1200" dirty="0">
            <a:latin typeface="Calibri" panose="020F0502020204030204" pitchFamily="34" charset="0"/>
          </a:endParaRPr>
        </a:p>
      </dsp:txBody>
      <dsp:txXfrm>
        <a:off x="4191001" y="2667001"/>
        <a:ext cx="1161491" cy="1161491"/>
      </dsp:txXfrm>
    </dsp:sp>
    <dsp:sp modelId="{3B90666A-8552-40DC-9563-D0ADBB4FCAE1}">
      <dsp:nvSpPr>
        <dsp:cNvPr id="0" name=""/>
        <dsp:cNvSpPr/>
      </dsp:nvSpPr>
      <dsp:spPr>
        <a:xfrm>
          <a:off x="2133591" y="2667001"/>
          <a:ext cx="1161491" cy="1161491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Deficit Europe: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4.3 thousand</a:t>
          </a:r>
          <a:endParaRPr lang="en-GB" sz="1600" kern="1200" dirty="0">
            <a:latin typeface="Calibri" panose="020F0502020204030204" pitchFamily="34" charset="0"/>
          </a:endParaRPr>
        </a:p>
      </dsp:txBody>
      <dsp:txXfrm>
        <a:off x="2133591" y="2667001"/>
        <a:ext cx="1161491" cy="1161491"/>
      </dsp:txXfrm>
    </dsp:sp>
    <dsp:sp modelId="{D88B98E4-9073-4833-BDF2-91132BF7D212}">
      <dsp:nvSpPr>
        <dsp:cNvPr id="0" name=""/>
        <dsp:cNvSpPr/>
      </dsp:nvSpPr>
      <dsp:spPr>
        <a:xfrm>
          <a:off x="1181219" y="1295392"/>
          <a:ext cx="1466290" cy="1161491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Deficit Oceania: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latin typeface="Calibri" panose="020F0502020204030204" pitchFamily="34" charset="0"/>
            </a:rPr>
            <a:t>27 thousand</a:t>
          </a:r>
          <a:endParaRPr lang="en-GB" sz="1600" kern="1200" dirty="0">
            <a:latin typeface="Calibri" panose="020F0502020204030204" pitchFamily="34" charset="0"/>
          </a:endParaRPr>
        </a:p>
      </dsp:txBody>
      <dsp:txXfrm>
        <a:off x="1181219" y="1295392"/>
        <a:ext cx="1466290" cy="11614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5D49E-75D3-4D4C-B11A-C93776234E95}">
      <dsp:nvSpPr>
        <dsp:cNvPr id="0" name=""/>
        <dsp:cNvSpPr/>
      </dsp:nvSpPr>
      <dsp:spPr>
        <a:xfrm>
          <a:off x="0" y="0"/>
          <a:ext cx="7772400" cy="2736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9EDED-6846-437A-844F-75094EB5DB03}">
      <dsp:nvSpPr>
        <dsp:cNvPr id="0" name=""/>
        <dsp:cNvSpPr/>
      </dsp:nvSpPr>
      <dsp:spPr>
        <a:xfrm>
          <a:off x="4343405" y="685800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4343405" y="685800"/>
        <a:ext cx="1897558" cy="1368000"/>
      </dsp:txXfrm>
    </dsp:sp>
    <dsp:sp modelId="{97F099FE-EE4B-4205-994E-A22420FC0B41}">
      <dsp:nvSpPr>
        <dsp:cNvPr id="0" name=""/>
        <dsp:cNvSpPr/>
      </dsp:nvSpPr>
      <dsp:spPr>
        <a:xfrm>
          <a:off x="2209791" y="761997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209791" y="761997"/>
        <a:ext cx="1897558" cy="1368000"/>
      </dsp:txXfrm>
    </dsp:sp>
    <dsp:sp modelId="{85F91813-ECA5-4640-944C-A045DBD2A56D}">
      <dsp:nvSpPr>
        <dsp:cNvPr id="0" name=""/>
        <dsp:cNvSpPr/>
      </dsp:nvSpPr>
      <dsp:spPr>
        <a:xfrm>
          <a:off x="50748" y="685800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Equity</a:t>
          </a:r>
          <a:r>
            <a:rPr lang="de-CH" sz="1600" b="1" kern="1200" baseline="0" dirty="0" smtClean="0">
              <a:solidFill>
                <a:schemeClr val="bg2"/>
              </a:solidFill>
              <a:latin typeface="Calibri" panose="020F0502020204030204" pitchFamily="34" charset="0"/>
            </a:rPr>
            <a:t> and universality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50748" y="685800"/>
        <a:ext cx="1897558" cy="1368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61728-0609-4B1B-A2F3-61916F64429B}">
      <dsp:nvSpPr>
        <dsp:cNvPr id="0" name=""/>
        <dsp:cNvSpPr/>
      </dsp:nvSpPr>
      <dsp:spPr>
        <a:xfrm>
          <a:off x="137561" y="2667"/>
          <a:ext cx="1208482" cy="692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Affordability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of care </a:t>
          </a:r>
          <a:endParaRPr lang="en-GB" sz="1400" kern="1200" dirty="0">
            <a:latin typeface="Calibri" pitchFamily="34" charset="0"/>
            <a:cs typeface="Calibri" pitchFamily="34" charset="0"/>
          </a:endParaRPr>
        </a:p>
      </dsp:txBody>
      <dsp:txXfrm>
        <a:off x="157834" y="22940"/>
        <a:ext cx="1167936" cy="651624"/>
      </dsp:txXfrm>
    </dsp:sp>
    <dsp:sp modelId="{D40B923E-A86F-4F11-8683-6818B9A7A40E}">
      <dsp:nvSpPr>
        <dsp:cNvPr id="0" name=""/>
        <dsp:cNvSpPr/>
      </dsp:nvSpPr>
      <dsp:spPr>
        <a:xfrm>
          <a:off x="258410" y="694838"/>
          <a:ext cx="120848" cy="740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0975"/>
              </a:lnTo>
              <a:lnTo>
                <a:pt x="120848" y="7409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304C16-DC3F-45D2-8C44-0F7791966880}">
      <dsp:nvSpPr>
        <dsp:cNvPr id="0" name=""/>
        <dsp:cNvSpPr/>
      </dsp:nvSpPr>
      <dsp:spPr>
        <a:xfrm>
          <a:off x="379258" y="845898"/>
          <a:ext cx="966786" cy="11798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Gaps in financial protection e.g. OOP, transport costs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407574" y="874214"/>
        <a:ext cx="910154" cy="1123197"/>
      </dsp:txXfrm>
    </dsp:sp>
    <dsp:sp modelId="{27DE144F-CFD3-4DE7-ACFF-CBA21AF44F13}">
      <dsp:nvSpPr>
        <dsp:cNvPr id="0" name=""/>
        <dsp:cNvSpPr/>
      </dsp:nvSpPr>
      <dsp:spPr>
        <a:xfrm>
          <a:off x="1648165" y="2667"/>
          <a:ext cx="1208482" cy="692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Availability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of services and benefits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1668438" y="22940"/>
        <a:ext cx="1167936" cy="651624"/>
      </dsp:txXfrm>
    </dsp:sp>
    <dsp:sp modelId="{48487610-2F08-4F6A-8BD7-23E3ECDB5667}">
      <dsp:nvSpPr>
        <dsp:cNvPr id="0" name=""/>
        <dsp:cNvSpPr/>
      </dsp:nvSpPr>
      <dsp:spPr>
        <a:xfrm>
          <a:off x="1769013" y="694838"/>
          <a:ext cx="120848" cy="453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180"/>
              </a:lnTo>
              <a:lnTo>
                <a:pt x="120848" y="45318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7D3300-0582-4511-ABB5-2BB18BBF775C}">
      <dsp:nvSpPr>
        <dsp:cNvPr id="0" name=""/>
        <dsp:cNvSpPr/>
      </dsp:nvSpPr>
      <dsp:spPr>
        <a:xfrm>
          <a:off x="1889861" y="845898"/>
          <a:ext cx="1149470" cy="604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Gaps in benefit packages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1907559" y="863596"/>
        <a:ext cx="1114074" cy="568845"/>
      </dsp:txXfrm>
    </dsp:sp>
    <dsp:sp modelId="{A654F44A-2E38-4A8D-9755-009573C74419}">
      <dsp:nvSpPr>
        <dsp:cNvPr id="0" name=""/>
        <dsp:cNvSpPr/>
      </dsp:nvSpPr>
      <dsp:spPr>
        <a:xfrm>
          <a:off x="1769013" y="694838"/>
          <a:ext cx="120848" cy="1574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196"/>
              </a:lnTo>
              <a:lnTo>
                <a:pt x="120848" y="157419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EA54BC-44C2-46AF-998D-97B14FD3D996}">
      <dsp:nvSpPr>
        <dsp:cNvPr id="0" name=""/>
        <dsp:cNvSpPr/>
      </dsp:nvSpPr>
      <dsp:spPr>
        <a:xfrm>
          <a:off x="1889861" y="1601200"/>
          <a:ext cx="1149470" cy="1335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Lack of health infrastructure and health workers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1923528" y="1634867"/>
        <a:ext cx="1082136" cy="1268335"/>
      </dsp:txXfrm>
    </dsp:sp>
    <dsp:sp modelId="{A3916707-4FA5-4285-86C8-AFDF0AD3835F}">
      <dsp:nvSpPr>
        <dsp:cNvPr id="0" name=""/>
        <dsp:cNvSpPr/>
      </dsp:nvSpPr>
      <dsp:spPr>
        <a:xfrm>
          <a:off x="3158768" y="2667"/>
          <a:ext cx="1208482" cy="6921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Financing and resource generation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3179041" y="22940"/>
        <a:ext cx="1167936" cy="651630"/>
      </dsp:txXfrm>
    </dsp:sp>
    <dsp:sp modelId="{7EDE56A7-FDE9-4598-8992-F9BC1FFDAAAF}">
      <dsp:nvSpPr>
        <dsp:cNvPr id="0" name=""/>
        <dsp:cNvSpPr/>
      </dsp:nvSpPr>
      <dsp:spPr>
        <a:xfrm>
          <a:off x="3279616" y="694844"/>
          <a:ext cx="120848" cy="453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180"/>
              </a:lnTo>
              <a:lnTo>
                <a:pt x="120848" y="45318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EE16-E591-41F1-B0B0-4DDC18236AC9}">
      <dsp:nvSpPr>
        <dsp:cNvPr id="0" name=""/>
        <dsp:cNvSpPr/>
      </dsp:nvSpPr>
      <dsp:spPr>
        <a:xfrm>
          <a:off x="3400464" y="845904"/>
          <a:ext cx="966786" cy="604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Under-funding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3418162" y="863602"/>
        <a:ext cx="931390" cy="568845"/>
      </dsp:txXfrm>
    </dsp:sp>
    <dsp:sp modelId="{16A9FA10-E518-4AD1-BA8D-04251A3983BF}">
      <dsp:nvSpPr>
        <dsp:cNvPr id="0" name=""/>
        <dsp:cNvSpPr/>
      </dsp:nvSpPr>
      <dsp:spPr>
        <a:xfrm>
          <a:off x="3279616" y="694844"/>
          <a:ext cx="120848" cy="1359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9651"/>
              </a:lnTo>
              <a:lnTo>
                <a:pt x="120848" y="13596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76D3B-BEAD-40DB-9905-27B85B6B31E1}">
      <dsp:nvSpPr>
        <dsp:cNvPr id="0" name=""/>
        <dsp:cNvSpPr/>
      </dsp:nvSpPr>
      <dsp:spPr>
        <a:xfrm>
          <a:off x="3400464" y="1601206"/>
          <a:ext cx="966786" cy="906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Calibri" pitchFamily="34" charset="0"/>
              <a:cs typeface="Calibri" pitchFamily="34" charset="0"/>
            </a:rPr>
            <a:t>Gaps in burden sharing and risk pooling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3427017" y="1627759"/>
        <a:ext cx="913680" cy="853473"/>
      </dsp:txXfrm>
    </dsp:sp>
    <dsp:sp modelId="{2B4524A7-24E8-461D-A1B5-CB1925C744AB}">
      <dsp:nvSpPr>
        <dsp:cNvPr id="0" name=""/>
        <dsp:cNvSpPr/>
      </dsp:nvSpPr>
      <dsp:spPr>
        <a:xfrm>
          <a:off x="4669371" y="2667"/>
          <a:ext cx="1532452" cy="674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Socio-economic factors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4689117" y="22413"/>
        <a:ext cx="1492960" cy="634672"/>
      </dsp:txXfrm>
    </dsp:sp>
    <dsp:sp modelId="{DC7C95AF-A5D9-4972-8294-2F9F3982207B}">
      <dsp:nvSpPr>
        <dsp:cNvPr id="0" name=""/>
        <dsp:cNvSpPr/>
      </dsp:nvSpPr>
      <dsp:spPr>
        <a:xfrm>
          <a:off x="4822617" y="676832"/>
          <a:ext cx="153245" cy="574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352"/>
              </a:lnTo>
              <a:lnTo>
                <a:pt x="153245" y="57435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DE92B-FF64-40DA-AD5E-42763B2F423E}">
      <dsp:nvSpPr>
        <dsp:cNvPr id="0" name=""/>
        <dsp:cNvSpPr/>
      </dsp:nvSpPr>
      <dsp:spPr>
        <a:xfrm>
          <a:off x="4975862" y="827892"/>
          <a:ext cx="1450014" cy="846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Deficits in poverty alleviation and income support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5000658" y="852688"/>
        <a:ext cx="1400422" cy="796992"/>
      </dsp:txXfrm>
    </dsp:sp>
    <dsp:sp modelId="{0151AA0A-F64C-464F-8B04-7D020D37D4C4}">
      <dsp:nvSpPr>
        <dsp:cNvPr id="0" name=""/>
        <dsp:cNvSpPr/>
      </dsp:nvSpPr>
      <dsp:spPr>
        <a:xfrm>
          <a:off x="4822617" y="676832"/>
          <a:ext cx="153245" cy="1450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0825"/>
              </a:lnTo>
              <a:lnTo>
                <a:pt x="153245" y="145082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720ED-31F7-4BEA-9DF8-DFDF6259E61A}">
      <dsp:nvSpPr>
        <dsp:cNvPr id="0" name=""/>
        <dsp:cNvSpPr/>
      </dsp:nvSpPr>
      <dsp:spPr>
        <a:xfrm>
          <a:off x="4975862" y="1825537"/>
          <a:ext cx="1423921" cy="604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baseline="0" dirty="0" smtClean="0">
              <a:solidFill>
                <a:schemeClr val="dk1"/>
              </a:solidFill>
              <a:effectLst/>
              <a:latin typeface="Calibri" panose="020F0502020204030204" pitchFamily="34" charset="0"/>
              <a:ea typeface="+mn-ea"/>
              <a:cs typeface="+mn-cs"/>
            </a:rPr>
            <a:t>Inequities due to gender, age, migration, ethnics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4993560" y="1843235"/>
        <a:ext cx="1388525" cy="568845"/>
      </dsp:txXfrm>
    </dsp:sp>
    <dsp:sp modelId="{7DCDB1DC-75A3-4B10-BBCF-9AFE15665A50}">
      <dsp:nvSpPr>
        <dsp:cNvPr id="0" name=""/>
        <dsp:cNvSpPr/>
      </dsp:nvSpPr>
      <dsp:spPr>
        <a:xfrm>
          <a:off x="4822617" y="676832"/>
          <a:ext cx="153245" cy="2707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7753"/>
              </a:lnTo>
              <a:lnTo>
                <a:pt x="153245" y="270775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BFFAB0-E6E9-42DB-9898-74AAB198F2B9}">
      <dsp:nvSpPr>
        <dsp:cNvPr id="0" name=""/>
        <dsp:cNvSpPr/>
      </dsp:nvSpPr>
      <dsp:spPr>
        <a:xfrm>
          <a:off x="4975862" y="2580838"/>
          <a:ext cx="1450014" cy="16074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Labour market policies facilitating job creation and transition from informal to formal labour markets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5018331" y="2623307"/>
        <a:ext cx="1365076" cy="1522555"/>
      </dsp:txXfrm>
    </dsp:sp>
    <dsp:sp modelId="{D953A753-F64E-4899-9E36-6765A7212814}">
      <dsp:nvSpPr>
        <dsp:cNvPr id="0" name=""/>
        <dsp:cNvSpPr/>
      </dsp:nvSpPr>
      <dsp:spPr>
        <a:xfrm>
          <a:off x="6503945" y="2667"/>
          <a:ext cx="1208482" cy="7054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Policy coordination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6524606" y="23328"/>
        <a:ext cx="1167160" cy="664111"/>
      </dsp:txXfrm>
    </dsp:sp>
    <dsp:sp modelId="{E4640BDB-F81E-49E6-851F-DAF4D29B6F15}">
      <dsp:nvSpPr>
        <dsp:cNvPr id="0" name=""/>
        <dsp:cNvSpPr/>
      </dsp:nvSpPr>
      <dsp:spPr>
        <a:xfrm>
          <a:off x="6624793" y="708101"/>
          <a:ext cx="120848" cy="1430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65"/>
              </a:lnTo>
              <a:lnTo>
                <a:pt x="120848" y="143046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025C2-FC5C-4A9F-8BE1-538D198A79DC}">
      <dsp:nvSpPr>
        <dsp:cNvPr id="0" name=""/>
        <dsp:cNvSpPr/>
      </dsp:nvSpPr>
      <dsp:spPr>
        <a:xfrm>
          <a:off x="6745641" y="859161"/>
          <a:ext cx="1113476" cy="25588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400" kern="1200" dirty="0" smtClean="0">
              <a:latin typeface="Calibri" pitchFamily="34" charset="0"/>
              <a:cs typeface="Calibri" pitchFamily="34" charset="0"/>
            </a:rPr>
            <a:t>Absence of coordinated policy approaches for health and other social and economic sectors e.g. labour market and  social security </a:t>
          </a:r>
          <a:endParaRPr lang="de-CH" sz="1400" kern="1200" dirty="0">
            <a:latin typeface="Calibri" pitchFamily="34" charset="0"/>
            <a:cs typeface="Calibri" pitchFamily="34" charset="0"/>
          </a:endParaRPr>
        </a:p>
      </dsp:txBody>
      <dsp:txXfrm>
        <a:off x="6778254" y="891774"/>
        <a:ext cx="1048250" cy="24935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9ADFF1-01CF-42BE-8EC0-0CD331B6FA34}">
      <dsp:nvSpPr>
        <dsp:cNvPr id="0" name=""/>
        <dsp:cNvSpPr/>
      </dsp:nvSpPr>
      <dsp:spPr>
        <a:xfrm>
          <a:off x="0" y="12946"/>
          <a:ext cx="2038350" cy="93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Household level  </a:t>
          </a:r>
          <a:endParaRPr lang="de-CH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0" y="12946"/>
        <a:ext cx="2038350" cy="930600"/>
      </dsp:txXfrm>
    </dsp:sp>
    <dsp:sp modelId="{F682BAFA-A508-42C1-9241-1228DC5141B3}">
      <dsp:nvSpPr>
        <dsp:cNvPr id="0" name=""/>
        <dsp:cNvSpPr/>
      </dsp:nvSpPr>
      <dsp:spPr>
        <a:xfrm>
          <a:off x="2038350" y="12946"/>
          <a:ext cx="407670" cy="930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BC12E-71E8-4506-8355-0848FCF20D8F}">
      <dsp:nvSpPr>
        <dsp:cNvPr id="0" name=""/>
        <dsp:cNvSpPr/>
      </dsp:nvSpPr>
      <dsp:spPr>
        <a:xfrm>
          <a:off x="2609088" y="12946"/>
          <a:ext cx="5544312" cy="93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 rtl="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CH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Changes in employment status and informalization of work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Income reductions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Increased expenditure (food, housing, health care)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609088" y="12946"/>
        <a:ext cx="5544312" cy="930600"/>
      </dsp:txXfrm>
    </dsp:sp>
    <dsp:sp modelId="{B36E4A1E-D4C0-432F-B9AB-EEC18BB5F004}">
      <dsp:nvSpPr>
        <dsp:cNvPr id="0" name=""/>
        <dsp:cNvSpPr/>
      </dsp:nvSpPr>
      <dsp:spPr>
        <a:xfrm>
          <a:off x="0" y="1418099"/>
          <a:ext cx="2038350" cy="93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National level</a:t>
          </a:r>
          <a:endParaRPr lang="de-CH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0" y="1418099"/>
        <a:ext cx="2038350" cy="930600"/>
      </dsp:txXfrm>
    </dsp:sp>
    <dsp:sp modelId="{99939262-9EFD-44FD-98C1-F0D22FE872CF}">
      <dsp:nvSpPr>
        <dsp:cNvPr id="0" name=""/>
        <dsp:cNvSpPr/>
      </dsp:nvSpPr>
      <dsp:spPr>
        <a:xfrm>
          <a:off x="2038350" y="1112746"/>
          <a:ext cx="407670" cy="154130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10365-6D07-464F-B22A-90E2925C9327}">
      <dsp:nvSpPr>
        <dsp:cNvPr id="0" name=""/>
        <dsp:cNvSpPr/>
      </dsp:nvSpPr>
      <dsp:spPr>
        <a:xfrm>
          <a:off x="2609088" y="1112746"/>
          <a:ext cx="5544312" cy="1541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Budget cuts on social (health) protection programs, e.g. reductions in benefit packages, increased co-payments,  wage bill cuts of health workers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CH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Increase in overall poverty and unemployment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chemeClr val="tx1"/>
              </a:solidFill>
              <a:latin typeface="Calibri" panose="020F0502020204030204" pitchFamily="34" charset="0"/>
            </a:rPr>
            <a:t>Budget cuts on social protection programs e.g. for the chronically poor</a:t>
          </a:r>
          <a:endParaRPr lang="de-CH" sz="1600" b="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609088" y="1112746"/>
        <a:ext cx="5544312" cy="1541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5D49E-75D3-4D4C-B11A-C93776234E95}">
      <dsp:nvSpPr>
        <dsp:cNvPr id="0" name=""/>
        <dsp:cNvSpPr/>
      </dsp:nvSpPr>
      <dsp:spPr>
        <a:xfrm>
          <a:off x="0" y="0"/>
          <a:ext cx="7772400" cy="2736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9EDED-6846-437A-844F-75094EB5DB03}">
      <dsp:nvSpPr>
        <dsp:cNvPr id="0" name=""/>
        <dsp:cNvSpPr/>
      </dsp:nvSpPr>
      <dsp:spPr>
        <a:xfrm>
          <a:off x="4343405" y="685800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Addressing inequities through national social protection floor policies</a:t>
          </a:r>
          <a:endParaRPr lang="de-CH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343405" y="685800"/>
        <a:ext cx="1897558" cy="1368000"/>
      </dsp:txXfrm>
    </dsp:sp>
    <dsp:sp modelId="{97F099FE-EE4B-4205-994E-A22420FC0B41}">
      <dsp:nvSpPr>
        <dsp:cNvPr id="0" name=""/>
        <dsp:cNvSpPr/>
      </dsp:nvSpPr>
      <dsp:spPr>
        <a:xfrm>
          <a:off x="2209791" y="761997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What are the issues behind inequities?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2209791" y="761997"/>
        <a:ext cx="1897558" cy="1368000"/>
      </dsp:txXfrm>
    </dsp:sp>
    <dsp:sp modelId="{85F91813-ECA5-4640-944C-A045DBD2A56D}">
      <dsp:nvSpPr>
        <dsp:cNvPr id="0" name=""/>
        <dsp:cNvSpPr/>
      </dsp:nvSpPr>
      <dsp:spPr>
        <a:xfrm>
          <a:off x="50748" y="685800"/>
          <a:ext cx="1897558" cy="13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600" b="1" kern="1200" dirty="0" smtClean="0">
              <a:solidFill>
                <a:schemeClr val="bg2"/>
              </a:solidFill>
              <a:latin typeface="Calibri" panose="020F0502020204030204" pitchFamily="34" charset="0"/>
            </a:rPr>
            <a:t>Equity</a:t>
          </a:r>
          <a:r>
            <a:rPr lang="de-CH" sz="1600" b="1" kern="1200" baseline="0" dirty="0" smtClean="0">
              <a:solidFill>
                <a:schemeClr val="bg2"/>
              </a:solidFill>
              <a:latin typeface="Calibri" panose="020F0502020204030204" pitchFamily="34" charset="0"/>
            </a:rPr>
            <a:t> and universality</a:t>
          </a:r>
          <a:endParaRPr lang="de-CH" sz="1600" b="1" kern="1200" dirty="0">
            <a:solidFill>
              <a:schemeClr val="bg2"/>
            </a:solidFill>
            <a:latin typeface="Calibri" panose="020F0502020204030204" pitchFamily="34" charset="0"/>
          </a:endParaRPr>
        </a:p>
      </dsp:txBody>
      <dsp:txXfrm>
        <a:off x="50748" y="685800"/>
        <a:ext cx="1897558" cy="1368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FBF3A-FB03-4A42-8A8C-180CCD44B1A5}">
      <dsp:nvSpPr>
        <dsp:cNvPr id="0" name=""/>
        <dsp:cNvSpPr/>
      </dsp:nvSpPr>
      <dsp:spPr>
        <a:xfrm>
          <a:off x="4106" y="614541"/>
          <a:ext cx="2112230" cy="2017811"/>
        </a:xfrm>
        <a:prstGeom prst="ellipse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877" tIns="17780" rIns="113877" bIns="1778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noProof="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rPr>
            <a:t>Universal access to preventive and curative health care </a:t>
          </a:r>
          <a:endParaRPr lang="en-GB" sz="1400" b="1" kern="1200" noProof="0" dirty="0">
            <a:solidFill>
              <a:srgbClr val="C00000"/>
            </a:solidFill>
            <a:latin typeface="Calibri" pitchFamily="34" charset="0"/>
            <a:cs typeface="Calibri" pitchFamily="34" charset="0"/>
          </a:endParaRPr>
        </a:p>
      </dsp:txBody>
      <dsp:txXfrm>
        <a:off x="313435" y="910043"/>
        <a:ext cx="1493572" cy="1426807"/>
      </dsp:txXfrm>
    </dsp:sp>
    <dsp:sp modelId="{A23AC7EC-D54A-4F77-B9B0-6042D6548E67}">
      <dsp:nvSpPr>
        <dsp:cNvPr id="0" name=""/>
        <dsp:cNvSpPr/>
      </dsp:nvSpPr>
      <dsp:spPr>
        <a:xfrm>
          <a:off x="1702490" y="588831"/>
          <a:ext cx="2069231" cy="2069231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877" tIns="17780" rIns="113877" bIns="1778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noProof="0" dirty="0" smtClean="0">
              <a:latin typeface="Calibri" pitchFamily="34" charset="0"/>
              <a:cs typeface="Calibri" pitchFamily="34" charset="0"/>
            </a:rPr>
            <a:t>Income security at poverty level for all children to access education, health, housing</a:t>
          </a:r>
        </a:p>
      </dsp:txBody>
      <dsp:txXfrm>
        <a:off x="2005522" y="891863"/>
        <a:ext cx="1463167" cy="1463167"/>
      </dsp:txXfrm>
    </dsp:sp>
    <dsp:sp modelId="{3CA429C3-44FC-47BC-A4F4-AD681B52B826}">
      <dsp:nvSpPr>
        <dsp:cNvPr id="0" name=""/>
        <dsp:cNvSpPr/>
      </dsp:nvSpPr>
      <dsp:spPr>
        <a:xfrm>
          <a:off x="3357876" y="588831"/>
          <a:ext cx="2069231" cy="2069231"/>
        </a:xfrm>
        <a:prstGeom prst="ellipse">
          <a:avLst/>
        </a:pr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877" tIns="17780" rIns="113877" bIns="17780" numCol="1" spcCol="1270" anchor="ctr" anchorCtr="0">
          <a:noAutofit/>
        </a:bodyPr>
        <a:lstStyle/>
        <a:p>
          <a:pPr lvl="0" algn="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noProof="0" dirty="0" smtClean="0">
              <a:latin typeface="Calibri" pitchFamily="34" charset="0"/>
              <a:cs typeface="Calibri" pitchFamily="34" charset="0"/>
            </a:rPr>
            <a:t>Social assistance for the poor and unemployed in working age groups</a:t>
          </a:r>
          <a:endParaRPr lang="en-GB" sz="1400" kern="1200" noProof="0" dirty="0">
            <a:latin typeface="Calibri" pitchFamily="34" charset="0"/>
            <a:cs typeface="Calibri" pitchFamily="34" charset="0"/>
          </a:endParaRPr>
        </a:p>
      </dsp:txBody>
      <dsp:txXfrm>
        <a:off x="3660908" y="891863"/>
        <a:ext cx="1463167" cy="1463167"/>
      </dsp:txXfrm>
    </dsp:sp>
    <dsp:sp modelId="{19A0DCF1-F69F-4473-9C59-A191CE4AB601}">
      <dsp:nvSpPr>
        <dsp:cNvPr id="0" name=""/>
        <dsp:cNvSpPr/>
      </dsp:nvSpPr>
      <dsp:spPr>
        <a:xfrm>
          <a:off x="5013261" y="588831"/>
          <a:ext cx="2069231" cy="2069231"/>
        </a:xfrm>
        <a:prstGeom prst="ellipse">
          <a:avLst/>
        </a:prstGeom>
        <a:solidFill>
          <a:schemeClr val="bg1">
            <a:alpha val="5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877" tIns="17780" rIns="113877" bIns="17780" numCol="1" spcCol="1270" anchor="ctr" anchorCtr="0">
          <a:noAutofit/>
        </a:bodyPr>
        <a:lstStyle/>
        <a:p>
          <a:pPr lvl="0" algn="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noProof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Income security at poverty level for those in old age, invalidity and survivors securing access to needed   services</a:t>
          </a:r>
          <a:endParaRPr lang="en-GB" sz="1400" b="0" kern="1200" noProof="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5316293" y="891863"/>
        <a:ext cx="1463167" cy="14631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41C2B-7F5E-426B-B693-DE607424D632}">
      <dsp:nvSpPr>
        <dsp:cNvPr id="0" name=""/>
        <dsp:cNvSpPr/>
      </dsp:nvSpPr>
      <dsp:spPr>
        <a:xfrm>
          <a:off x="0" y="1823"/>
          <a:ext cx="7543797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3F8B7-4345-4888-8D64-C2E98A90873C}">
      <dsp:nvSpPr>
        <dsp:cNvPr id="0" name=""/>
        <dsp:cNvSpPr/>
      </dsp:nvSpPr>
      <dsp:spPr>
        <a:xfrm>
          <a:off x="0" y="1823"/>
          <a:ext cx="1068213" cy="3730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Health protection</a:t>
          </a:r>
          <a:endParaRPr lang="en-GB" sz="16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0" y="1823"/>
        <a:ext cx="1068213" cy="3730153"/>
      </dsp:txXfrm>
    </dsp:sp>
    <dsp:sp modelId="{4EE74423-ADE1-4D38-99E4-57E6FBCBB0DB}">
      <dsp:nvSpPr>
        <dsp:cNvPr id="0" name=""/>
        <dsp:cNvSpPr/>
      </dsp:nvSpPr>
      <dsp:spPr>
        <a:xfrm>
          <a:off x="1152108" y="0"/>
          <a:ext cx="4090290" cy="87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Universal </a:t>
          </a: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access to nationally defined, at least essential benefits including preventive and maternal care for all citizens and children</a:t>
          </a: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;</a:t>
          </a:r>
          <a:endParaRPr lang="en-GB" sz="16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1152108" y="0"/>
        <a:ext cx="4090290" cy="876986"/>
      </dsp:txXfrm>
    </dsp:sp>
    <dsp:sp modelId="{E530EB2C-4956-4F56-BC7B-9F97970C0A06}">
      <dsp:nvSpPr>
        <dsp:cNvPr id="0" name=""/>
        <dsp:cNvSpPr/>
      </dsp:nvSpPr>
      <dsp:spPr>
        <a:xfrm>
          <a:off x="5318736" y="45672"/>
          <a:ext cx="2224044" cy="87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5318736" y="45672"/>
        <a:ext cx="2224044" cy="876986"/>
      </dsp:txXfrm>
    </dsp:sp>
    <dsp:sp modelId="{9018B0A8-044D-4CB3-B666-55BDB1387CF1}">
      <dsp:nvSpPr>
        <dsp:cNvPr id="0" name=""/>
        <dsp:cNvSpPr/>
      </dsp:nvSpPr>
      <dsp:spPr>
        <a:xfrm>
          <a:off x="1030527" y="990600"/>
          <a:ext cx="4272854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73551-E92B-4B74-B7EF-FD905F8B894C}">
      <dsp:nvSpPr>
        <dsp:cNvPr id="0" name=""/>
        <dsp:cNvSpPr/>
      </dsp:nvSpPr>
      <dsp:spPr>
        <a:xfrm>
          <a:off x="1143003" y="1066800"/>
          <a:ext cx="2210884" cy="87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Consist of an </a:t>
          </a: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in-kind</a:t>
          </a: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 and </a:t>
          </a: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in-cash</a:t>
          </a: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 </a:t>
          </a: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component</a:t>
          </a:r>
          <a:endParaRPr lang="en-GB" sz="16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1143003" y="1066800"/>
        <a:ext cx="2210884" cy="876986"/>
      </dsp:txXfrm>
    </dsp:sp>
    <dsp:sp modelId="{6E9EDCF3-81A4-4105-BC43-533E58ECC777}">
      <dsp:nvSpPr>
        <dsp:cNvPr id="0" name=""/>
        <dsp:cNvSpPr/>
      </dsp:nvSpPr>
      <dsp:spPr>
        <a:xfrm>
          <a:off x="1066803" y="1676400"/>
          <a:ext cx="4272854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752C3-4EA2-45D3-AFE0-F7B45482C368}">
      <dsp:nvSpPr>
        <dsp:cNvPr id="0" name=""/>
        <dsp:cNvSpPr/>
      </dsp:nvSpPr>
      <dsp:spPr>
        <a:xfrm>
          <a:off x="1148329" y="1887344"/>
          <a:ext cx="2056311" cy="87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Are based on key </a:t>
          </a: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principles </a:t>
          </a:r>
          <a:r>
            <a:rPr lang="en-GB" sz="1600" b="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…</a:t>
          </a:r>
          <a:endParaRPr lang="en-GB" sz="16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1148329" y="1887344"/>
        <a:ext cx="2056311" cy="876986"/>
      </dsp:txXfrm>
    </dsp:sp>
    <dsp:sp modelId="{3303BBD8-5AD9-49DA-9A22-8916DF888EEF}">
      <dsp:nvSpPr>
        <dsp:cNvPr id="0" name=""/>
        <dsp:cNvSpPr/>
      </dsp:nvSpPr>
      <dsp:spPr>
        <a:xfrm>
          <a:off x="3284756" y="1887344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Rights-based;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1887344"/>
        <a:ext cx="2056311" cy="219246"/>
      </dsp:txXfrm>
    </dsp:sp>
    <dsp:sp modelId="{5CD7562F-3037-4E24-BD94-5175C9E020EF}">
      <dsp:nvSpPr>
        <dsp:cNvPr id="0" name=""/>
        <dsp:cNvSpPr/>
      </dsp:nvSpPr>
      <dsp:spPr>
        <a:xfrm>
          <a:off x="3204640" y="2106591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F7929-1098-40F9-8D84-0B52E8D1D560}">
      <dsp:nvSpPr>
        <dsp:cNvPr id="0" name=""/>
        <dsp:cNvSpPr/>
      </dsp:nvSpPr>
      <dsp:spPr>
        <a:xfrm>
          <a:off x="3284756" y="2106591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Universal;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2106591"/>
        <a:ext cx="2056311" cy="219246"/>
      </dsp:txXfrm>
    </dsp:sp>
    <dsp:sp modelId="{E389E110-3A81-474F-A5DE-B5E9DD454845}">
      <dsp:nvSpPr>
        <dsp:cNvPr id="0" name=""/>
        <dsp:cNvSpPr/>
      </dsp:nvSpPr>
      <dsp:spPr>
        <a:xfrm>
          <a:off x="3204640" y="2325838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97023-71E9-490D-97CC-C9677F1222E5}">
      <dsp:nvSpPr>
        <dsp:cNvPr id="0" name=""/>
        <dsp:cNvSpPr/>
      </dsp:nvSpPr>
      <dsp:spPr>
        <a:xfrm>
          <a:off x="3284756" y="2325838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Equitable;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2325838"/>
        <a:ext cx="2056311" cy="219246"/>
      </dsp:txXfrm>
    </dsp:sp>
    <dsp:sp modelId="{7E5BA098-927C-42F0-B925-DE81CDEB4254}">
      <dsp:nvSpPr>
        <dsp:cNvPr id="0" name=""/>
        <dsp:cNvSpPr/>
      </dsp:nvSpPr>
      <dsp:spPr>
        <a:xfrm>
          <a:off x="3204640" y="2545084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99DDE8-EEF7-4C44-97C9-4A3FC1CC7C75}">
      <dsp:nvSpPr>
        <dsp:cNvPr id="0" name=""/>
        <dsp:cNvSpPr/>
      </dsp:nvSpPr>
      <dsp:spPr>
        <a:xfrm>
          <a:off x="3284756" y="2545084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Solidarity in financing;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2545084"/>
        <a:ext cx="2056311" cy="219246"/>
      </dsp:txXfrm>
    </dsp:sp>
    <dsp:sp modelId="{BAB29765-FB57-47C9-9114-D9B900770F17}">
      <dsp:nvSpPr>
        <dsp:cNvPr id="0" name=""/>
        <dsp:cNvSpPr/>
      </dsp:nvSpPr>
      <dsp:spPr>
        <a:xfrm>
          <a:off x="1030527" y="2819400"/>
          <a:ext cx="4272854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2F650-1B14-4E1A-92AE-E7778E3F68A7}">
      <dsp:nvSpPr>
        <dsp:cNvPr id="0" name=""/>
        <dsp:cNvSpPr/>
      </dsp:nvSpPr>
      <dsp:spPr>
        <a:xfrm>
          <a:off x="1148329" y="2808180"/>
          <a:ext cx="2056311" cy="876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… and </a:t>
          </a:r>
          <a:r>
            <a:rPr lang="en-GB" sz="16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criteria </a:t>
          </a:r>
          <a:endParaRPr lang="en-GB" sz="16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1148329" y="2808180"/>
        <a:ext cx="2056311" cy="876986"/>
      </dsp:txXfrm>
    </dsp:sp>
    <dsp:sp modelId="{0CF603CC-D516-477A-AE49-43FBDA37803C}">
      <dsp:nvSpPr>
        <dsp:cNvPr id="0" name=""/>
        <dsp:cNvSpPr/>
      </dsp:nvSpPr>
      <dsp:spPr>
        <a:xfrm>
          <a:off x="3284756" y="2808180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Affordable;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2808180"/>
        <a:ext cx="2056311" cy="219246"/>
      </dsp:txXfrm>
    </dsp:sp>
    <dsp:sp modelId="{9B13D22D-90B0-4971-86EB-94D6E5BC4DC8}">
      <dsp:nvSpPr>
        <dsp:cNvPr id="0" name=""/>
        <dsp:cNvSpPr/>
      </dsp:nvSpPr>
      <dsp:spPr>
        <a:xfrm>
          <a:off x="3204640" y="3027427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5B2FF-165E-4B0E-B644-EA2A6C68CC9F}">
      <dsp:nvSpPr>
        <dsp:cNvPr id="0" name=""/>
        <dsp:cNvSpPr/>
      </dsp:nvSpPr>
      <dsp:spPr>
        <a:xfrm>
          <a:off x="3284756" y="3027427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Available;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3027427"/>
        <a:ext cx="2056311" cy="219246"/>
      </dsp:txXfrm>
    </dsp:sp>
    <dsp:sp modelId="{2E80DBCC-F9D2-44D0-884C-6C6B05308392}">
      <dsp:nvSpPr>
        <dsp:cNvPr id="0" name=""/>
        <dsp:cNvSpPr/>
      </dsp:nvSpPr>
      <dsp:spPr>
        <a:xfrm>
          <a:off x="3204640" y="3246674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AA7DD6-EDDF-492D-9222-E7DE13C50C43}">
      <dsp:nvSpPr>
        <dsp:cNvPr id="0" name=""/>
        <dsp:cNvSpPr/>
      </dsp:nvSpPr>
      <dsp:spPr>
        <a:xfrm>
          <a:off x="3284756" y="3246674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Of sufficient quality;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3246674"/>
        <a:ext cx="2056311" cy="219246"/>
      </dsp:txXfrm>
    </dsp:sp>
    <dsp:sp modelId="{5EF8993A-AF82-4481-AA2F-3625F1C48B16}">
      <dsp:nvSpPr>
        <dsp:cNvPr id="0" name=""/>
        <dsp:cNvSpPr/>
      </dsp:nvSpPr>
      <dsp:spPr>
        <a:xfrm>
          <a:off x="3204640" y="3465921"/>
          <a:ext cx="2056311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7590E-B5D6-4EB7-BAA1-0243DC3849A1}">
      <dsp:nvSpPr>
        <dsp:cNvPr id="0" name=""/>
        <dsp:cNvSpPr/>
      </dsp:nvSpPr>
      <dsp:spPr>
        <a:xfrm>
          <a:off x="3284756" y="3465921"/>
          <a:ext cx="2056311" cy="21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Financially protected</a:t>
          </a:r>
          <a:endParaRPr lang="en-GB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+mn-ea"/>
            <a:cs typeface="+mn-cs"/>
          </a:endParaRPr>
        </a:p>
      </dsp:txBody>
      <dsp:txXfrm>
        <a:off x="3284756" y="3465921"/>
        <a:ext cx="2056311" cy="219246"/>
      </dsp:txXfrm>
    </dsp:sp>
    <dsp:sp modelId="{8A8D88BE-E1C8-4B91-AB70-FCEA6C78C235}">
      <dsp:nvSpPr>
        <dsp:cNvPr id="0" name=""/>
        <dsp:cNvSpPr/>
      </dsp:nvSpPr>
      <dsp:spPr>
        <a:xfrm>
          <a:off x="1068213" y="3685167"/>
          <a:ext cx="4272854" cy="0"/>
        </a:xfrm>
        <a:prstGeom prst="line">
          <a:avLst/>
        </a:prstGeom>
        <a:solidFill>
          <a:srgbClr val="99999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99999">
              <a:tint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90B826-6C45-4256-867C-E35206EC795B}">
      <dsp:nvSpPr>
        <dsp:cNvPr id="0" name=""/>
        <dsp:cNvSpPr/>
      </dsp:nvSpPr>
      <dsp:spPr>
        <a:xfrm>
          <a:off x="0" y="0"/>
          <a:ext cx="2490816" cy="14944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Inclusive legislation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Extending coverage through inclusive rights-based approaches, non-discrimination and equity re informal economy workers, rural areas, ethnicities, etc.</a:t>
          </a:r>
          <a:endParaRPr lang="en-GB" sz="1300" kern="1200" dirty="0">
            <a:latin typeface="Calibri" panose="020F0502020204030204" pitchFamily="34" charset="0"/>
          </a:endParaRPr>
        </a:p>
      </dsp:txBody>
      <dsp:txXfrm>
        <a:off x="0" y="0"/>
        <a:ext cx="2490816" cy="1494489"/>
      </dsp:txXfrm>
    </dsp:sp>
    <dsp:sp modelId="{F2F5E2DF-FF55-4E6A-B61B-8A792F96B997}">
      <dsp:nvSpPr>
        <dsp:cNvPr id="0" name=""/>
        <dsp:cNvSpPr/>
      </dsp:nvSpPr>
      <dsp:spPr>
        <a:xfrm>
          <a:off x="2763112" y="0"/>
          <a:ext cx="2490816" cy="14944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Health protection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Financial protection of at least essential quality benefits that are available and affordable for all </a:t>
          </a:r>
          <a:endParaRPr lang="en-GB" sz="1300" kern="1200" dirty="0">
            <a:latin typeface="Calibri" panose="020F0502020204030204" pitchFamily="34" charset="0"/>
          </a:endParaRPr>
        </a:p>
      </dsp:txBody>
      <dsp:txXfrm>
        <a:off x="2763112" y="0"/>
        <a:ext cx="2490816" cy="1494489"/>
      </dsp:txXfrm>
    </dsp:sp>
    <dsp:sp modelId="{546B39E1-E6D4-4C59-8033-2532FDB7EB1D}">
      <dsp:nvSpPr>
        <dsp:cNvPr id="0" name=""/>
        <dsp:cNvSpPr/>
      </dsp:nvSpPr>
      <dsp:spPr>
        <a:xfrm>
          <a:off x="5479796" y="0"/>
          <a:ext cx="2490816" cy="14944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Fair financing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Fair burden sharing and solidarity in financing using taxes, contributions and minimizing </a:t>
          </a:r>
          <a:r>
            <a:rPr kumimoji="1" lang="en-GB" sz="1400" kern="1200" dirty="0" smtClean="0">
              <a:latin typeface="Calibri" panose="020F0502020204030204" pitchFamily="34" charset="0"/>
            </a:rPr>
            <a:t>OOP</a:t>
          </a:r>
          <a:endParaRPr lang="en-GB" sz="1400" kern="1200" dirty="0">
            <a:latin typeface="Calibri" panose="020F0502020204030204" pitchFamily="34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kern="1200" dirty="0">
            <a:latin typeface="Calibri" panose="020F0502020204030204" pitchFamily="34" charset="0"/>
          </a:endParaRPr>
        </a:p>
      </dsp:txBody>
      <dsp:txXfrm>
        <a:off x="5479796" y="0"/>
        <a:ext cx="2490816" cy="1494489"/>
      </dsp:txXfrm>
    </dsp:sp>
    <dsp:sp modelId="{A6A39CFE-A93F-40B3-9832-A9C1A47E6405}">
      <dsp:nvSpPr>
        <dsp:cNvPr id="0" name=""/>
        <dsp:cNvSpPr/>
      </dsp:nvSpPr>
      <dsp:spPr>
        <a:xfrm>
          <a:off x="0" y="1838131"/>
          <a:ext cx="2490816" cy="17249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Universal social protection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Focus on income support, poverty prevention and alleviation</a:t>
          </a:r>
          <a:endParaRPr lang="en-GB" sz="1300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300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300" kern="1200" dirty="0" smtClean="0">
              <a:latin typeface="Calibri" panose="020F0502020204030204" pitchFamily="34" charset="0"/>
            </a:rPr>
            <a:t>Support disadvantaged groups and people with special needs</a:t>
          </a:r>
          <a:endParaRPr lang="en-GB" sz="1300" kern="1200" dirty="0">
            <a:latin typeface="Calibri" panose="020F0502020204030204" pitchFamily="34" charset="0"/>
          </a:endParaRPr>
        </a:p>
      </dsp:txBody>
      <dsp:txXfrm>
        <a:off x="0" y="1838131"/>
        <a:ext cx="2490816" cy="1724910"/>
      </dsp:txXfrm>
    </dsp:sp>
    <dsp:sp modelId="{F6E1DE88-2D83-4F04-854E-6FF91B02D8E8}">
      <dsp:nvSpPr>
        <dsp:cNvPr id="0" name=""/>
        <dsp:cNvSpPr/>
      </dsp:nvSpPr>
      <dsp:spPr>
        <a:xfrm>
          <a:off x="2739898" y="1838131"/>
          <a:ext cx="2490816" cy="17249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Labour market policies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Ensuring income generation from formal work enabling tax/contribution payments for health   </a:t>
          </a:r>
          <a:endParaRPr lang="en-GB" sz="1300" kern="1200" dirty="0">
            <a:latin typeface="Calibri" panose="020F0502020204030204" pitchFamily="34" charset="0"/>
          </a:endParaRPr>
        </a:p>
      </dsp:txBody>
      <dsp:txXfrm>
        <a:off x="2739898" y="1838131"/>
        <a:ext cx="2490816" cy="1724910"/>
      </dsp:txXfrm>
    </dsp:sp>
    <dsp:sp modelId="{B939E37F-9407-4875-8A62-4D1026103A4D}">
      <dsp:nvSpPr>
        <dsp:cNvPr id="0" name=""/>
        <dsp:cNvSpPr/>
      </dsp:nvSpPr>
      <dsp:spPr>
        <a:xfrm>
          <a:off x="5479796" y="1838131"/>
          <a:ext cx="2490816" cy="17249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GB" sz="1600" b="1" kern="1200" dirty="0" smtClean="0">
              <a:latin typeface="Calibri" panose="020F0502020204030204" pitchFamily="34" charset="0"/>
            </a:rPr>
            <a:t>Other policies</a:t>
          </a:r>
          <a:endParaRPr lang="en-GB" sz="1600" b="1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n-GB" sz="1300" kern="1200" dirty="0" smtClean="0">
              <a:latin typeface="Calibri" panose="020F0502020204030204" pitchFamily="34" charset="0"/>
            </a:rPr>
            <a:t>Ensuring policy coordination and coherence of developmental, economic, social  and health polices to achieve poverty alleviation and UHC</a:t>
          </a:r>
          <a:endParaRPr lang="en-GB" sz="1300" kern="1200" dirty="0">
            <a:latin typeface="Calibri" panose="020F050202020403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300" kern="1200" dirty="0" smtClean="0">
              <a:latin typeface="Calibri" panose="020F0502020204030204" pitchFamily="34" charset="0"/>
            </a:rPr>
            <a:t>Setting priorities on national consultation</a:t>
          </a:r>
          <a:endParaRPr lang="en-GB" sz="1300" kern="1200" dirty="0">
            <a:latin typeface="Calibri" panose="020F0502020204030204" pitchFamily="34" charset="0"/>
          </a:endParaRPr>
        </a:p>
      </dsp:txBody>
      <dsp:txXfrm>
        <a:off x="5479796" y="1838131"/>
        <a:ext cx="2490816" cy="17249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6A9CC-F387-4E0C-8088-1A81B4D3A4A0}">
      <dsp:nvSpPr>
        <dsp:cNvPr id="0" name=""/>
        <dsp:cNvSpPr/>
      </dsp:nvSpPr>
      <dsp:spPr>
        <a:xfrm>
          <a:off x="0" y="7816"/>
          <a:ext cx="2029146" cy="986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Extending coverage and effective access in social health protection </a:t>
          </a:r>
          <a:endParaRPr lang="en-US" sz="1600" b="1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0" y="7816"/>
        <a:ext cx="2029146" cy="986906"/>
      </dsp:txXfrm>
    </dsp:sp>
    <dsp:sp modelId="{51ACA00E-4F64-4BA0-9222-6E4FEFEE2B88}">
      <dsp:nvSpPr>
        <dsp:cNvPr id="0" name=""/>
        <dsp:cNvSpPr/>
      </dsp:nvSpPr>
      <dsp:spPr>
        <a:xfrm rot="10800000">
          <a:off x="2029146" y="7816"/>
          <a:ext cx="405829" cy="98690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178C2-D822-45C8-AD42-28DCD9A1B3C2}">
      <dsp:nvSpPr>
        <dsp:cNvPr id="0" name=""/>
        <dsp:cNvSpPr/>
      </dsp:nvSpPr>
      <dsp:spPr>
        <a:xfrm>
          <a:off x="2597307" y="7816"/>
          <a:ext cx="5519277" cy="9869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legal coverage through coordinated social protection schemes, extending risk pooling and ensuring equitable access </a:t>
          </a:r>
          <a:endParaRPr lang="en-US" sz="1500" b="0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Making  prevention and curative care affordable and available</a:t>
          </a:r>
          <a:endParaRPr lang="en-US" sz="1500" b="0" kern="1200" noProof="0" dirty="0">
            <a:latin typeface="Calibri" pitchFamily="34" charset="0"/>
            <a:cs typeface="Calibri" pitchFamily="34" charset="0"/>
          </a:endParaRPr>
        </a:p>
      </dsp:txBody>
      <dsp:txXfrm>
        <a:off x="2597307" y="7816"/>
        <a:ext cx="5519277" cy="986906"/>
      </dsp:txXfrm>
    </dsp:sp>
    <dsp:sp modelId="{2C879C0D-EC7F-4FAF-BC3B-6ADB0CFE2060}">
      <dsp:nvSpPr>
        <dsp:cNvPr id="0" name=""/>
        <dsp:cNvSpPr/>
      </dsp:nvSpPr>
      <dsp:spPr>
        <a:xfrm>
          <a:off x="0" y="1328953"/>
          <a:ext cx="2029146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Reducing poverty and social exclusion</a:t>
          </a:r>
          <a:endParaRPr lang="en-US" sz="1600" b="1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0" y="1328953"/>
        <a:ext cx="2029146" cy="574200"/>
      </dsp:txXfrm>
    </dsp:sp>
    <dsp:sp modelId="{C01BC849-00A3-4D6C-A886-D5855D2F4819}">
      <dsp:nvSpPr>
        <dsp:cNvPr id="0" name=""/>
        <dsp:cNvSpPr/>
      </dsp:nvSpPr>
      <dsp:spPr>
        <a:xfrm rot="10800000">
          <a:off x="2029146" y="1104656"/>
          <a:ext cx="405829" cy="102279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7EE98-DB56-4856-B9C1-2233E4ED7BD7}">
      <dsp:nvSpPr>
        <dsp:cNvPr id="0" name=""/>
        <dsp:cNvSpPr/>
      </dsp:nvSpPr>
      <dsp:spPr>
        <a:xfrm>
          <a:off x="2597307" y="1099122"/>
          <a:ext cx="5519277" cy="10338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Addressing social and economic determinants of inequities in access:</a:t>
          </a:r>
          <a:endParaRPr lang="en-US" sz="1500" b="0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marL="228600" lvl="2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Providing an essential level of cash and in kind benefits</a:t>
          </a:r>
          <a:endParaRPr lang="en-US" sz="1500" b="0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  <a:p>
          <a:pPr marL="228600" lvl="2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(formal) </a:t>
          </a:r>
          <a:r>
            <a:rPr lang="en-US" sz="1500" b="0" kern="1200" noProof="0" dirty="0" err="1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labour</a:t>
          </a: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 market participation of the vulnerable</a:t>
          </a:r>
          <a:endParaRPr lang="en-US" sz="1500" b="0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2597307" y="1099122"/>
        <a:ext cx="5519277" cy="1033860"/>
      </dsp:txXfrm>
    </dsp:sp>
    <dsp:sp modelId="{BB45B098-A2C0-4A44-92AE-F84F6CA7BCB3}">
      <dsp:nvSpPr>
        <dsp:cNvPr id="0" name=""/>
        <dsp:cNvSpPr/>
      </dsp:nvSpPr>
      <dsp:spPr>
        <a:xfrm>
          <a:off x="0" y="2237383"/>
          <a:ext cx="2029146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Increasing policy coherence</a:t>
          </a:r>
          <a:endParaRPr lang="en-US" sz="1600" b="1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0" y="2237383"/>
        <a:ext cx="2029146" cy="574200"/>
      </dsp:txXfrm>
    </dsp:sp>
    <dsp:sp modelId="{90497999-CE1F-4013-81E3-2AFD7541E9AA}">
      <dsp:nvSpPr>
        <dsp:cNvPr id="0" name=""/>
        <dsp:cNvSpPr/>
      </dsp:nvSpPr>
      <dsp:spPr>
        <a:xfrm rot="10800000">
          <a:off x="2029146" y="2237383"/>
          <a:ext cx="405829" cy="5742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7F25B0-8785-4E44-BCAA-88D2C2DE051C}">
      <dsp:nvSpPr>
        <dsp:cNvPr id="0" name=""/>
        <dsp:cNvSpPr/>
      </dsp:nvSpPr>
      <dsp:spPr>
        <a:xfrm>
          <a:off x="2597307" y="2237383"/>
          <a:ext cx="5519277" cy="5742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Developing coherent social, economic and </a:t>
          </a:r>
          <a:r>
            <a:rPr lang="en-US" sz="1500" b="0" kern="1200" noProof="0" dirty="0" err="1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labour</a:t>
          </a:r>
          <a:r>
            <a:rPr lang="en-US" sz="1500" b="0" kern="1200" noProof="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rPr>
            <a:t> market policies 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b="0" kern="1200" noProof="0" dirty="0">
            <a:solidFill>
              <a:schemeClr val="tx2"/>
            </a:solidFill>
            <a:latin typeface="Calibri" pitchFamily="34" charset="0"/>
            <a:cs typeface="Calibri" pitchFamily="34" charset="0"/>
          </a:endParaRPr>
        </a:p>
      </dsp:txBody>
      <dsp:txXfrm>
        <a:off x="2597307" y="2237383"/>
        <a:ext cx="5519277" cy="5742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B600A-9D3D-4B8E-B22E-41C79A4DC6B1}">
      <dsp:nvSpPr>
        <dsp:cNvPr id="0" name=""/>
        <dsp:cNvSpPr/>
      </dsp:nvSpPr>
      <dsp:spPr>
        <a:xfrm>
          <a:off x="1660928" y="640162"/>
          <a:ext cx="4892822" cy="24464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alpha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400" kern="1200" dirty="0" smtClean="0">
              <a:latin typeface="Calibri" pitchFamily="34" charset="0"/>
              <a:cs typeface="Calibri" pitchFamily="34" charset="0"/>
            </a:rPr>
            <a:t>Thank you ! </a:t>
          </a:r>
          <a:endParaRPr lang="en-GB" sz="5400" kern="1200" dirty="0">
            <a:latin typeface="Calibri" pitchFamily="34" charset="0"/>
            <a:cs typeface="Calibri" pitchFamily="34" charset="0"/>
          </a:endParaRPr>
        </a:p>
      </dsp:txBody>
      <dsp:txXfrm>
        <a:off x="1660928" y="640162"/>
        <a:ext cx="4892822" cy="2446411"/>
      </dsp:txXfrm>
    </dsp:sp>
    <dsp:sp modelId="{8F31CF08-2964-4043-8A00-367929A4BADF}">
      <dsp:nvSpPr>
        <dsp:cNvPr id="0" name=""/>
        <dsp:cNvSpPr/>
      </dsp:nvSpPr>
      <dsp:spPr>
        <a:xfrm>
          <a:off x="4617269" y="3670311"/>
          <a:ext cx="1935258" cy="5775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Calibri" pitchFamily="34" charset="0"/>
              <a:cs typeface="Calibri" pitchFamily="34" charset="0"/>
            </a:rPr>
            <a:t>scheil@ilo.org</a:t>
          </a:r>
          <a:endParaRPr lang="en-GB" sz="2400" kern="1200" dirty="0">
            <a:latin typeface="Calibri" pitchFamily="34" charset="0"/>
            <a:cs typeface="Calibri" pitchFamily="34" charset="0"/>
          </a:endParaRPr>
        </a:p>
      </dsp:txBody>
      <dsp:txXfrm>
        <a:off x="4617269" y="3670311"/>
        <a:ext cx="1935258" cy="577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0.528</cdr:x>
      <cdr:y>0.43938</cdr:y>
    </cdr:from>
    <cdr:to>
      <cdr:x>0.56617</cdr:x>
      <cdr:y>0.48118</cdr:y>
    </cdr:to>
    <cdr:sp macro="" textlink="">
      <cdr:nvSpPr>
        <cdr:cNvPr id="3" name="ZoneTexte 2"/>
        <cdr:cNvSpPr txBox="1"/>
      </cdr:nvSpPr>
      <cdr:spPr>
        <a:xfrm xmlns:a="http://schemas.openxmlformats.org/drawingml/2006/main" rot="20378070">
          <a:off x="4883326" y="2502674"/>
          <a:ext cx="353079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300">
              <a:solidFill>
                <a:schemeClr val="bg1"/>
              </a:solidFill>
            </a:rPr>
            <a:t>pilou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88" tIns="45194" rIns="90388" bIns="45194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88" tIns="45194" rIns="90388" bIns="45194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55113F8-F17E-4C14-8A01-92317B46350E}" type="datetimeFigureOut">
              <a:rPr lang="de-DE"/>
              <a:pPr>
                <a:defRPr/>
              </a:pPr>
              <a:t>22.01.2015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2871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88" tIns="45194" rIns="90388" bIns="45194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871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88" tIns="45194" rIns="90388" bIns="45194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C8C4D2-1111-42BF-B38F-FF850A5C8876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95716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5953"/>
            <a:ext cx="5438775" cy="446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1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710"/>
            <a:ext cx="2946400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CA23439-99B3-4297-912E-AEC673019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2771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F8FE7-EAC1-419B-8A23-D228FBD3E77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F8FE7-EAC1-419B-8A23-D228FBD3E77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sz="1200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1F834-FB5F-49D7-BBA0-EB560AC14F2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16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sz="1200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1F834-FB5F-49D7-BBA0-EB560AC14F2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163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1F834-FB5F-49D7-BBA0-EB560AC14F2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72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F8FE7-EAC1-419B-8A23-D228FBD3E77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AF68D-BF36-4967-93C9-9FDCBE9766E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880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A23439-99B3-4297-912E-AEC673019E9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53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F8FE7-EAC1-419B-8A23-D228FBD3E77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8356CF-F5B4-4EA9-A59B-BEA76D50CD3A}" type="slidenum">
              <a:rPr lang="en-GB" smtClean="0"/>
              <a:pPr eaLnBrk="1" hangingPunct="1"/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53595" y="9433758"/>
            <a:ext cx="2944085" cy="49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38" tIns="46369" rIns="92738" bIns="46369" anchor="b"/>
          <a:lstStyle/>
          <a:p>
            <a:pPr algn="r" defTabSz="927100"/>
            <a:fld id="{43EED144-6A98-4FBF-AD74-84833E8392D1}" type="slidenum">
              <a:rPr lang="en-US" sz="1200">
                <a:latin typeface="Times New Roman" pitchFamily="18" charset="0"/>
                <a:cs typeface="Times New Roman" pitchFamily="18" charset="0"/>
              </a:rPr>
              <a:pPr algn="r" defTabSz="927100"/>
              <a:t>17</a:t>
            </a:fld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AF68D-BF36-4967-93C9-9FDCBE9766E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39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17475"/>
            <a:ext cx="9142413" cy="6738938"/>
            <a:chOff x="0" y="74"/>
            <a:chExt cx="5759" cy="4245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invGray">
            <a:xfrm>
              <a:off x="432" y="4113"/>
              <a:ext cx="2208" cy="20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invGray">
            <a:xfrm>
              <a:off x="432" y="1536"/>
              <a:ext cx="5327" cy="48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77" name="Oval 5"/>
            <p:cNvSpPr>
              <a:spLocks noChangeArrowheads="1"/>
            </p:cNvSpPr>
            <p:nvPr/>
          </p:nvSpPr>
          <p:spPr bwMode="invGray">
            <a:xfrm>
              <a:off x="555" y="7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78" name="Oval 6"/>
            <p:cNvSpPr>
              <a:spLocks noChangeArrowheads="1"/>
            </p:cNvSpPr>
            <p:nvPr/>
          </p:nvSpPr>
          <p:spPr bwMode="invGray">
            <a:xfrm>
              <a:off x="555" y="21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79" name="Oval 7"/>
            <p:cNvSpPr>
              <a:spLocks noChangeArrowheads="1"/>
            </p:cNvSpPr>
            <p:nvPr/>
          </p:nvSpPr>
          <p:spPr bwMode="invGray">
            <a:xfrm>
              <a:off x="555" y="36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0" name="Oval 8"/>
            <p:cNvSpPr>
              <a:spLocks noChangeArrowheads="1"/>
            </p:cNvSpPr>
            <p:nvPr/>
          </p:nvSpPr>
          <p:spPr bwMode="invGray">
            <a:xfrm>
              <a:off x="555" y="651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1" name="Oval 9"/>
            <p:cNvSpPr>
              <a:spLocks noChangeArrowheads="1"/>
            </p:cNvSpPr>
            <p:nvPr/>
          </p:nvSpPr>
          <p:spPr bwMode="invGray">
            <a:xfrm>
              <a:off x="555" y="79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2" name="Oval 10"/>
            <p:cNvSpPr>
              <a:spLocks noChangeArrowheads="1"/>
            </p:cNvSpPr>
            <p:nvPr/>
          </p:nvSpPr>
          <p:spPr bwMode="invGray">
            <a:xfrm>
              <a:off x="555" y="93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3" name="Oval 11"/>
            <p:cNvSpPr>
              <a:spLocks noChangeArrowheads="1"/>
            </p:cNvSpPr>
            <p:nvPr/>
          </p:nvSpPr>
          <p:spPr bwMode="invGray">
            <a:xfrm>
              <a:off x="555" y="108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4" name="Oval 12"/>
            <p:cNvSpPr>
              <a:spLocks noChangeArrowheads="1"/>
            </p:cNvSpPr>
            <p:nvPr/>
          </p:nvSpPr>
          <p:spPr bwMode="invGray">
            <a:xfrm>
              <a:off x="555" y="1227"/>
              <a:ext cx="42" cy="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3085" name="Oval 13"/>
            <p:cNvSpPr>
              <a:spLocks noChangeArrowheads="1"/>
            </p:cNvSpPr>
            <p:nvPr/>
          </p:nvSpPr>
          <p:spPr bwMode="invGray">
            <a:xfrm>
              <a:off x="555" y="1371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2859" y="4202"/>
              <a:ext cx="2729" cy="41"/>
              <a:chOff x="2859" y="4202"/>
              <a:chExt cx="2729" cy="41"/>
            </a:xfrm>
          </p:grpSpPr>
          <p:sp>
            <p:nvSpPr>
              <p:cNvPr id="3087" name="Oval 15"/>
              <p:cNvSpPr>
                <a:spLocks noChangeArrowheads="1"/>
              </p:cNvSpPr>
              <p:nvPr/>
            </p:nvSpPr>
            <p:spPr bwMode="invGray">
              <a:xfrm>
                <a:off x="285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88" name="Oval 16"/>
              <p:cNvSpPr>
                <a:spLocks noChangeArrowheads="1"/>
              </p:cNvSpPr>
              <p:nvPr/>
            </p:nvSpPr>
            <p:spPr bwMode="invGray">
              <a:xfrm>
                <a:off x="324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89" name="Oval 17"/>
              <p:cNvSpPr>
                <a:spLocks noChangeArrowheads="1"/>
              </p:cNvSpPr>
              <p:nvPr/>
            </p:nvSpPr>
            <p:spPr bwMode="invGray">
              <a:xfrm>
                <a:off x="362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0" name="Oval 18"/>
              <p:cNvSpPr>
                <a:spLocks noChangeArrowheads="1"/>
              </p:cNvSpPr>
              <p:nvPr/>
            </p:nvSpPr>
            <p:spPr bwMode="invGray">
              <a:xfrm>
                <a:off x="4011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1" name="Oval 19"/>
              <p:cNvSpPr>
                <a:spLocks noChangeArrowheads="1"/>
              </p:cNvSpPr>
              <p:nvPr/>
            </p:nvSpPr>
            <p:spPr bwMode="invGray">
              <a:xfrm>
                <a:off x="4395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2" name="Oval 20"/>
              <p:cNvSpPr>
                <a:spLocks noChangeArrowheads="1"/>
              </p:cNvSpPr>
              <p:nvPr/>
            </p:nvSpPr>
            <p:spPr bwMode="invGray">
              <a:xfrm>
                <a:off x="477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3" name="Oval 21"/>
              <p:cNvSpPr>
                <a:spLocks noChangeArrowheads="1"/>
              </p:cNvSpPr>
              <p:nvPr/>
            </p:nvSpPr>
            <p:spPr bwMode="invGray">
              <a:xfrm>
                <a:off x="516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4" name="Oval 22"/>
              <p:cNvSpPr>
                <a:spLocks noChangeArrowheads="1"/>
              </p:cNvSpPr>
              <p:nvPr/>
            </p:nvSpPr>
            <p:spPr bwMode="invGray">
              <a:xfrm>
                <a:off x="554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</p:grpSp>
        <p:sp>
          <p:nvSpPr>
            <p:cNvPr id="3095" name="Oval 23"/>
            <p:cNvSpPr>
              <a:spLocks noChangeArrowheads="1"/>
            </p:cNvSpPr>
            <p:nvPr/>
          </p:nvSpPr>
          <p:spPr bwMode="invGray">
            <a:xfrm>
              <a:off x="555" y="507"/>
              <a:ext cx="42" cy="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0" y="2327"/>
              <a:ext cx="1203" cy="1203"/>
              <a:chOff x="0" y="2327"/>
              <a:chExt cx="1203" cy="1203"/>
            </a:xfrm>
          </p:grpSpPr>
          <p:sp>
            <p:nvSpPr>
              <p:cNvPr id="3097" name="Freeform 25"/>
              <p:cNvSpPr>
                <a:spLocks/>
              </p:cNvSpPr>
              <p:nvPr/>
            </p:nvSpPr>
            <p:spPr bwMode="invGray">
              <a:xfrm>
                <a:off x="0" y="2394"/>
                <a:ext cx="443" cy="1033"/>
              </a:xfrm>
              <a:custGeom>
                <a:avLst/>
                <a:gdLst/>
                <a:ahLst/>
                <a:cxnLst>
                  <a:cxn ang="0">
                    <a:pos x="290" y="1016"/>
                  </a:cxn>
                  <a:cxn ang="0">
                    <a:pos x="316" y="974"/>
                  </a:cxn>
                  <a:cxn ang="0">
                    <a:pos x="354" y="920"/>
                  </a:cxn>
                  <a:cxn ang="0">
                    <a:pos x="384" y="884"/>
                  </a:cxn>
                  <a:cxn ang="0">
                    <a:pos x="381" y="832"/>
                  </a:cxn>
                  <a:cxn ang="0">
                    <a:pos x="370" y="794"/>
                  </a:cxn>
                  <a:cxn ang="0">
                    <a:pos x="361" y="760"/>
                  </a:cxn>
                  <a:cxn ang="0">
                    <a:pos x="361" y="734"/>
                  </a:cxn>
                  <a:cxn ang="0">
                    <a:pos x="359" y="707"/>
                  </a:cxn>
                  <a:cxn ang="0">
                    <a:pos x="373" y="691"/>
                  </a:cxn>
                  <a:cxn ang="0">
                    <a:pos x="391" y="686"/>
                  </a:cxn>
                  <a:cxn ang="0">
                    <a:pos x="395" y="680"/>
                  </a:cxn>
                  <a:cxn ang="0">
                    <a:pos x="390" y="671"/>
                  </a:cxn>
                  <a:cxn ang="0">
                    <a:pos x="386" y="660"/>
                  </a:cxn>
                  <a:cxn ang="0">
                    <a:pos x="437" y="635"/>
                  </a:cxn>
                  <a:cxn ang="0">
                    <a:pos x="442" y="619"/>
                  </a:cxn>
                  <a:cxn ang="0">
                    <a:pos x="438" y="604"/>
                  </a:cxn>
                  <a:cxn ang="0">
                    <a:pos x="400" y="543"/>
                  </a:cxn>
                  <a:cxn ang="0">
                    <a:pos x="384" y="474"/>
                  </a:cxn>
                  <a:cxn ang="0">
                    <a:pos x="354" y="455"/>
                  </a:cxn>
                  <a:cxn ang="0">
                    <a:pos x="326" y="433"/>
                  </a:cxn>
                  <a:cxn ang="0">
                    <a:pos x="312" y="411"/>
                  </a:cxn>
                  <a:cxn ang="0">
                    <a:pos x="307" y="391"/>
                  </a:cxn>
                  <a:cxn ang="0">
                    <a:pos x="290" y="339"/>
                  </a:cxn>
                  <a:cxn ang="0">
                    <a:pos x="308" y="289"/>
                  </a:cxn>
                  <a:cxn ang="0">
                    <a:pos x="298" y="278"/>
                  </a:cxn>
                  <a:cxn ang="0">
                    <a:pos x="280" y="307"/>
                  </a:cxn>
                  <a:cxn ang="0">
                    <a:pos x="269" y="283"/>
                  </a:cxn>
                  <a:cxn ang="0">
                    <a:pos x="272" y="224"/>
                  </a:cxn>
                  <a:cxn ang="0">
                    <a:pos x="280" y="177"/>
                  </a:cxn>
                  <a:cxn ang="0">
                    <a:pos x="280" y="146"/>
                  </a:cxn>
                  <a:cxn ang="0">
                    <a:pos x="281" y="123"/>
                  </a:cxn>
                  <a:cxn ang="0">
                    <a:pos x="290" y="104"/>
                  </a:cxn>
                  <a:cxn ang="0">
                    <a:pos x="296" y="97"/>
                  </a:cxn>
                  <a:cxn ang="0">
                    <a:pos x="298" y="94"/>
                  </a:cxn>
                  <a:cxn ang="0">
                    <a:pos x="301" y="92"/>
                  </a:cxn>
                  <a:cxn ang="0">
                    <a:pos x="307" y="83"/>
                  </a:cxn>
                  <a:cxn ang="0">
                    <a:pos x="317" y="79"/>
                  </a:cxn>
                  <a:cxn ang="0">
                    <a:pos x="328" y="77"/>
                  </a:cxn>
                  <a:cxn ang="0">
                    <a:pos x="337" y="74"/>
                  </a:cxn>
                  <a:cxn ang="0">
                    <a:pos x="345" y="67"/>
                  </a:cxn>
                  <a:cxn ang="0">
                    <a:pos x="337" y="50"/>
                  </a:cxn>
                  <a:cxn ang="0">
                    <a:pos x="337" y="47"/>
                  </a:cxn>
                  <a:cxn ang="0">
                    <a:pos x="337" y="43"/>
                  </a:cxn>
                  <a:cxn ang="0">
                    <a:pos x="337" y="41"/>
                  </a:cxn>
                  <a:cxn ang="0">
                    <a:pos x="334" y="38"/>
                  </a:cxn>
                  <a:cxn ang="0">
                    <a:pos x="321" y="21"/>
                  </a:cxn>
                  <a:cxn ang="0">
                    <a:pos x="316" y="0"/>
                  </a:cxn>
                  <a:cxn ang="0">
                    <a:pos x="188" y="94"/>
                  </a:cxn>
                  <a:cxn ang="0">
                    <a:pos x="88" y="218"/>
                  </a:cxn>
                  <a:cxn ang="0">
                    <a:pos x="21" y="366"/>
                  </a:cxn>
                  <a:cxn ang="0">
                    <a:pos x="0" y="530"/>
                  </a:cxn>
                  <a:cxn ang="0">
                    <a:pos x="20" y="680"/>
                  </a:cxn>
                  <a:cxn ang="0">
                    <a:pos x="74" y="819"/>
                  </a:cxn>
                  <a:cxn ang="0">
                    <a:pos x="160" y="938"/>
                  </a:cxn>
                  <a:cxn ang="0">
                    <a:pos x="272" y="1032"/>
                  </a:cxn>
                </a:cxnLst>
                <a:rect l="0" t="0" r="r" b="b"/>
                <a:pathLst>
                  <a:path w="443" h="1033">
                    <a:moveTo>
                      <a:pt x="272" y="1032"/>
                    </a:moveTo>
                    <a:lnTo>
                      <a:pt x="290" y="1016"/>
                    </a:lnTo>
                    <a:lnTo>
                      <a:pt x="301" y="992"/>
                    </a:lnTo>
                    <a:lnTo>
                      <a:pt x="316" y="974"/>
                    </a:lnTo>
                    <a:lnTo>
                      <a:pt x="328" y="955"/>
                    </a:lnTo>
                    <a:lnTo>
                      <a:pt x="354" y="920"/>
                    </a:lnTo>
                    <a:lnTo>
                      <a:pt x="373" y="904"/>
                    </a:lnTo>
                    <a:lnTo>
                      <a:pt x="384" y="884"/>
                    </a:lnTo>
                    <a:lnTo>
                      <a:pt x="390" y="848"/>
                    </a:lnTo>
                    <a:lnTo>
                      <a:pt x="381" y="832"/>
                    </a:lnTo>
                    <a:lnTo>
                      <a:pt x="375" y="812"/>
                    </a:lnTo>
                    <a:lnTo>
                      <a:pt x="370" y="794"/>
                    </a:lnTo>
                    <a:lnTo>
                      <a:pt x="361" y="774"/>
                    </a:lnTo>
                    <a:lnTo>
                      <a:pt x="361" y="760"/>
                    </a:lnTo>
                    <a:lnTo>
                      <a:pt x="361" y="747"/>
                    </a:lnTo>
                    <a:lnTo>
                      <a:pt x="361" y="734"/>
                    </a:lnTo>
                    <a:lnTo>
                      <a:pt x="359" y="722"/>
                    </a:lnTo>
                    <a:lnTo>
                      <a:pt x="359" y="707"/>
                    </a:lnTo>
                    <a:lnTo>
                      <a:pt x="364" y="698"/>
                    </a:lnTo>
                    <a:lnTo>
                      <a:pt x="373" y="691"/>
                    </a:lnTo>
                    <a:lnTo>
                      <a:pt x="390" y="686"/>
                    </a:lnTo>
                    <a:lnTo>
                      <a:pt x="391" y="686"/>
                    </a:lnTo>
                    <a:lnTo>
                      <a:pt x="395" y="682"/>
                    </a:lnTo>
                    <a:lnTo>
                      <a:pt x="395" y="680"/>
                    </a:lnTo>
                    <a:lnTo>
                      <a:pt x="395" y="677"/>
                    </a:lnTo>
                    <a:lnTo>
                      <a:pt x="390" y="671"/>
                    </a:lnTo>
                    <a:lnTo>
                      <a:pt x="386" y="666"/>
                    </a:lnTo>
                    <a:lnTo>
                      <a:pt x="386" y="660"/>
                    </a:lnTo>
                    <a:lnTo>
                      <a:pt x="395" y="655"/>
                    </a:lnTo>
                    <a:lnTo>
                      <a:pt x="437" y="635"/>
                    </a:lnTo>
                    <a:lnTo>
                      <a:pt x="442" y="626"/>
                    </a:lnTo>
                    <a:lnTo>
                      <a:pt x="442" y="619"/>
                    </a:lnTo>
                    <a:lnTo>
                      <a:pt x="442" y="613"/>
                    </a:lnTo>
                    <a:lnTo>
                      <a:pt x="438" y="604"/>
                    </a:lnTo>
                    <a:lnTo>
                      <a:pt x="417" y="577"/>
                    </a:lnTo>
                    <a:lnTo>
                      <a:pt x="400" y="543"/>
                    </a:lnTo>
                    <a:lnTo>
                      <a:pt x="391" y="511"/>
                    </a:lnTo>
                    <a:lnTo>
                      <a:pt x="384" y="474"/>
                    </a:lnTo>
                    <a:lnTo>
                      <a:pt x="368" y="465"/>
                    </a:lnTo>
                    <a:lnTo>
                      <a:pt x="354" y="455"/>
                    </a:lnTo>
                    <a:lnTo>
                      <a:pt x="339" y="444"/>
                    </a:lnTo>
                    <a:lnTo>
                      <a:pt x="326" y="433"/>
                    </a:lnTo>
                    <a:lnTo>
                      <a:pt x="317" y="422"/>
                    </a:lnTo>
                    <a:lnTo>
                      <a:pt x="312" y="411"/>
                    </a:lnTo>
                    <a:lnTo>
                      <a:pt x="308" y="402"/>
                    </a:lnTo>
                    <a:lnTo>
                      <a:pt x="307" y="391"/>
                    </a:lnTo>
                    <a:lnTo>
                      <a:pt x="285" y="363"/>
                    </a:lnTo>
                    <a:lnTo>
                      <a:pt x="290" y="339"/>
                    </a:lnTo>
                    <a:lnTo>
                      <a:pt x="301" y="314"/>
                    </a:lnTo>
                    <a:lnTo>
                      <a:pt x="308" y="289"/>
                    </a:lnTo>
                    <a:lnTo>
                      <a:pt x="308" y="267"/>
                    </a:lnTo>
                    <a:lnTo>
                      <a:pt x="298" y="278"/>
                    </a:lnTo>
                    <a:lnTo>
                      <a:pt x="287" y="294"/>
                    </a:lnTo>
                    <a:lnTo>
                      <a:pt x="280" y="307"/>
                    </a:lnTo>
                    <a:lnTo>
                      <a:pt x="272" y="314"/>
                    </a:lnTo>
                    <a:lnTo>
                      <a:pt x="269" y="283"/>
                    </a:lnTo>
                    <a:lnTo>
                      <a:pt x="271" y="254"/>
                    </a:lnTo>
                    <a:lnTo>
                      <a:pt x="272" y="224"/>
                    </a:lnTo>
                    <a:lnTo>
                      <a:pt x="272" y="195"/>
                    </a:lnTo>
                    <a:lnTo>
                      <a:pt x="280" y="177"/>
                    </a:lnTo>
                    <a:lnTo>
                      <a:pt x="280" y="164"/>
                    </a:lnTo>
                    <a:lnTo>
                      <a:pt x="280" y="146"/>
                    </a:lnTo>
                    <a:lnTo>
                      <a:pt x="281" y="133"/>
                    </a:lnTo>
                    <a:lnTo>
                      <a:pt x="281" y="123"/>
                    </a:lnTo>
                    <a:lnTo>
                      <a:pt x="285" y="113"/>
                    </a:lnTo>
                    <a:lnTo>
                      <a:pt x="290" y="104"/>
                    </a:lnTo>
                    <a:lnTo>
                      <a:pt x="296" y="97"/>
                    </a:lnTo>
                    <a:lnTo>
                      <a:pt x="296" y="97"/>
                    </a:lnTo>
                    <a:lnTo>
                      <a:pt x="298" y="94"/>
                    </a:lnTo>
                    <a:lnTo>
                      <a:pt x="298" y="94"/>
                    </a:lnTo>
                    <a:lnTo>
                      <a:pt x="298" y="94"/>
                    </a:lnTo>
                    <a:lnTo>
                      <a:pt x="301" y="92"/>
                    </a:lnTo>
                    <a:lnTo>
                      <a:pt x="303" y="86"/>
                    </a:lnTo>
                    <a:lnTo>
                      <a:pt x="307" y="83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3" y="77"/>
                    </a:lnTo>
                    <a:lnTo>
                      <a:pt x="328" y="77"/>
                    </a:lnTo>
                    <a:lnTo>
                      <a:pt x="334" y="74"/>
                    </a:lnTo>
                    <a:lnTo>
                      <a:pt x="337" y="74"/>
                    </a:lnTo>
                    <a:lnTo>
                      <a:pt x="339" y="72"/>
                    </a:lnTo>
                    <a:lnTo>
                      <a:pt x="345" y="67"/>
                    </a:lnTo>
                    <a:lnTo>
                      <a:pt x="345" y="63"/>
                    </a:lnTo>
                    <a:lnTo>
                      <a:pt x="337" y="50"/>
                    </a:lnTo>
                    <a:lnTo>
                      <a:pt x="337" y="50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37" y="43"/>
                    </a:lnTo>
                    <a:lnTo>
                      <a:pt x="337" y="43"/>
                    </a:lnTo>
                    <a:lnTo>
                      <a:pt x="337" y="41"/>
                    </a:lnTo>
                    <a:lnTo>
                      <a:pt x="334" y="41"/>
                    </a:lnTo>
                    <a:lnTo>
                      <a:pt x="334" y="38"/>
                    </a:lnTo>
                    <a:lnTo>
                      <a:pt x="328" y="30"/>
                    </a:lnTo>
                    <a:lnTo>
                      <a:pt x="321" y="21"/>
                    </a:lnTo>
                    <a:lnTo>
                      <a:pt x="317" y="11"/>
                    </a:lnTo>
                    <a:lnTo>
                      <a:pt x="316" y="0"/>
                    </a:lnTo>
                    <a:lnTo>
                      <a:pt x="249" y="41"/>
                    </a:lnTo>
                    <a:lnTo>
                      <a:pt x="188" y="94"/>
                    </a:lnTo>
                    <a:lnTo>
                      <a:pt x="133" y="151"/>
                    </a:lnTo>
                    <a:lnTo>
                      <a:pt x="88" y="218"/>
                    </a:lnTo>
                    <a:lnTo>
                      <a:pt x="50" y="289"/>
                    </a:lnTo>
                    <a:lnTo>
                      <a:pt x="21" y="366"/>
                    </a:lnTo>
                    <a:lnTo>
                      <a:pt x="5" y="446"/>
                    </a:lnTo>
                    <a:lnTo>
                      <a:pt x="0" y="530"/>
                    </a:lnTo>
                    <a:lnTo>
                      <a:pt x="5" y="608"/>
                    </a:lnTo>
                    <a:lnTo>
                      <a:pt x="20" y="680"/>
                    </a:lnTo>
                    <a:lnTo>
                      <a:pt x="45" y="751"/>
                    </a:lnTo>
                    <a:lnTo>
                      <a:pt x="74" y="819"/>
                    </a:lnTo>
                    <a:lnTo>
                      <a:pt x="114" y="879"/>
                    </a:lnTo>
                    <a:lnTo>
                      <a:pt x="160" y="938"/>
                    </a:lnTo>
                    <a:lnTo>
                      <a:pt x="215" y="987"/>
                    </a:lnTo>
                    <a:lnTo>
                      <a:pt x="272" y="1032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8" name="Freeform 26"/>
              <p:cNvSpPr>
                <a:spLocks/>
              </p:cNvSpPr>
              <p:nvPr/>
            </p:nvSpPr>
            <p:spPr bwMode="invGray">
              <a:xfrm>
                <a:off x="379" y="2327"/>
                <a:ext cx="824" cy="1203"/>
              </a:xfrm>
              <a:custGeom>
                <a:avLst/>
                <a:gdLst/>
                <a:ahLst/>
                <a:cxnLst>
                  <a:cxn ang="0">
                    <a:pos x="796" y="688"/>
                  </a:cxn>
                  <a:cxn ang="0">
                    <a:pos x="756" y="641"/>
                  </a:cxn>
                  <a:cxn ang="0">
                    <a:pos x="812" y="615"/>
                  </a:cxn>
                  <a:cxn ang="0">
                    <a:pos x="814" y="502"/>
                  </a:cxn>
                  <a:cxn ang="0">
                    <a:pos x="705" y="247"/>
                  </a:cxn>
                  <a:cxn ang="0">
                    <a:pos x="651" y="262"/>
                  </a:cxn>
                  <a:cxn ang="0">
                    <a:pos x="574" y="289"/>
                  </a:cxn>
                  <a:cxn ang="0">
                    <a:pos x="536" y="258"/>
                  </a:cxn>
                  <a:cxn ang="0">
                    <a:pos x="563" y="170"/>
                  </a:cxn>
                  <a:cxn ang="0">
                    <a:pos x="532" y="81"/>
                  </a:cxn>
                  <a:cxn ang="0">
                    <a:pos x="455" y="56"/>
                  </a:cxn>
                  <a:cxn ang="0">
                    <a:pos x="484" y="150"/>
                  </a:cxn>
                  <a:cxn ang="0">
                    <a:pos x="465" y="190"/>
                  </a:cxn>
                  <a:cxn ang="0">
                    <a:pos x="442" y="200"/>
                  </a:cxn>
                  <a:cxn ang="0">
                    <a:pos x="419" y="164"/>
                  </a:cxn>
                  <a:cxn ang="0">
                    <a:pos x="381" y="108"/>
                  </a:cxn>
                  <a:cxn ang="0">
                    <a:pos x="406" y="108"/>
                  </a:cxn>
                  <a:cxn ang="0">
                    <a:pos x="424" y="72"/>
                  </a:cxn>
                  <a:cxn ang="0">
                    <a:pos x="325" y="0"/>
                  </a:cxn>
                  <a:cxn ang="0">
                    <a:pos x="281" y="27"/>
                  </a:cxn>
                  <a:cxn ang="0">
                    <a:pos x="240" y="72"/>
                  </a:cxn>
                  <a:cxn ang="0">
                    <a:pos x="209" y="114"/>
                  </a:cxn>
                  <a:cxn ang="0">
                    <a:pos x="209" y="150"/>
                  </a:cxn>
                  <a:cxn ang="0">
                    <a:pos x="240" y="164"/>
                  </a:cxn>
                  <a:cxn ang="0">
                    <a:pos x="209" y="222"/>
                  </a:cxn>
                  <a:cxn ang="0">
                    <a:pos x="213" y="242"/>
                  </a:cxn>
                  <a:cxn ang="0">
                    <a:pos x="267" y="222"/>
                  </a:cxn>
                  <a:cxn ang="0">
                    <a:pos x="303" y="170"/>
                  </a:cxn>
                  <a:cxn ang="0">
                    <a:pos x="354" y="231"/>
                  </a:cxn>
                  <a:cxn ang="0">
                    <a:pos x="372" y="291"/>
                  </a:cxn>
                  <a:cxn ang="0">
                    <a:pos x="348" y="294"/>
                  </a:cxn>
                  <a:cxn ang="0">
                    <a:pos x="298" y="309"/>
                  </a:cxn>
                  <a:cxn ang="0">
                    <a:pos x="323" y="330"/>
                  </a:cxn>
                  <a:cxn ang="0">
                    <a:pos x="260" y="339"/>
                  </a:cxn>
                  <a:cxn ang="0">
                    <a:pos x="189" y="411"/>
                  </a:cxn>
                  <a:cxn ang="0">
                    <a:pos x="184" y="469"/>
                  </a:cxn>
                  <a:cxn ang="0">
                    <a:pos x="148" y="435"/>
                  </a:cxn>
                  <a:cxn ang="0">
                    <a:pos x="83" y="402"/>
                  </a:cxn>
                  <a:cxn ang="0">
                    <a:pos x="0" y="455"/>
                  </a:cxn>
                  <a:cxn ang="0">
                    <a:pos x="54" y="496"/>
                  </a:cxn>
                  <a:cxn ang="0">
                    <a:pos x="74" y="485"/>
                  </a:cxn>
                  <a:cxn ang="0">
                    <a:pos x="54" y="608"/>
                  </a:cxn>
                  <a:cxn ang="0">
                    <a:pos x="132" y="641"/>
                  </a:cxn>
                  <a:cxn ang="0">
                    <a:pos x="195" y="661"/>
                  </a:cxn>
                  <a:cxn ang="0">
                    <a:pos x="249" y="744"/>
                  </a:cxn>
                  <a:cxn ang="0">
                    <a:pos x="334" y="886"/>
                  </a:cxn>
                  <a:cxn ang="0">
                    <a:pos x="391" y="1007"/>
                  </a:cxn>
                  <a:cxn ang="0">
                    <a:pos x="292" y="1052"/>
                  </a:cxn>
                  <a:cxn ang="0">
                    <a:pos x="182" y="1105"/>
                  </a:cxn>
                  <a:cxn ang="0">
                    <a:pos x="68" y="1180"/>
                  </a:cxn>
                  <a:cxn ang="0">
                    <a:pos x="200" y="1202"/>
                  </a:cxn>
                  <a:cxn ang="0">
                    <a:pos x="417" y="1168"/>
                  </a:cxn>
                  <a:cxn ang="0">
                    <a:pos x="613" y="1052"/>
                  </a:cxn>
                  <a:cxn ang="0">
                    <a:pos x="610" y="929"/>
                  </a:cxn>
                  <a:cxn ang="0">
                    <a:pos x="543" y="888"/>
                  </a:cxn>
                  <a:cxn ang="0">
                    <a:pos x="567" y="791"/>
                  </a:cxn>
                  <a:cxn ang="0">
                    <a:pos x="655" y="738"/>
                  </a:cxn>
                  <a:cxn ang="0">
                    <a:pos x="725" y="713"/>
                  </a:cxn>
                  <a:cxn ang="0">
                    <a:pos x="792" y="729"/>
                  </a:cxn>
                </a:cxnLst>
                <a:rect l="0" t="0" r="r" b="b"/>
                <a:pathLst>
                  <a:path w="824" h="1203">
                    <a:moveTo>
                      <a:pt x="803" y="736"/>
                    </a:moveTo>
                    <a:lnTo>
                      <a:pt x="807" y="724"/>
                    </a:lnTo>
                    <a:lnTo>
                      <a:pt x="808" y="713"/>
                    </a:lnTo>
                    <a:lnTo>
                      <a:pt x="812" y="702"/>
                    </a:lnTo>
                    <a:lnTo>
                      <a:pt x="814" y="691"/>
                    </a:lnTo>
                    <a:lnTo>
                      <a:pt x="803" y="691"/>
                    </a:lnTo>
                    <a:lnTo>
                      <a:pt x="796" y="688"/>
                    </a:lnTo>
                    <a:lnTo>
                      <a:pt x="783" y="686"/>
                    </a:lnTo>
                    <a:lnTo>
                      <a:pt x="776" y="680"/>
                    </a:lnTo>
                    <a:lnTo>
                      <a:pt x="770" y="675"/>
                    </a:lnTo>
                    <a:lnTo>
                      <a:pt x="767" y="666"/>
                    </a:lnTo>
                    <a:lnTo>
                      <a:pt x="761" y="661"/>
                    </a:lnTo>
                    <a:lnTo>
                      <a:pt x="760" y="655"/>
                    </a:lnTo>
                    <a:lnTo>
                      <a:pt x="756" y="641"/>
                    </a:lnTo>
                    <a:lnTo>
                      <a:pt x="756" y="624"/>
                    </a:lnTo>
                    <a:lnTo>
                      <a:pt x="760" y="610"/>
                    </a:lnTo>
                    <a:lnTo>
                      <a:pt x="767" y="599"/>
                    </a:lnTo>
                    <a:lnTo>
                      <a:pt x="781" y="597"/>
                    </a:lnTo>
                    <a:lnTo>
                      <a:pt x="792" y="599"/>
                    </a:lnTo>
                    <a:lnTo>
                      <a:pt x="803" y="608"/>
                    </a:lnTo>
                    <a:lnTo>
                      <a:pt x="812" y="615"/>
                    </a:lnTo>
                    <a:lnTo>
                      <a:pt x="819" y="628"/>
                    </a:lnTo>
                    <a:lnTo>
                      <a:pt x="823" y="619"/>
                    </a:lnTo>
                    <a:lnTo>
                      <a:pt x="823" y="610"/>
                    </a:lnTo>
                    <a:lnTo>
                      <a:pt x="823" y="605"/>
                    </a:lnTo>
                    <a:lnTo>
                      <a:pt x="823" y="597"/>
                    </a:lnTo>
                    <a:lnTo>
                      <a:pt x="819" y="549"/>
                    </a:lnTo>
                    <a:lnTo>
                      <a:pt x="814" y="502"/>
                    </a:lnTo>
                    <a:lnTo>
                      <a:pt x="807" y="455"/>
                    </a:lnTo>
                    <a:lnTo>
                      <a:pt x="792" y="411"/>
                    </a:lnTo>
                    <a:lnTo>
                      <a:pt x="776" y="366"/>
                    </a:lnTo>
                    <a:lnTo>
                      <a:pt x="756" y="325"/>
                    </a:lnTo>
                    <a:lnTo>
                      <a:pt x="734" y="285"/>
                    </a:lnTo>
                    <a:lnTo>
                      <a:pt x="709" y="247"/>
                    </a:lnTo>
                    <a:lnTo>
                      <a:pt x="705" y="247"/>
                    </a:lnTo>
                    <a:lnTo>
                      <a:pt x="702" y="244"/>
                    </a:lnTo>
                    <a:lnTo>
                      <a:pt x="698" y="244"/>
                    </a:lnTo>
                    <a:lnTo>
                      <a:pt x="693" y="242"/>
                    </a:lnTo>
                    <a:lnTo>
                      <a:pt x="677" y="253"/>
                    </a:lnTo>
                    <a:lnTo>
                      <a:pt x="668" y="254"/>
                    </a:lnTo>
                    <a:lnTo>
                      <a:pt x="660" y="258"/>
                    </a:lnTo>
                    <a:lnTo>
                      <a:pt x="651" y="262"/>
                    </a:lnTo>
                    <a:lnTo>
                      <a:pt x="642" y="264"/>
                    </a:lnTo>
                    <a:lnTo>
                      <a:pt x="631" y="267"/>
                    </a:lnTo>
                    <a:lnTo>
                      <a:pt x="619" y="273"/>
                    </a:lnTo>
                    <a:lnTo>
                      <a:pt x="606" y="278"/>
                    </a:lnTo>
                    <a:lnTo>
                      <a:pt x="594" y="283"/>
                    </a:lnTo>
                    <a:lnTo>
                      <a:pt x="583" y="285"/>
                    </a:lnTo>
                    <a:lnTo>
                      <a:pt x="574" y="289"/>
                    </a:lnTo>
                    <a:lnTo>
                      <a:pt x="567" y="291"/>
                    </a:lnTo>
                    <a:lnTo>
                      <a:pt x="557" y="289"/>
                    </a:lnTo>
                    <a:lnTo>
                      <a:pt x="554" y="285"/>
                    </a:lnTo>
                    <a:lnTo>
                      <a:pt x="548" y="280"/>
                    </a:lnTo>
                    <a:lnTo>
                      <a:pt x="547" y="278"/>
                    </a:lnTo>
                    <a:lnTo>
                      <a:pt x="543" y="273"/>
                    </a:lnTo>
                    <a:lnTo>
                      <a:pt x="536" y="258"/>
                    </a:lnTo>
                    <a:lnTo>
                      <a:pt x="532" y="244"/>
                    </a:lnTo>
                    <a:lnTo>
                      <a:pt x="532" y="231"/>
                    </a:lnTo>
                    <a:lnTo>
                      <a:pt x="530" y="217"/>
                    </a:lnTo>
                    <a:lnTo>
                      <a:pt x="532" y="202"/>
                    </a:lnTo>
                    <a:lnTo>
                      <a:pt x="541" y="190"/>
                    </a:lnTo>
                    <a:lnTo>
                      <a:pt x="552" y="177"/>
                    </a:lnTo>
                    <a:lnTo>
                      <a:pt x="563" y="170"/>
                    </a:lnTo>
                    <a:lnTo>
                      <a:pt x="574" y="159"/>
                    </a:lnTo>
                    <a:lnTo>
                      <a:pt x="583" y="146"/>
                    </a:lnTo>
                    <a:lnTo>
                      <a:pt x="588" y="134"/>
                    </a:lnTo>
                    <a:lnTo>
                      <a:pt x="588" y="119"/>
                    </a:lnTo>
                    <a:lnTo>
                      <a:pt x="568" y="105"/>
                    </a:lnTo>
                    <a:lnTo>
                      <a:pt x="552" y="92"/>
                    </a:lnTo>
                    <a:lnTo>
                      <a:pt x="532" y="81"/>
                    </a:lnTo>
                    <a:lnTo>
                      <a:pt x="512" y="70"/>
                    </a:lnTo>
                    <a:lnTo>
                      <a:pt x="491" y="58"/>
                    </a:lnTo>
                    <a:lnTo>
                      <a:pt x="471" y="47"/>
                    </a:lnTo>
                    <a:lnTo>
                      <a:pt x="449" y="38"/>
                    </a:lnTo>
                    <a:lnTo>
                      <a:pt x="428" y="31"/>
                    </a:lnTo>
                    <a:lnTo>
                      <a:pt x="442" y="45"/>
                    </a:lnTo>
                    <a:lnTo>
                      <a:pt x="455" y="56"/>
                    </a:lnTo>
                    <a:lnTo>
                      <a:pt x="465" y="63"/>
                    </a:lnTo>
                    <a:lnTo>
                      <a:pt x="484" y="74"/>
                    </a:lnTo>
                    <a:lnTo>
                      <a:pt x="485" y="88"/>
                    </a:lnTo>
                    <a:lnTo>
                      <a:pt x="484" y="105"/>
                    </a:lnTo>
                    <a:lnTo>
                      <a:pt x="478" y="123"/>
                    </a:lnTo>
                    <a:lnTo>
                      <a:pt x="478" y="135"/>
                    </a:lnTo>
                    <a:lnTo>
                      <a:pt x="484" y="150"/>
                    </a:lnTo>
                    <a:lnTo>
                      <a:pt x="484" y="155"/>
                    </a:lnTo>
                    <a:lnTo>
                      <a:pt x="480" y="161"/>
                    </a:lnTo>
                    <a:lnTo>
                      <a:pt x="474" y="166"/>
                    </a:lnTo>
                    <a:lnTo>
                      <a:pt x="469" y="170"/>
                    </a:lnTo>
                    <a:lnTo>
                      <a:pt x="465" y="175"/>
                    </a:lnTo>
                    <a:lnTo>
                      <a:pt x="465" y="180"/>
                    </a:lnTo>
                    <a:lnTo>
                      <a:pt x="465" y="190"/>
                    </a:lnTo>
                    <a:lnTo>
                      <a:pt x="464" y="195"/>
                    </a:lnTo>
                    <a:lnTo>
                      <a:pt x="460" y="197"/>
                    </a:lnTo>
                    <a:lnTo>
                      <a:pt x="458" y="200"/>
                    </a:lnTo>
                    <a:lnTo>
                      <a:pt x="455" y="200"/>
                    </a:lnTo>
                    <a:lnTo>
                      <a:pt x="453" y="200"/>
                    </a:lnTo>
                    <a:lnTo>
                      <a:pt x="447" y="197"/>
                    </a:lnTo>
                    <a:lnTo>
                      <a:pt x="442" y="200"/>
                    </a:lnTo>
                    <a:lnTo>
                      <a:pt x="433" y="202"/>
                    </a:lnTo>
                    <a:lnTo>
                      <a:pt x="428" y="202"/>
                    </a:lnTo>
                    <a:lnTo>
                      <a:pt x="424" y="200"/>
                    </a:lnTo>
                    <a:lnTo>
                      <a:pt x="424" y="197"/>
                    </a:lnTo>
                    <a:lnTo>
                      <a:pt x="424" y="197"/>
                    </a:lnTo>
                    <a:lnTo>
                      <a:pt x="422" y="195"/>
                    </a:lnTo>
                    <a:lnTo>
                      <a:pt x="419" y="164"/>
                    </a:lnTo>
                    <a:lnTo>
                      <a:pt x="411" y="159"/>
                    </a:lnTo>
                    <a:lnTo>
                      <a:pt x="406" y="150"/>
                    </a:lnTo>
                    <a:lnTo>
                      <a:pt x="397" y="141"/>
                    </a:lnTo>
                    <a:lnTo>
                      <a:pt x="390" y="134"/>
                    </a:lnTo>
                    <a:lnTo>
                      <a:pt x="386" y="125"/>
                    </a:lnTo>
                    <a:lnTo>
                      <a:pt x="384" y="117"/>
                    </a:lnTo>
                    <a:lnTo>
                      <a:pt x="381" y="108"/>
                    </a:lnTo>
                    <a:lnTo>
                      <a:pt x="384" y="103"/>
                    </a:lnTo>
                    <a:lnTo>
                      <a:pt x="386" y="99"/>
                    </a:lnTo>
                    <a:lnTo>
                      <a:pt x="390" y="99"/>
                    </a:lnTo>
                    <a:lnTo>
                      <a:pt x="390" y="97"/>
                    </a:lnTo>
                    <a:lnTo>
                      <a:pt x="391" y="97"/>
                    </a:lnTo>
                    <a:lnTo>
                      <a:pt x="397" y="103"/>
                    </a:lnTo>
                    <a:lnTo>
                      <a:pt x="406" y="108"/>
                    </a:lnTo>
                    <a:lnTo>
                      <a:pt x="413" y="110"/>
                    </a:lnTo>
                    <a:lnTo>
                      <a:pt x="422" y="110"/>
                    </a:lnTo>
                    <a:lnTo>
                      <a:pt x="424" y="110"/>
                    </a:lnTo>
                    <a:lnTo>
                      <a:pt x="424" y="108"/>
                    </a:lnTo>
                    <a:lnTo>
                      <a:pt x="424" y="108"/>
                    </a:lnTo>
                    <a:lnTo>
                      <a:pt x="424" y="108"/>
                    </a:lnTo>
                    <a:lnTo>
                      <a:pt x="424" y="72"/>
                    </a:lnTo>
                    <a:lnTo>
                      <a:pt x="411" y="56"/>
                    </a:lnTo>
                    <a:lnTo>
                      <a:pt x="395" y="42"/>
                    </a:lnTo>
                    <a:lnTo>
                      <a:pt x="377" y="27"/>
                    </a:lnTo>
                    <a:lnTo>
                      <a:pt x="364" y="9"/>
                    </a:lnTo>
                    <a:lnTo>
                      <a:pt x="350" y="5"/>
                    </a:lnTo>
                    <a:lnTo>
                      <a:pt x="339" y="2"/>
                    </a:lnTo>
                    <a:lnTo>
                      <a:pt x="325" y="0"/>
                    </a:lnTo>
                    <a:lnTo>
                      <a:pt x="312" y="0"/>
                    </a:lnTo>
                    <a:lnTo>
                      <a:pt x="308" y="0"/>
                    </a:lnTo>
                    <a:lnTo>
                      <a:pt x="308" y="2"/>
                    </a:lnTo>
                    <a:lnTo>
                      <a:pt x="308" y="5"/>
                    </a:lnTo>
                    <a:lnTo>
                      <a:pt x="307" y="9"/>
                    </a:lnTo>
                    <a:lnTo>
                      <a:pt x="289" y="14"/>
                    </a:lnTo>
                    <a:lnTo>
                      <a:pt x="281" y="27"/>
                    </a:lnTo>
                    <a:lnTo>
                      <a:pt x="276" y="42"/>
                    </a:lnTo>
                    <a:lnTo>
                      <a:pt x="265" y="56"/>
                    </a:lnTo>
                    <a:lnTo>
                      <a:pt x="260" y="56"/>
                    </a:lnTo>
                    <a:lnTo>
                      <a:pt x="256" y="56"/>
                    </a:lnTo>
                    <a:lnTo>
                      <a:pt x="251" y="56"/>
                    </a:lnTo>
                    <a:lnTo>
                      <a:pt x="249" y="58"/>
                    </a:lnTo>
                    <a:lnTo>
                      <a:pt x="240" y="72"/>
                    </a:lnTo>
                    <a:lnTo>
                      <a:pt x="231" y="87"/>
                    </a:lnTo>
                    <a:lnTo>
                      <a:pt x="224" y="99"/>
                    </a:lnTo>
                    <a:lnTo>
                      <a:pt x="213" y="110"/>
                    </a:lnTo>
                    <a:lnTo>
                      <a:pt x="209" y="110"/>
                    </a:lnTo>
                    <a:lnTo>
                      <a:pt x="209" y="110"/>
                    </a:lnTo>
                    <a:lnTo>
                      <a:pt x="209" y="110"/>
                    </a:lnTo>
                    <a:lnTo>
                      <a:pt x="209" y="114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41"/>
                    </a:lnTo>
                    <a:lnTo>
                      <a:pt x="195" y="146"/>
                    </a:lnTo>
                    <a:lnTo>
                      <a:pt x="209" y="150"/>
                    </a:lnTo>
                    <a:lnTo>
                      <a:pt x="224" y="153"/>
                    </a:lnTo>
                    <a:lnTo>
                      <a:pt x="234" y="153"/>
                    </a:lnTo>
                    <a:lnTo>
                      <a:pt x="236" y="155"/>
                    </a:lnTo>
                    <a:lnTo>
                      <a:pt x="240" y="155"/>
                    </a:lnTo>
                    <a:lnTo>
                      <a:pt x="240" y="159"/>
                    </a:lnTo>
                    <a:lnTo>
                      <a:pt x="242" y="161"/>
                    </a:lnTo>
                    <a:lnTo>
                      <a:pt x="240" y="164"/>
                    </a:lnTo>
                    <a:lnTo>
                      <a:pt x="234" y="166"/>
                    </a:lnTo>
                    <a:lnTo>
                      <a:pt x="231" y="170"/>
                    </a:lnTo>
                    <a:lnTo>
                      <a:pt x="225" y="171"/>
                    </a:lnTo>
                    <a:lnTo>
                      <a:pt x="220" y="180"/>
                    </a:lnTo>
                    <a:lnTo>
                      <a:pt x="215" y="195"/>
                    </a:lnTo>
                    <a:lnTo>
                      <a:pt x="209" y="208"/>
                    </a:lnTo>
                    <a:lnTo>
                      <a:pt x="209" y="222"/>
                    </a:lnTo>
                    <a:lnTo>
                      <a:pt x="213" y="227"/>
                    </a:lnTo>
                    <a:lnTo>
                      <a:pt x="215" y="227"/>
                    </a:lnTo>
                    <a:lnTo>
                      <a:pt x="213" y="231"/>
                    </a:lnTo>
                    <a:lnTo>
                      <a:pt x="209" y="238"/>
                    </a:lnTo>
                    <a:lnTo>
                      <a:pt x="209" y="238"/>
                    </a:lnTo>
                    <a:lnTo>
                      <a:pt x="213" y="242"/>
                    </a:lnTo>
                    <a:lnTo>
                      <a:pt x="213" y="242"/>
                    </a:lnTo>
                    <a:lnTo>
                      <a:pt x="215" y="244"/>
                    </a:lnTo>
                    <a:lnTo>
                      <a:pt x="231" y="233"/>
                    </a:lnTo>
                    <a:lnTo>
                      <a:pt x="260" y="231"/>
                    </a:lnTo>
                    <a:lnTo>
                      <a:pt x="260" y="227"/>
                    </a:lnTo>
                    <a:lnTo>
                      <a:pt x="262" y="226"/>
                    </a:lnTo>
                    <a:lnTo>
                      <a:pt x="265" y="226"/>
                    </a:lnTo>
                    <a:lnTo>
                      <a:pt x="267" y="222"/>
                    </a:lnTo>
                    <a:lnTo>
                      <a:pt x="267" y="200"/>
                    </a:lnTo>
                    <a:lnTo>
                      <a:pt x="289" y="155"/>
                    </a:lnTo>
                    <a:lnTo>
                      <a:pt x="289" y="155"/>
                    </a:lnTo>
                    <a:lnTo>
                      <a:pt x="292" y="155"/>
                    </a:lnTo>
                    <a:lnTo>
                      <a:pt x="292" y="155"/>
                    </a:lnTo>
                    <a:lnTo>
                      <a:pt x="292" y="155"/>
                    </a:lnTo>
                    <a:lnTo>
                      <a:pt x="303" y="170"/>
                    </a:lnTo>
                    <a:lnTo>
                      <a:pt x="312" y="180"/>
                    </a:lnTo>
                    <a:lnTo>
                      <a:pt x="323" y="195"/>
                    </a:lnTo>
                    <a:lnTo>
                      <a:pt x="336" y="206"/>
                    </a:lnTo>
                    <a:lnTo>
                      <a:pt x="343" y="211"/>
                    </a:lnTo>
                    <a:lnTo>
                      <a:pt x="345" y="217"/>
                    </a:lnTo>
                    <a:lnTo>
                      <a:pt x="350" y="226"/>
                    </a:lnTo>
                    <a:lnTo>
                      <a:pt x="354" y="231"/>
                    </a:lnTo>
                    <a:lnTo>
                      <a:pt x="354" y="244"/>
                    </a:lnTo>
                    <a:lnTo>
                      <a:pt x="354" y="258"/>
                    </a:lnTo>
                    <a:lnTo>
                      <a:pt x="359" y="273"/>
                    </a:lnTo>
                    <a:lnTo>
                      <a:pt x="364" y="283"/>
                    </a:lnTo>
                    <a:lnTo>
                      <a:pt x="366" y="285"/>
                    </a:lnTo>
                    <a:lnTo>
                      <a:pt x="370" y="289"/>
                    </a:lnTo>
                    <a:lnTo>
                      <a:pt x="372" y="291"/>
                    </a:lnTo>
                    <a:lnTo>
                      <a:pt x="375" y="294"/>
                    </a:lnTo>
                    <a:lnTo>
                      <a:pt x="375" y="298"/>
                    </a:lnTo>
                    <a:lnTo>
                      <a:pt x="372" y="300"/>
                    </a:lnTo>
                    <a:lnTo>
                      <a:pt x="372" y="305"/>
                    </a:lnTo>
                    <a:lnTo>
                      <a:pt x="370" y="309"/>
                    </a:lnTo>
                    <a:lnTo>
                      <a:pt x="359" y="305"/>
                    </a:lnTo>
                    <a:lnTo>
                      <a:pt x="348" y="294"/>
                    </a:lnTo>
                    <a:lnTo>
                      <a:pt x="336" y="285"/>
                    </a:lnTo>
                    <a:lnTo>
                      <a:pt x="323" y="283"/>
                    </a:lnTo>
                    <a:lnTo>
                      <a:pt x="314" y="289"/>
                    </a:lnTo>
                    <a:lnTo>
                      <a:pt x="308" y="294"/>
                    </a:lnTo>
                    <a:lnTo>
                      <a:pt x="299" y="300"/>
                    </a:lnTo>
                    <a:lnTo>
                      <a:pt x="296" y="305"/>
                    </a:lnTo>
                    <a:lnTo>
                      <a:pt x="298" y="309"/>
                    </a:lnTo>
                    <a:lnTo>
                      <a:pt x="299" y="310"/>
                    </a:lnTo>
                    <a:lnTo>
                      <a:pt x="299" y="314"/>
                    </a:lnTo>
                    <a:lnTo>
                      <a:pt x="303" y="314"/>
                    </a:lnTo>
                    <a:lnTo>
                      <a:pt x="312" y="314"/>
                    </a:lnTo>
                    <a:lnTo>
                      <a:pt x="317" y="316"/>
                    </a:lnTo>
                    <a:lnTo>
                      <a:pt x="319" y="321"/>
                    </a:lnTo>
                    <a:lnTo>
                      <a:pt x="323" y="330"/>
                    </a:lnTo>
                    <a:lnTo>
                      <a:pt x="323" y="330"/>
                    </a:lnTo>
                    <a:lnTo>
                      <a:pt x="319" y="334"/>
                    </a:lnTo>
                    <a:lnTo>
                      <a:pt x="317" y="339"/>
                    </a:lnTo>
                    <a:lnTo>
                      <a:pt x="317" y="339"/>
                    </a:lnTo>
                    <a:lnTo>
                      <a:pt x="260" y="327"/>
                    </a:lnTo>
                    <a:lnTo>
                      <a:pt x="260" y="334"/>
                    </a:lnTo>
                    <a:lnTo>
                      <a:pt x="260" y="339"/>
                    </a:lnTo>
                    <a:lnTo>
                      <a:pt x="260" y="345"/>
                    </a:lnTo>
                    <a:lnTo>
                      <a:pt x="256" y="347"/>
                    </a:lnTo>
                    <a:lnTo>
                      <a:pt x="251" y="356"/>
                    </a:lnTo>
                    <a:lnTo>
                      <a:pt x="249" y="357"/>
                    </a:lnTo>
                    <a:lnTo>
                      <a:pt x="242" y="366"/>
                    </a:lnTo>
                    <a:lnTo>
                      <a:pt x="225" y="393"/>
                    </a:lnTo>
                    <a:lnTo>
                      <a:pt x="189" y="411"/>
                    </a:lnTo>
                    <a:lnTo>
                      <a:pt x="188" y="413"/>
                    </a:lnTo>
                    <a:lnTo>
                      <a:pt x="184" y="419"/>
                    </a:lnTo>
                    <a:lnTo>
                      <a:pt x="184" y="424"/>
                    </a:lnTo>
                    <a:lnTo>
                      <a:pt x="184" y="430"/>
                    </a:lnTo>
                    <a:lnTo>
                      <a:pt x="184" y="439"/>
                    </a:lnTo>
                    <a:lnTo>
                      <a:pt x="184" y="453"/>
                    </a:lnTo>
                    <a:lnTo>
                      <a:pt x="184" y="469"/>
                    </a:lnTo>
                    <a:lnTo>
                      <a:pt x="184" y="478"/>
                    </a:lnTo>
                    <a:lnTo>
                      <a:pt x="173" y="478"/>
                    </a:lnTo>
                    <a:lnTo>
                      <a:pt x="164" y="475"/>
                    </a:lnTo>
                    <a:lnTo>
                      <a:pt x="157" y="469"/>
                    </a:lnTo>
                    <a:lnTo>
                      <a:pt x="151" y="464"/>
                    </a:lnTo>
                    <a:lnTo>
                      <a:pt x="151" y="449"/>
                    </a:lnTo>
                    <a:lnTo>
                      <a:pt x="148" y="435"/>
                    </a:lnTo>
                    <a:lnTo>
                      <a:pt x="141" y="424"/>
                    </a:lnTo>
                    <a:lnTo>
                      <a:pt x="130" y="413"/>
                    </a:lnTo>
                    <a:lnTo>
                      <a:pt x="117" y="417"/>
                    </a:lnTo>
                    <a:lnTo>
                      <a:pt x="110" y="417"/>
                    </a:lnTo>
                    <a:lnTo>
                      <a:pt x="101" y="413"/>
                    </a:lnTo>
                    <a:lnTo>
                      <a:pt x="94" y="408"/>
                    </a:lnTo>
                    <a:lnTo>
                      <a:pt x="83" y="402"/>
                    </a:lnTo>
                    <a:lnTo>
                      <a:pt x="72" y="397"/>
                    </a:lnTo>
                    <a:lnTo>
                      <a:pt x="59" y="393"/>
                    </a:lnTo>
                    <a:lnTo>
                      <a:pt x="49" y="392"/>
                    </a:lnTo>
                    <a:lnTo>
                      <a:pt x="38" y="402"/>
                    </a:lnTo>
                    <a:lnTo>
                      <a:pt x="21" y="424"/>
                    </a:lnTo>
                    <a:lnTo>
                      <a:pt x="5" y="448"/>
                    </a:lnTo>
                    <a:lnTo>
                      <a:pt x="0" y="455"/>
                    </a:lnTo>
                    <a:lnTo>
                      <a:pt x="21" y="475"/>
                    </a:lnTo>
                    <a:lnTo>
                      <a:pt x="25" y="516"/>
                    </a:lnTo>
                    <a:lnTo>
                      <a:pt x="29" y="516"/>
                    </a:lnTo>
                    <a:lnTo>
                      <a:pt x="38" y="513"/>
                    </a:lnTo>
                    <a:lnTo>
                      <a:pt x="43" y="511"/>
                    </a:lnTo>
                    <a:lnTo>
                      <a:pt x="49" y="505"/>
                    </a:lnTo>
                    <a:lnTo>
                      <a:pt x="54" y="496"/>
                    </a:lnTo>
                    <a:lnTo>
                      <a:pt x="58" y="491"/>
                    </a:lnTo>
                    <a:lnTo>
                      <a:pt x="63" y="485"/>
                    </a:lnTo>
                    <a:lnTo>
                      <a:pt x="72" y="480"/>
                    </a:lnTo>
                    <a:lnTo>
                      <a:pt x="74" y="480"/>
                    </a:lnTo>
                    <a:lnTo>
                      <a:pt x="74" y="484"/>
                    </a:lnTo>
                    <a:lnTo>
                      <a:pt x="74" y="484"/>
                    </a:lnTo>
                    <a:lnTo>
                      <a:pt x="74" y="485"/>
                    </a:lnTo>
                    <a:lnTo>
                      <a:pt x="63" y="538"/>
                    </a:lnTo>
                    <a:lnTo>
                      <a:pt x="79" y="556"/>
                    </a:lnTo>
                    <a:lnTo>
                      <a:pt x="77" y="567"/>
                    </a:lnTo>
                    <a:lnTo>
                      <a:pt x="68" y="574"/>
                    </a:lnTo>
                    <a:lnTo>
                      <a:pt x="59" y="583"/>
                    </a:lnTo>
                    <a:lnTo>
                      <a:pt x="54" y="597"/>
                    </a:lnTo>
                    <a:lnTo>
                      <a:pt x="54" y="608"/>
                    </a:lnTo>
                    <a:lnTo>
                      <a:pt x="63" y="619"/>
                    </a:lnTo>
                    <a:lnTo>
                      <a:pt x="74" y="630"/>
                    </a:lnTo>
                    <a:lnTo>
                      <a:pt x="88" y="641"/>
                    </a:lnTo>
                    <a:lnTo>
                      <a:pt x="101" y="646"/>
                    </a:lnTo>
                    <a:lnTo>
                      <a:pt x="114" y="646"/>
                    </a:lnTo>
                    <a:lnTo>
                      <a:pt x="124" y="644"/>
                    </a:lnTo>
                    <a:lnTo>
                      <a:pt x="132" y="641"/>
                    </a:lnTo>
                    <a:lnTo>
                      <a:pt x="141" y="635"/>
                    </a:lnTo>
                    <a:lnTo>
                      <a:pt x="148" y="635"/>
                    </a:lnTo>
                    <a:lnTo>
                      <a:pt x="153" y="639"/>
                    </a:lnTo>
                    <a:lnTo>
                      <a:pt x="160" y="641"/>
                    </a:lnTo>
                    <a:lnTo>
                      <a:pt x="168" y="644"/>
                    </a:lnTo>
                    <a:lnTo>
                      <a:pt x="184" y="652"/>
                    </a:lnTo>
                    <a:lnTo>
                      <a:pt x="195" y="661"/>
                    </a:lnTo>
                    <a:lnTo>
                      <a:pt x="209" y="670"/>
                    </a:lnTo>
                    <a:lnTo>
                      <a:pt x="220" y="677"/>
                    </a:lnTo>
                    <a:lnTo>
                      <a:pt x="225" y="691"/>
                    </a:lnTo>
                    <a:lnTo>
                      <a:pt x="229" y="706"/>
                    </a:lnTo>
                    <a:lnTo>
                      <a:pt x="231" y="722"/>
                    </a:lnTo>
                    <a:lnTo>
                      <a:pt x="234" y="738"/>
                    </a:lnTo>
                    <a:lnTo>
                      <a:pt x="249" y="744"/>
                    </a:lnTo>
                    <a:lnTo>
                      <a:pt x="262" y="749"/>
                    </a:lnTo>
                    <a:lnTo>
                      <a:pt x="276" y="758"/>
                    </a:lnTo>
                    <a:lnTo>
                      <a:pt x="287" y="772"/>
                    </a:lnTo>
                    <a:lnTo>
                      <a:pt x="298" y="800"/>
                    </a:lnTo>
                    <a:lnTo>
                      <a:pt x="308" y="830"/>
                    </a:lnTo>
                    <a:lnTo>
                      <a:pt x="319" y="861"/>
                    </a:lnTo>
                    <a:lnTo>
                      <a:pt x="334" y="886"/>
                    </a:lnTo>
                    <a:lnTo>
                      <a:pt x="350" y="904"/>
                    </a:lnTo>
                    <a:lnTo>
                      <a:pt x="366" y="924"/>
                    </a:lnTo>
                    <a:lnTo>
                      <a:pt x="381" y="944"/>
                    </a:lnTo>
                    <a:lnTo>
                      <a:pt x="395" y="966"/>
                    </a:lnTo>
                    <a:lnTo>
                      <a:pt x="397" y="980"/>
                    </a:lnTo>
                    <a:lnTo>
                      <a:pt x="397" y="993"/>
                    </a:lnTo>
                    <a:lnTo>
                      <a:pt x="391" y="1007"/>
                    </a:lnTo>
                    <a:lnTo>
                      <a:pt x="381" y="1018"/>
                    </a:lnTo>
                    <a:lnTo>
                      <a:pt x="364" y="1022"/>
                    </a:lnTo>
                    <a:lnTo>
                      <a:pt x="348" y="1027"/>
                    </a:lnTo>
                    <a:lnTo>
                      <a:pt x="334" y="1032"/>
                    </a:lnTo>
                    <a:lnTo>
                      <a:pt x="319" y="1038"/>
                    </a:lnTo>
                    <a:lnTo>
                      <a:pt x="307" y="1043"/>
                    </a:lnTo>
                    <a:lnTo>
                      <a:pt x="292" y="1052"/>
                    </a:lnTo>
                    <a:lnTo>
                      <a:pt x="278" y="1063"/>
                    </a:lnTo>
                    <a:lnTo>
                      <a:pt x="262" y="1074"/>
                    </a:lnTo>
                    <a:lnTo>
                      <a:pt x="249" y="1083"/>
                    </a:lnTo>
                    <a:lnTo>
                      <a:pt x="231" y="1090"/>
                    </a:lnTo>
                    <a:lnTo>
                      <a:pt x="215" y="1094"/>
                    </a:lnTo>
                    <a:lnTo>
                      <a:pt x="198" y="1099"/>
                    </a:lnTo>
                    <a:lnTo>
                      <a:pt x="182" y="1105"/>
                    </a:lnTo>
                    <a:lnTo>
                      <a:pt x="164" y="1110"/>
                    </a:lnTo>
                    <a:lnTo>
                      <a:pt x="151" y="1119"/>
                    </a:lnTo>
                    <a:lnTo>
                      <a:pt x="141" y="1132"/>
                    </a:lnTo>
                    <a:lnTo>
                      <a:pt x="124" y="1146"/>
                    </a:lnTo>
                    <a:lnTo>
                      <a:pt x="106" y="1160"/>
                    </a:lnTo>
                    <a:lnTo>
                      <a:pt x="88" y="1171"/>
                    </a:lnTo>
                    <a:lnTo>
                      <a:pt x="68" y="1180"/>
                    </a:lnTo>
                    <a:lnTo>
                      <a:pt x="88" y="1186"/>
                    </a:lnTo>
                    <a:lnTo>
                      <a:pt x="106" y="1188"/>
                    </a:lnTo>
                    <a:lnTo>
                      <a:pt x="124" y="1193"/>
                    </a:lnTo>
                    <a:lnTo>
                      <a:pt x="142" y="1197"/>
                    </a:lnTo>
                    <a:lnTo>
                      <a:pt x="162" y="1198"/>
                    </a:lnTo>
                    <a:lnTo>
                      <a:pt x="182" y="1198"/>
                    </a:lnTo>
                    <a:lnTo>
                      <a:pt x="200" y="1202"/>
                    </a:lnTo>
                    <a:lnTo>
                      <a:pt x="220" y="1202"/>
                    </a:lnTo>
                    <a:lnTo>
                      <a:pt x="252" y="1202"/>
                    </a:lnTo>
                    <a:lnTo>
                      <a:pt x="287" y="1198"/>
                    </a:lnTo>
                    <a:lnTo>
                      <a:pt x="319" y="1193"/>
                    </a:lnTo>
                    <a:lnTo>
                      <a:pt x="354" y="1186"/>
                    </a:lnTo>
                    <a:lnTo>
                      <a:pt x="386" y="1177"/>
                    </a:lnTo>
                    <a:lnTo>
                      <a:pt x="417" y="1168"/>
                    </a:lnTo>
                    <a:lnTo>
                      <a:pt x="447" y="1155"/>
                    </a:lnTo>
                    <a:lnTo>
                      <a:pt x="478" y="1141"/>
                    </a:lnTo>
                    <a:lnTo>
                      <a:pt x="505" y="1126"/>
                    </a:lnTo>
                    <a:lnTo>
                      <a:pt x="536" y="1110"/>
                    </a:lnTo>
                    <a:lnTo>
                      <a:pt x="559" y="1094"/>
                    </a:lnTo>
                    <a:lnTo>
                      <a:pt x="588" y="1074"/>
                    </a:lnTo>
                    <a:lnTo>
                      <a:pt x="613" y="1052"/>
                    </a:lnTo>
                    <a:lnTo>
                      <a:pt x="637" y="1029"/>
                    </a:lnTo>
                    <a:lnTo>
                      <a:pt x="660" y="1007"/>
                    </a:lnTo>
                    <a:lnTo>
                      <a:pt x="682" y="982"/>
                    </a:lnTo>
                    <a:lnTo>
                      <a:pt x="666" y="966"/>
                    </a:lnTo>
                    <a:lnTo>
                      <a:pt x="646" y="955"/>
                    </a:lnTo>
                    <a:lnTo>
                      <a:pt x="626" y="940"/>
                    </a:lnTo>
                    <a:lnTo>
                      <a:pt x="610" y="929"/>
                    </a:lnTo>
                    <a:lnTo>
                      <a:pt x="590" y="922"/>
                    </a:lnTo>
                    <a:lnTo>
                      <a:pt x="574" y="917"/>
                    </a:lnTo>
                    <a:lnTo>
                      <a:pt x="557" y="904"/>
                    </a:lnTo>
                    <a:lnTo>
                      <a:pt x="547" y="893"/>
                    </a:lnTo>
                    <a:lnTo>
                      <a:pt x="547" y="892"/>
                    </a:lnTo>
                    <a:lnTo>
                      <a:pt x="547" y="888"/>
                    </a:lnTo>
                    <a:lnTo>
                      <a:pt x="543" y="888"/>
                    </a:lnTo>
                    <a:lnTo>
                      <a:pt x="543" y="886"/>
                    </a:lnTo>
                    <a:lnTo>
                      <a:pt x="543" y="874"/>
                    </a:lnTo>
                    <a:lnTo>
                      <a:pt x="547" y="863"/>
                    </a:lnTo>
                    <a:lnTo>
                      <a:pt x="547" y="855"/>
                    </a:lnTo>
                    <a:lnTo>
                      <a:pt x="548" y="845"/>
                    </a:lnTo>
                    <a:lnTo>
                      <a:pt x="557" y="819"/>
                    </a:lnTo>
                    <a:lnTo>
                      <a:pt x="567" y="791"/>
                    </a:lnTo>
                    <a:lnTo>
                      <a:pt x="579" y="769"/>
                    </a:lnTo>
                    <a:lnTo>
                      <a:pt x="601" y="753"/>
                    </a:lnTo>
                    <a:lnTo>
                      <a:pt x="613" y="749"/>
                    </a:lnTo>
                    <a:lnTo>
                      <a:pt x="624" y="744"/>
                    </a:lnTo>
                    <a:lnTo>
                      <a:pt x="631" y="742"/>
                    </a:lnTo>
                    <a:lnTo>
                      <a:pt x="642" y="738"/>
                    </a:lnTo>
                    <a:lnTo>
                      <a:pt x="655" y="738"/>
                    </a:lnTo>
                    <a:lnTo>
                      <a:pt x="666" y="736"/>
                    </a:lnTo>
                    <a:lnTo>
                      <a:pt x="673" y="729"/>
                    </a:lnTo>
                    <a:lnTo>
                      <a:pt x="684" y="727"/>
                    </a:lnTo>
                    <a:lnTo>
                      <a:pt x="695" y="727"/>
                    </a:lnTo>
                    <a:lnTo>
                      <a:pt x="704" y="722"/>
                    </a:lnTo>
                    <a:lnTo>
                      <a:pt x="715" y="718"/>
                    </a:lnTo>
                    <a:lnTo>
                      <a:pt x="725" y="713"/>
                    </a:lnTo>
                    <a:lnTo>
                      <a:pt x="736" y="711"/>
                    </a:lnTo>
                    <a:lnTo>
                      <a:pt x="749" y="707"/>
                    </a:lnTo>
                    <a:lnTo>
                      <a:pt x="760" y="707"/>
                    </a:lnTo>
                    <a:lnTo>
                      <a:pt x="770" y="711"/>
                    </a:lnTo>
                    <a:lnTo>
                      <a:pt x="776" y="717"/>
                    </a:lnTo>
                    <a:lnTo>
                      <a:pt x="783" y="722"/>
                    </a:lnTo>
                    <a:lnTo>
                      <a:pt x="792" y="729"/>
                    </a:lnTo>
                    <a:lnTo>
                      <a:pt x="803" y="736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3099" name="Freeform 27"/>
              <p:cNvSpPr>
                <a:spLocks/>
              </p:cNvSpPr>
              <p:nvPr/>
            </p:nvSpPr>
            <p:spPr bwMode="invGray">
              <a:xfrm>
                <a:off x="530" y="2834"/>
                <a:ext cx="63" cy="73"/>
              </a:xfrm>
              <a:custGeom>
                <a:avLst/>
                <a:gdLst/>
                <a:ahLst/>
                <a:cxnLst>
                  <a:cxn ang="0">
                    <a:pos x="42" y="65"/>
                  </a:cxn>
                  <a:cxn ang="0">
                    <a:pos x="58" y="72"/>
                  </a:cxn>
                  <a:cxn ang="0">
                    <a:pos x="62" y="72"/>
                  </a:cxn>
                  <a:cxn ang="0">
                    <a:pos x="62" y="67"/>
                  </a:cxn>
                  <a:cxn ang="0">
                    <a:pos x="58" y="65"/>
                  </a:cxn>
                  <a:cxn ang="0">
                    <a:pos x="58" y="62"/>
                  </a:cxn>
                  <a:cxn ang="0">
                    <a:pos x="44" y="56"/>
                  </a:cxn>
                  <a:cxn ang="0">
                    <a:pos x="37" y="45"/>
                  </a:cxn>
                  <a:cxn ang="0">
                    <a:pos x="31" y="34"/>
                  </a:cxn>
                  <a:cxn ang="0">
                    <a:pos x="26" y="20"/>
                  </a:cxn>
                  <a:cxn ang="0">
                    <a:pos x="9" y="0"/>
                  </a:cxn>
                  <a:cxn ang="0">
                    <a:pos x="6" y="4"/>
                  </a:cxn>
                  <a:cxn ang="0">
                    <a:pos x="2" y="9"/>
                  </a:cxn>
                  <a:cxn ang="0">
                    <a:pos x="0" y="11"/>
                  </a:cxn>
                  <a:cxn ang="0">
                    <a:pos x="0" y="1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9" y="31"/>
                  </a:cxn>
                  <a:cxn ang="0">
                    <a:pos x="20" y="45"/>
                  </a:cxn>
                  <a:cxn ang="0">
                    <a:pos x="31" y="56"/>
                  </a:cxn>
                  <a:cxn ang="0">
                    <a:pos x="42" y="65"/>
                  </a:cxn>
                </a:cxnLst>
                <a:rect l="0" t="0" r="r" b="b"/>
                <a:pathLst>
                  <a:path w="63" h="73">
                    <a:moveTo>
                      <a:pt x="42" y="65"/>
                    </a:moveTo>
                    <a:lnTo>
                      <a:pt x="58" y="72"/>
                    </a:lnTo>
                    <a:lnTo>
                      <a:pt x="62" y="72"/>
                    </a:lnTo>
                    <a:lnTo>
                      <a:pt x="62" y="67"/>
                    </a:lnTo>
                    <a:lnTo>
                      <a:pt x="58" y="65"/>
                    </a:lnTo>
                    <a:lnTo>
                      <a:pt x="58" y="62"/>
                    </a:lnTo>
                    <a:lnTo>
                      <a:pt x="44" y="56"/>
                    </a:lnTo>
                    <a:lnTo>
                      <a:pt x="37" y="45"/>
                    </a:lnTo>
                    <a:lnTo>
                      <a:pt x="31" y="34"/>
                    </a:lnTo>
                    <a:lnTo>
                      <a:pt x="26" y="20"/>
                    </a:lnTo>
                    <a:lnTo>
                      <a:pt x="9" y="0"/>
                    </a:lnTo>
                    <a:lnTo>
                      <a:pt x="6" y="4"/>
                    </a:lnTo>
                    <a:lnTo>
                      <a:pt x="2" y="9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9" y="31"/>
                    </a:lnTo>
                    <a:lnTo>
                      <a:pt x="20" y="45"/>
                    </a:lnTo>
                    <a:lnTo>
                      <a:pt x="31" y="56"/>
                    </a:lnTo>
                    <a:lnTo>
                      <a:pt x="42" y="65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3100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547F27-F426-4C6B-AD64-5B31326752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E7210-3649-4BE3-A6B3-15D34A69472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693A8-553D-45DB-8F78-6BE156BB7B7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4AEF9-2188-4566-987C-E6774C82C98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53DC6-C492-4CE5-98D9-D65B1454DE6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2910" y="6629400"/>
            <a:ext cx="3571900" cy="457200"/>
          </a:xfrm>
        </p:spPr>
        <p:txBody>
          <a:bodyPr/>
          <a:lstStyle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Satellite Session  on Social Health Insurance , 15 Nov 2010, </a:t>
            </a:r>
            <a:r>
              <a:rPr lang="en-GB" dirty="0" err="1" smtClean="0">
                <a:solidFill>
                  <a:srgbClr val="FFFFFF"/>
                </a:solidFill>
              </a:rPr>
              <a:t>Montreux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DB5EED-21BE-479C-AC3F-A2285951EE2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Picture 5" descr="ilo_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642911" cy="52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C527D-CC59-49D5-B6CB-BE8C183C979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A6F54-9521-45B2-B9EB-B92FD7F2087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414D4-F805-4FD5-A211-7792DD55548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B9E5E-1D77-4BE9-88CD-13B80CA3A15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DC281-F245-453A-8731-51F11576704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5800" y="117475"/>
            <a:ext cx="8456613" cy="6738938"/>
            <a:chOff x="432" y="74"/>
            <a:chExt cx="5327" cy="4245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invGray">
            <a:xfrm>
              <a:off x="432" y="4176"/>
              <a:ext cx="2208" cy="14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859" y="4250"/>
              <a:ext cx="2729" cy="41"/>
              <a:chOff x="2859" y="4250"/>
              <a:chExt cx="2729" cy="41"/>
            </a:xfrm>
          </p:grpSpPr>
          <p:sp>
            <p:nvSpPr>
              <p:cNvPr id="2053" name="Oval 5"/>
              <p:cNvSpPr>
                <a:spLocks noChangeArrowheads="1"/>
              </p:cNvSpPr>
              <p:nvPr/>
            </p:nvSpPr>
            <p:spPr bwMode="invGray">
              <a:xfrm>
                <a:off x="285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invGray">
              <a:xfrm>
                <a:off x="324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invGray">
              <a:xfrm>
                <a:off x="362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invGray">
              <a:xfrm>
                <a:off x="4011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invGray">
              <a:xfrm>
                <a:off x="4395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8" name="Oval 10"/>
              <p:cNvSpPr>
                <a:spLocks noChangeArrowheads="1"/>
              </p:cNvSpPr>
              <p:nvPr/>
            </p:nvSpPr>
            <p:spPr bwMode="invGray">
              <a:xfrm>
                <a:off x="477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invGray">
              <a:xfrm>
                <a:off x="516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2060" name="Oval 12"/>
              <p:cNvSpPr>
                <a:spLocks noChangeArrowheads="1"/>
              </p:cNvSpPr>
              <p:nvPr/>
            </p:nvSpPr>
            <p:spPr bwMode="invGray">
              <a:xfrm>
                <a:off x="554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endParaRPr lang="en-GB">
                  <a:solidFill>
                    <a:srgbClr val="000000"/>
                  </a:solidFill>
                  <a:latin typeface="Times New Roman" pitchFamily="18" charset="0"/>
                  <a:cs typeface="+mn-cs"/>
                </a:endParaRPr>
              </a:p>
            </p:txBody>
          </p:sp>
        </p:grpSp>
        <p:sp>
          <p:nvSpPr>
            <p:cNvPr id="2061" name="Rectangle 13"/>
            <p:cNvSpPr>
              <a:spLocks noChangeArrowheads="1"/>
            </p:cNvSpPr>
            <p:nvPr/>
          </p:nvSpPr>
          <p:spPr bwMode="invGray">
            <a:xfrm>
              <a:off x="480" y="480"/>
              <a:ext cx="5279" cy="48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2062" name="Oval 14"/>
            <p:cNvSpPr>
              <a:spLocks noChangeArrowheads="1"/>
            </p:cNvSpPr>
            <p:nvPr/>
          </p:nvSpPr>
          <p:spPr bwMode="invGray">
            <a:xfrm>
              <a:off x="507" y="7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2063" name="Oval 15"/>
            <p:cNvSpPr>
              <a:spLocks noChangeArrowheads="1"/>
            </p:cNvSpPr>
            <p:nvPr/>
          </p:nvSpPr>
          <p:spPr bwMode="invGray">
            <a:xfrm>
              <a:off x="507" y="21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invGray">
            <a:xfrm>
              <a:off x="507" y="36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endParaRPr lang="en-GB">
                <a:solidFill>
                  <a:srgbClr val="000000"/>
                </a:solidFill>
                <a:latin typeface="Times New Roman" pitchFamily="18" charset="0"/>
                <a:cs typeface="+mn-cs"/>
              </a:endParaRPr>
            </a:p>
          </p:txBody>
        </p:sp>
      </p:grpSp>
      <p:sp>
        <p:nvSpPr>
          <p:cNvPr id="2065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06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 eaLnBrk="0" hangingPunct="0"/>
            <a:endParaRPr lang="en-GB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 eaLnBrk="0" hangingPunct="0"/>
            <a:endParaRPr lang="en-GB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 eaLnBrk="0" hangingPunct="0"/>
            <a:fld id="{0013F988-FFB7-4FA0-A6E9-1A64122093F8}" type="slidenum">
              <a:rPr lang="en-GB">
                <a:solidFill>
                  <a:srgbClr val="000000"/>
                </a:solidFill>
                <a:latin typeface="Times New Roman" pitchFamily="18" charset="0"/>
                <a:cs typeface="+mn-cs"/>
              </a:rPr>
              <a:pPr eaLnBrk="0" hangingPunct="0"/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0496" y="1981200"/>
            <a:ext cx="7391400" cy="1828800"/>
          </a:xfrm>
        </p:spPr>
        <p:txBody>
          <a:bodyPr>
            <a:noAutofit/>
          </a:bodyPr>
          <a:lstStyle/>
          <a:p>
            <a:pPr lvl="0" algn="r"/>
            <a:r>
              <a:rPr lang="en-GB" altLang="zh-CN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How is equity accounted for in</a:t>
            </a:r>
            <a:br>
              <a:rPr lang="en-GB" altLang="zh-CN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GB" altLang="zh-CN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ILO’s approaches towards UHC?  </a:t>
            </a:r>
            <a:r>
              <a:rPr lang="en-GB" altLang="zh-CN" sz="1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altLang="zh-CN" sz="1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GB" altLang="zh-CN" sz="1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zh-CN" altLang="en-US" sz="1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fr-CH" altLang="zh-CN" sz="1600" b="1" dirty="0" smtClean="0">
                <a:latin typeface="Calibri" pitchFamily="34" charset="0"/>
                <a:cs typeface="Calibri" pitchFamily="34" charset="0"/>
              </a:rPr>
              <a:t>Dr Xenia </a:t>
            </a:r>
            <a:r>
              <a:rPr lang="fr-CH" altLang="zh-CN" sz="1600" b="1" dirty="0" err="1" smtClean="0">
                <a:latin typeface="Calibri" pitchFamily="34" charset="0"/>
                <a:cs typeface="Calibri" pitchFamily="34" charset="0"/>
              </a:rPr>
              <a:t>Scheil</a:t>
            </a:r>
            <a:r>
              <a:rPr lang="fr-CH" altLang="zh-CN" sz="16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fr-CH" altLang="zh-CN" sz="1600" b="1" dirty="0" err="1" smtClean="0">
                <a:latin typeface="Calibri" pitchFamily="34" charset="0"/>
                <a:cs typeface="Calibri" pitchFamily="34" charset="0"/>
              </a:rPr>
              <a:t>Adlung</a:t>
            </a:r>
            <a:endParaRPr lang="fr-CH" altLang="zh-CN" sz="1600" b="1" dirty="0" smtClean="0"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fr-CH" altLang="zh-CN" sz="1600" dirty="0" err="1" smtClean="0">
                <a:latin typeface="Calibri" pitchFamily="34" charset="0"/>
                <a:cs typeface="Calibri" pitchFamily="34" charset="0"/>
              </a:rPr>
              <a:t>Health</a:t>
            </a:r>
            <a:r>
              <a:rPr lang="fr-CH" altLang="zh-CN" sz="1600" dirty="0" smtClean="0">
                <a:latin typeface="Calibri" pitchFamily="34" charset="0"/>
                <a:cs typeface="Calibri" pitchFamily="34" charset="0"/>
              </a:rPr>
              <a:t> Policy </a:t>
            </a:r>
            <a:r>
              <a:rPr lang="fr-CH" altLang="zh-CN" sz="1600" dirty="0" err="1" smtClean="0">
                <a:latin typeface="Calibri" pitchFamily="34" charset="0"/>
                <a:cs typeface="Calibri" pitchFamily="34" charset="0"/>
              </a:rPr>
              <a:t>Coordinator</a:t>
            </a:r>
            <a:endParaRPr lang="fr-CH" altLang="zh-CN" sz="1600" dirty="0" smtClean="0"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fr-CH" altLang="zh-CN" sz="1600" dirty="0" smtClean="0">
                <a:latin typeface="Calibri" pitchFamily="34" charset="0"/>
                <a:cs typeface="Calibri" pitchFamily="34" charset="0"/>
              </a:rPr>
              <a:t>International Labour </a:t>
            </a:r>
            <a:r>
              <a:rPr lang="fr-CH" altLang="zh-CN" sz="1600" dirty="0" err="1" smtClean="0">
                <a:latin typeface="Calibri" pitchFamily="34" charset="0"/>
                <a:cs typeface="Calibri" pitchFamily="34" charset="0"/>
              </a:rPr>
              <a:t>Organization</a:t>
            </a:r>
            <a:r>
              <a:rPr lang="fr-CH" altLang="zh-CN" sz="1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/>
            <a:r>
              <a:rPr lang="fr-CH" altLang="zh-CN" sz="1600" dirty="0" smtClean="0">
                <a:latin typeface="Calibri" pitchFamily="34" charset="0"/>
                <a:cs typeface="Calibri" pitchFamily="34" charset="0"/>
              </a:rPr>
              <a:t>Geneva</a:t>
            </a:r>
            <a:endParaRPr lang="en-US" altLang="zh-CN" sz="1600" dirty="0" smtClean="0">
              <a:latin typeface="Calibri" pitchFamily="34" charset="0"/>
              <a:ea typeface="宋体" charset="-122"/>
              <a:cs typeface="Calibri" pitchFamily="34" charset="0"/>
            </a:endParaRPr>
          </a:p>
          <a:p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6534834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pic>
        <p:nvPicPr>
          <p:cNvPr id="8" name="Picture 7" descr="ilo_bl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54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362" y="53340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n-GB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Overview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405988"/>
              </p:ext>
            </p:extLst>
          </p:nvPr>
        </p:nvGraphicFramePr>
        <p:xfrm>
          <a:off x="914400" y="2667000"/>
          <a:ext cx="7772400" cy="2773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9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00"/>
            <a:ext cx="8305800" cy="504056"/>
          </a:xfrm>
        </p:spPr>
        <p:txBody>
          <a:bodyPr/>
          <a:lstStyle/>
          <a:p>
            <a:pPr algn="r"/>
            <a:r>
              <a:rPr lang="en-GB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Equity requires rights resulting in affiliation to a scheme or system</a:t>
            </a:r>
            <a:br>
              <a:rPr lang="en-GB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b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     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		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54373" y="1938318"/>
            <a:ext cx="76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Legal coverage by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poverty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rate</a:t>
            </a:r>
            <a:endParaRPr lang="en-GB" sz="1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73" y="2276872"/>
            <a:ext cx="6891404" cy="388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85773" y="2030651"/>
            <a:ext cx="6799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000" dirty="0">
                <a:latin typeface="Calibri" pitchFamily="34" charset="0"/>
              </a:rPr>
              <a:t>ILO, </a:t>
            </a:r>
            <a:r>
              <a:rPr lang="en-GB" sz="1000" dirty="0" smtClean="0">
                <a:latin typeface="Calibri" pitchFamily="34" charset="0"/>
              </a:rPr>
              <a:t>2014</a:t>
            </a:r>
            <a:endParaRPr lang="en-GB" sz="1050" dirty="0">
              <a:latin typeface="Calibri" pitchFamily="34" charset="0"/>
            </a:endParaRPr>
          </a:p>
        </p:txBody>
      </p:sp>
      <p:pic>
        <p:nvPicPr>
          <p:cNvPr id="8" name="Picture 7" descr="ilo_bl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3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268" y="701471"/>
            <a:ext cx="8077200" cy="1219200"/>
          </a:xfrm>
        </p:spPr>
        <p:txBody>
          <a:bodyPr/>
          <a:lstStyle/>
          <a:p>
            <a:pPr algn="r"/>
            <a:r>
              <a:rPr lang="en-GB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Equity requires </a:t>
            </a:r>
            <a:r>
              <a:rPr lang="en-GB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a sufficient number of skilled health workers </a:t>
            </a:r>
            <a:br>
              <a:rPr lang="en-GB" sz="18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				           ensuring  </a:t>
            </a:r>
            <a:r>
              <a:rPr lang="en-GB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quality</a:t>
            </a:r>
            <a:r>
              <a:rPr lang="en-GB" sz="18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18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 </a:t>
            </a:r>
            <a: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1050" i="1" dirty="0" smtClean="0">
                <a:latin typeface="Calibri" panose="020F0502020204030204" pitchFamily="34" charset="0"/>
              </a:rPr>
              <a:t> </a:t>
            </a:r>
            <a:r>
              <a:rPr lang="en-GB" sz="1050" i="1" dirty="0">
                <a:latin typeface="Calibri" panose="020F0502020204030204" pitchFamily="34" charset="0"/>
              </a:rPr>
              <a:t>(ILO threshold 41.1 health workers per 10,000 population in 2014)</a:t>
            </a:r>
            <a:r>
              <a:rPr lang="en-GB" sz="1050" b="1" dirty="0">
                <a:latin typeface="Calibri" panose="020F0502020204030204" pitchFamily="34" charset="0"/>
              </a:rPr>
              <a:t> </a:t>
            </a:r>
            <a:r>
              <a:rPr lang="en-GB" sz="1050" dirty="0">
                <a:latin typeface="Calibri" panose="020F0502020204030204" pitchFamily="34" charset="0"/>
              </a:rPr>
              <a:t/>
            </a:r>
            <a:br>
              <a:rPr lang="en-GB" sz="1050" dirty="0">
                <a:latin typeface="Calibri" panose="020F0502020204030204" pitchFamily="34" charset="0"/>
              </a:rPr>
            </a:br>
            <a:endParaRPr lang="en-GB" sz="1050" dirty="0"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856109"/>
              </p:ext>
            </p:extLst>
          </p:nvPr>
        </p:nvGraphicFramePr>
        <p:xfrm>
          <a:off x="1524000" y="2057400"/>
          <a:ext cx="7315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lo_ble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95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9362" y="1819548"/>
            <a:ext cx="4267200" cy="49244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Geographical </a:t>
            </a:r>
            <a:r>
              <a:rPr lang="en-GB" sz="1400" b="1" dirty="0">
                <a:latin typeface="Calibri" panose="020F0502020204030204" pitchFamily="34" charset="0"/>
              </a:rPr>
              <a:t>inequities </a:t>
            </a:r>
            <a:r>
              <a:rPr lang="en-GB" sz="1400" b="1" dirty="0" smtClean="0">
                <a:latin typeface="Calibri" panose="020F0502020204030204" pitchFamily="34" charset="0"/>
              </a:rPr>
              <a:t>in legal coverage</a:t>
            </a:r>
          </a:p>
          <a:p>
            <a:pPr algn="ctr"/>
            <a:r>
              <a:rPr lang="en-GB" sz="1200" b="1" dirty="0" smtClean="0">
                <a:latin typeface="Calibri" panose="020F0502020204030204" pitchFamily="34" charset="0"/>
              </a:rPr>
              <a:t>between </a:t>
            </a:r>
            <a:r>
              <a:rPr lang="en-GB" sz="1200" b="1" dirty="0">
                <a:latin typeface="Calibri" panose="020F0502020204030204" pitchFamily="34" charset="0"/>
              </a:rPr>
              <a:t>rural and urban areas </a:t>
            </a:r>
            <a:r>
              <a:rPr lang="en-GB" sz="900" dirty="0" smtClean="0">
                <a:latin typeface="Calibri" panose="020F0502020204030204" pitchFamily="34" charset="0"/>
              </a:rPr>
              <a:t>(ILO 2015)</a:t>
            </a:r>
            <a:endParaRPr lang="en-GB" sz="1000" b="1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pic>
        <p:nvPicPr>
          <p:cNvPr id="12" name="Picture 11" descr="ilo_bl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658735"/>
              </p:ext>
            </p:extLst>
          </p:nvPr>
        </p:nvGraphicFramePr>
        <p:xfrm>
          <a:off x="4724400" y="2572347"/>
          <a:ext cx="4419600" cy="344745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292525"/>
                <a:gridCol w="1232962"/>
                <a:gridCol w="943662"/>
                <a:gridCol w="950451"/>
              </a:tblGrid>
              <a:tr h="1248193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</a:t>
                      </a:r>
                    </a:p>
                    <a:p>
                      <a:pPr algn="ctr"/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countries with </a:t>
                      </a:r>
                    </a:p>
                    <a:p>
                      <a:pPr algn="ctr"/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lowest rural/urban SAD</a:t>
                      </a:r>
                    </a:p>
                    <a:p>
                      <a:pPr algn="ctr"/>
                      <a:r>
                        <a:rPr lang="en-GB" sz="10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9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(excluding countries with zero deficit)</a:t>
                      </a:r>
                      <a:endParaRPr lang="en-GB" sz="9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</a:t>
                      </a:r>
                    </a:p>
                    <a:p>
                      <a:pPr indent="0"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countries with lowest rural/urban</a:t>
                      </a:r>
                      <a:r>
                        <a:rPr lang="en-GB" sz="11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differences in SAD</a:t>
                      </a:r>
                    </a:p>
                    <a:p>
                      <a:pPr indent="0" algn="ctr"/>
                      <a:r>
                        <a:rPr lang="en-GB" sz="9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(excluding countries with zero deficit</a:t>
                      </a:r>
                      <a:r>
                        <a:rPr lang="en-GB" sz="10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</a:t>
                      </a:r>
                      <a:endParaRPr lang="en-GB" sz="10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Bottom 10 </a:t>
                      </a:r>
                    </a:p>
                    <a:p>
                      <a:pPr algn="ctr"/>
                      <a:r>
                        <a:rPr lang="en-GB" sz="11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countries</a:t>
                      </a:r>
                      <a:r>
                        <a:rPr lang="en-GB" sz="1100" baseline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 with  </a:t>
                      </a:r>
                    </a:p>
                    <a:p>
                      <a:pPr algn="ctr"/>
                      <a:r>
                        <a:rPr lang="en-GB" sz="1100" baseline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highest SAD</a:t>
                      </a:r>
                      <a:endParaRPr lang="en-GB" sz="110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Bottom 10 countries</a:t>
                      </a:r>
                      <a:r>
                        <a:rPr lang="en-GB" sz="1100" b="0" baseline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 with highest rural/urban differences in SAD</a:t>
                      </a:r>
                      <a:endParaRPr lang="en-GB" sz="1100" b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Guatemala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Somalia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Timor-Leste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Guinea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Nigeria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29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Dom. Republic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Thailand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Niger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Bolivia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Dominican Rep.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Chad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Lao’s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Namibia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Jamaica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Ethiopia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Belize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Guyana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Liberia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Morocco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Belize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Haiti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Yemen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Burundi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5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Nicaragua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Cen. </a:t>
                      </a:r>
                      <a:r>
                        <a:rPr lang="en-GB" sz="1100" b="1" dirty="0" err="1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Af</a:t>
                      </a:r>
                      <a:r>
                        <a:rPr lang="en-GB" sz="11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. Rep</a:t>
                      </a: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Zambia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19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Thailand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Tanzania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Kenya</a:t>
                      </a:r>
                      <a:endParaRPr lang="en-GB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687186" y="1812007"/>
            <a:ext cx="4457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Calibri" panose="020F0502020204030204" pitchFamily="34" charset="0"/>
              </a:rPr>
              <a:t>D</a:t>
            </a:r>
            <a:r>
              <a:rPr lang="en-GB" sz="1400" b="1" dirty="0" smtClean="0">
                <a:latin typeface="Calibri" panose="020F0502020204030204" pitchFamily="34" charset="0"/>
              </a:rPr>
              <a:t>ifferences </a:t>
            </a:r>
            <a:r>
              <a:rPr lang="en-GB" sz="1400" b="1" dirty="0">
                <a:latin typeface="Calibri" panose="020F0502020204030204" pitchFamily="34" charset="0"/>
              </a:rPr>
              <a:t>in rural/urban distribution of health </a:t>
            </a:r>
            <a:r>
              <a:rPr lang="en-GB" sz="1400" b="1" dirty="0" smtClean="0">
                <a:latin typeface="Calibri" panose="020F0502020204030204" pitchFamily="34" charset="0"/>
              </a:rPr>
              <a:t>workers and resulting population coverage </a:t>
            </a:r>
            <a:r>
              <a:rPr lang="en-GB" sz="1400" b="1" dirty="0">
                <a:latin typeface="Calibri" panose="020F0502020204030204" pitchFamily="34" charset="0"/>
              </a:rPr>
              <a:t>gaps </a:t>
            </a:r>
            <a:r>
              <a:rPr lang="en-GB" sz="1400" b="1" dirty="0" smtClean="0">
                <a:latin typeface="Calibri" panose="020F0502020204030204" pitchFamily="34" charset="0"/>
              </a:rPr>
              <a:t>towards UHC </a:t>
            </a:r>
            <a:r>
              <a:rPr lang="en-GB" sz="1200" b="1" dirty="0">
                <a:latin typeface="Calibri" panose="020F0502020204030204" pitchFamily="34" charset="0"/>
              </a:rPr>
              <a:t/>
            </a:r>
            <a:br>
              <a:rPr lang="en-GB" sz="1200" b="1" dirty="0">
                <a:latin typeface="Calibri" panose="020F0502020204030204" pitchFamily="34" charset="0"/>
              </a:rPr>
            </a:br>
            <a:endParaRPr lang="en-GB" sz="1200" b="1" dirty="0"/>
          </a:p>
        </p:txBody>
      </p:sp>
      <p:sp>
        <p:nvSpPr>
          <p:cNvPr id="14" name="Rectangle 13"/>
          <p:cNvSpPr/>
          <p:nvPr/>
        </p:nvSpPr>
        <p:spPr>
          <a:xfrm>
            <a:off x="4724400" y="6137704"/>
            <a:ext cx="44444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GB" sz="900" b="1" dirty="0" smtClean="0">
                <a:latin typeface="Calibri" panose="020F0502020204030204" pitchFamily="34" charset="0"/>
              </a:rPr>
              <a:t>Staff </a:t>
            </a:r>
            <a:r>
              <a:rPr lang="en-GB" sz="900" b="1" dirty="0">
                <a:latin typeface="Calibri" panose="020F0502020204030204" pitchFamily="34" charset="0"/>
              </a:rPr>
              <a:t>access </a:t>
            </a:r>
            <a:r>
              <a:rPr lang="en-GB" sz="900" b="1" dirty="0" smtClean="0">
                <a:latin typeface="Calibri" panose="020F0502020204030204" pitchFamily="34" charset="0"/>
              </a:rPr>
              <a:t>deficit (SAD):  </a:t>
            </a:r>
            <a:r>
              <a:rPr lang="en-GB" sz="900" dirty="0" smtClean="0">
                <a:latin typeface="Calibri" panose="020F0502020204030204" pitchFamily="34" charset="0"/>
              </a:rPr>
              <a:t>Per </a:t>
            </a:r>
            <a:r>
              <a:rPr lang="en-GB" sz="900" dirty="0">
                <a:latin typeface="Calibri" panose="020F0502020204030204" pitchFamily="34" charset="0"/>
              </a:rPr>
              <a:t>cent of the population </a:t>
            </a:r>
            <a:r>
              <a:rPr lang="en-GB" sz="900" dirty="0" smtClean="0">
                <a:latin typeface="Calibri" panose="020F0502020204030204" pitchFamily="34" charset="0"/>
              </a:rPr>
              <a:t>without access t</a:t>
            </a:r>
            <a:r>
              <a:rPr lang="fr-CH" sz="900" dirty="0" smtClean="0">
                <a:latin typeface="Calibri" panose="020F0502020204030204" pitchFamily="34" charset="0"/>
              </a:rPr>
              <a:t>o </a:t>
            </a:r>
            <a:r>
              <a:rPr lang="fr-CH" sz="900" dirty="0" err="1">
                <a:latin typeface="Calibri" panose="020F0502020204030204" pitchFamily="34" charset="0"/>
              </a:rPr>
              <a:t>health</a:t>
            </a:r>
            <a:r>
              <a:rPr lang="fr-CH" sz="900" dirty="0">
                <a:latin typeface="Calibri" panose="020F0502020204030204" pitchFamily="34" charset="0"/>
              </a:rPr>
              <a:t> care</a:t>
            </a:r>
            <a:r>
              <a:rPr lang="en-GB" sz="900" dirty="0">
                <a:latin typeface="Calibri" panose="020F0502020204030204" pitchFamily="34" charset="0"/>
              </a:rPr>
              <a:t> due to the absence of the health </a:t>
            </a:r>
            <a:r>
              <a:rPr lang="en-GB" sz="900" dirty="0" smtClean="0">
                <a:latin typeface="Calibri" panose="020F0502020204030204" pitchFamily="34" charset="0"/>
              </a:rPr>
              <a:t>workforce  (Threshold</a:t>
            </a:r>
            <a:r>
              <a:rPr lang="en-GB" sz="900" dirty="0">
                <a:latin typeface="Calibri" panose="020F0502020204030204" pitchFamily="34" charset="0"/>
              </a:rPr>
              <a:t>: 41.1 health workers per 10,000 </a:t>
            </a:r>
            <a:r>
              <a:rPr lang="en-GB" sz="900" dirty="0" smtClean="0">
                <a:latin typeface="Calibri" panose="020F0502020204030204" pitchFamily="34" charset="0"/>
              </a:rPr>
              <a:t>population</a:t>
            </a:r>
            <a:r>
              <a:rPr lang="en-GB" sz="1000" dirty="0" smtClean="0">
                <a:latin typeface="Calibri" panose="020F0502020204030204" pitchFamily="34" charset="0"/>
              </a:rPr>
              <a:t>)</a:t>
            </a:r>
            <a:endParaRPr lang="en-GB" sz="1000" dirty="0">
              <a:latin typeface="Calibri" panose="020F0502020204030204" pitchFamily="34" charset="0"/>
            </a:endParaRP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204415"/>
              </p:ext>
            </p:extLst>
          </p:nvPr>
        </p:nvGraphicFramePr>
        <p:xfrm>
          <a:off x="293281" y="2546736"/>
          <a:ext cx="3821519" cy="3852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1143000"/>
          </a:xfrm>
        </p:spPr>
        <p:txBody>
          <a:bodyPr/>
          <a:lstStyle/>
          <a:p>
            <a:pPr algn="r"/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Adequate benefits must be available in all urban and rural areas</a:t>
            </a:r>
          </a:p>
        </p:txBody>
      </p:sp>
    </p:spTree>
    <p:extLst>
      <p:ext uri="{BB962C8B-B14F-4D97-AF65-F5344CB8AC3E}">
        <p14:creationId xmlns:p14="http://schemas.microsoft.com/office/powerpoint/2010/main" val="113017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214" y="914400"/>
            <a:ext cx="7810872" cy="504056"/>
          </a:xfrm>
        </p:spPr>
        <p:txBody>
          <a:bodyPr/>
          <a:lstStyle/>
          <a:p>
            <a:pPr algn="r"/>
            <a:r>
              <a:rPr lang="en-GB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Equity requires affordability and financial protection…</a:t>
            </a:r>
            <a:endParaRPr lang="en-GB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2060606" y="1752600"/>
            <a:ext cx="5526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569BBE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569BBE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kern="0" dirty="0" smtClean="0">
                <a:solidFill>
                  <a:prstClr val="black"/>
                </a:solidFill>
                <a:latin typeface="Calibri"/>
              </a:rPr>
              <a:t>Out-of-pocket payments by country level of poverty</a:t>
            </a:r>
            <a:br>
              <a:rPr lang="en-US" sz="1600" kern="0" dirty="0" smtClean="0">
                <a:solidFill>
                  <a:prstClr val="black"/>
                </a:solidFill>
                <a:latin typeface="Calibri"/>
              </a:rPr>
            </a:br>
            <a:r>
              <a:rPr lang="en-US" sz="1200" b="0" kern="0" dirty="0" smtClean="0">
                <a:solidFill>
                  <a:prstClr val="black"/>
                </a:solidFill>
                <a:latin typeface="Calibri"/>
              </a:rPr>
              <a:t>Latest available year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endParaRPr lang="de-DE" sz="1200" kern="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6834208" cy="395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 flipH="1">
            <a:off x="7092280" y="5641951"/>
            <a:ext cx="914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1000" dirty="0">
                <a:solidFill>
                  <a:srgbClr val="000000"/>
                </a:solidFill>
                <a:latin typeface="Calibri" pitchFamily="34" charset="0"/>
              </a:rPr>
              <a:t>ILO, </a:t>
            </a:r>
            <a:r>
              <a:rPr lang="en-GB" sz="1000" dirty="0" smtClean="0">
                <a:solidFill>
                  <a:srgbClr val="000000"/>
                </a:solidFill>
                <a:latin typeface="Calibri" pitchFamily="34" charset="0"/>
              </a:rPr>
              <a:t>2014</a:t>
            </a:r>
            <a:endParaRPr lang="en-GB" sz="105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8" name="Picture 7" descr="ilo_ble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820230"/>
              </p:ext>
            </p:extLst>
          </p:nvPr>
        </p:nvGraphicFramePr>
        <p:xfrm>
          <a:off x="1828800" y="2540000"/>
          <a:ext cx="6011863" cy="362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Worksheet" r:id="rId4" imgW="8324816" imgH="4629042" progId="Excel.Sheet.8">
                  <p:embed/>
                </p:oleObj>
              </mc:Choice>
              <mc:Fallback>
                <p:oleObj name="Worksheet" r:id="rId4" imgW="8324816" imgH="4629042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540000"/>
                        <a:ext cx="6011863" cy="3624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1143000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… for everybody and everywhere </a:t>
            </a:r>
            <a:endParaRPr lang="en-GB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0" y="1904999"/>
            <a:ext cx="59436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latin typeface="Calibri" pitchFamily="34" charset="0"/>
                <a:cs typeface="Calibri" pitchFamily="34" charset="0"/>
              </a:rPr>
              <a:t>                         Age-related inequities </a:t>
            </a:r>
          </a:p>
          <a:p>
            <a:pPr algn="r"/>
            <a:r>
              <a:rPr lang="en-GB" sz="1400" b="1" dirty="0" smtClean="0">
                <a:latin typeface="Calibri" pitchFamily="34" charset="0"/>
                <a:cs typeface="Calibri" pitchFamily="34" charset="0"/>
              </a:rPr>
              <a:t>Income effects </a:t>
            </a:r>
            <a:r>
              <a:rPr lang="en-GB" sz="1400" b="1" dirty="0">
                <a:latin typeface="Calibri" pitchFamily="34" charset="0"/>
                <a:cs typeface="Calibri" pitchFamily="34" charset="0"/>
              </a:rPr>
              <a:t>of </a:t>
            </a:r>
            <a:r>
              <a:rPr lang="en-GB" sz="1400" b="1" dirty="0" smtClean="0">
                <a:latin typeface="Calibri" pitchFamily="34" charset="0"/>
                <a:cs typeface="Calibri" pitchFamily="34" charset="0"/>
              </a:rPr>
              <a:t>OOP among </a:t>
            </a:r>
            <a:r>
              <a:rPr lang="en-GB" sz="14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GB" sz="1400" b="1" dirty="0" smtClean="0">
                <a:latin typeface="Calibri" pitchFamily="34" charset="0"/>
                <a:cs typeface="Calibri" pitchFamily="34" charset="0"/>
              </a:rPr>
              <a:t>50+ 	</a:t>
            </a:r>
          </a:p>
          <a:p>
            <a:pPr algn="ctr"/>
            <a:r>
              <a:rPr lang="en-GB" sz="900" dirty="0" smtClean="0">
                <a:latin typeface="Calibri" pitchFamily="34" charset="0"/>
                <a:cs typeface="Calibri" pitchFamily="34" charset="0"/>
              </a:rPr>
              <a:t>                                      (ILO 2006)</a:t>
            </a:r>
            <a:endParaRPr lang="de-CH" sz="900" dirty="0"/>
          </a:p>
        </p:txBody>
      </p:sp>
      <p:pic>
        <p:nvPicPr>
          <p:cNvPr id="12" name="Picture 11" descr="ilo_ble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67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1752600"/>
            <a:ext cx="5257800" cy="274042"/>
          </a:xfrm>
        </p:spPr>
        <p:txBody>
          <a:bodyPr/>
          <a:lstStyle/>
          <a:p>
            <a:pPr algn="r"/>
            <a:r>
              <a:rPr lang="en-GB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Equity requires a 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sufficient </a:t>
            </a:r>
            <a:r>
              <a:rPr lang="en-GB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scope of benefits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2000" dirty="0" smtClean="0"/>
              <a:t>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160020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0" lvl="8" algn="ctr"/>
            <a:endParaRPr lang="en-GB" sz="2000" b="1" dirty="0" smtClean="0">
              <a:latin typeface="Calibri" pitchFamily="34" charset="0"/>
              <a:cs typeface="Calibri" pitchFamily="34" charset="0"/>
            </a:endParaRPr>
          </a:p>
          <a:p>
            <a:pPr marL="2011680" lvl="8" algn="ctr"/>
            <a:endParaRPr lang="en-GB" sz="1400" b="1" dirty="0">
              <a:latin typeface="Calibri" pitchFamily="34" charset="0"/>
              <a:cs typeface="Calibri" pitchFamily="34" charset="0"/>
            </a:endParaRPr>
          </a:p>
          <a:p>
            <a:pPr marL="2011680" lvl="8" algn="ctr"/>
            <a:r>
              <a:rPr lang="en-GB" sz="1300" b="1" dirty="0" smtClean="0">
                <a:latin typeface="Calibri" pitchFamily="34" charset="0"/>
                <a:cs typeface="Calibri" pitchFamily="34" charset="0"/>
              </a:rPr>
              <a:t>Percentage </a:t>
            </a:r>
            <a:r>
              <a:rPr lang="en-GB" sz="1300" b="1" dirty="0">
                <a:latin typeface="Calibri" pitchFamily="34" charset="0"/>
                <a:cs typeface="Calibri" pitchFamily="34" charset="0"/>
              </a:rPr>
              <a:t>of elderly </a:t>
            </a:r>
            <a:r>
              <a:rPr lang="en-GB" sz="1300" b="1" dirty="0" smtClean="0">
                <a:latin typeface="Calibri" pitchFamily="34" charset="0"/>
                <a:cs typeface="Calibri" pitchFamily="34" charset="0"/>
              </a:rPr>
              <a:t>households paying </a:t>
            </a:r>
            <a:r>
              <a:rPr lang="en-GB" sz="1300" b="1" dirty="0">
                <a:latin typeface="Calibri" pitchFamily="34" charset="0"/>
                <a:cs typeface="Calibri" pitchFamily="34" charset="0"/>
              </a:rPr>
              <a:t>more </a:t>
            </a:r>
            <a:r>
              <a:rPr lang="en-GB" sz="1300" b="1" dirty="0" smtClean="0">
                <a:latin typeface="Calibri" pitchFamily="34" charset="0"/>
                <a:cs typeface="Calibri" pitchFamily="34" charset="0"/>
              </a:rPr>
              <a:t>than 100 </a:t>
            </a:r>
            <a:r>
              <a:rPr lang="en-GB" sz="1300" b="1" dirty="0">
                <a:latin typeface="Calibri" pitchFamily="34" charset="0"/>
                <a:cs typeface="Calibri" pitchFamily="34" charset="0"/>
              </a:rPr>
              <a:t>% of </a:t>
            </a:r>
            <a:r>
              <a:rPr lang="en-GB" sz="1300" b="1" dirty="0" smtClean="0">
                <a:latin typeface="Calibri" pitchFamily="34" charset="0"/>
                <a:cs typeface="Calibri" pitchFamily="34" charset="0"/>
              </a:rPr>
              <a:t>income on health expenditure, </a:t>
            </a:r>
          </a:p>
          <a:p>
            <a:pPr marL="2011680" lvl="8" algn="ctr"/>
            <a:r>
              <a:rPr lang="en-GB" sz="1300" b="1" dirty="0" smtClean="0">
                <a:latin typeface="Calibri" pitchFamily="34" charset="0"/>
                <a:cs typeface="Calibri" pitchFamily="34" charset="0"/>
              </a:rPr>
              <a:t>in selected European countries with universal coverage, 2004</a:t>
            </a:r>
          </a:p>
        </p:txBody>
      </p:sp>
      <p:graphicFrame>
        <p:nvGraphicFramePr>
          <p:cNvPr id="5" name="Objec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937855"/>
              </p:ext>
            </p:extLst>
          </p:nvPr>
        </p:nvGraphicFramePr>
        <p:xfrm>
          <a:off x="1219200" y="2139929"/>
          <a:ext cx="7239000" cy="377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267200" y="5943600"/>
            <a:ext cx="43861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8"/>
            <a:r>
              <a:rPr lang="en-GB" sz="1100" dirty="0" smtClean="0">
                <a:latin typeface="Calibri" pitchFamily="34" charset="0"/>
                <a:cs typeface="Calibri" pitchFamily="34" charset="0"/>
              </a:rPr>
              <a:t>ILO 2013</a:t>
            </a:r>
            <a:endParaRPr lang="en-GB" sz="11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7" descr="ilo_bl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761" y="609600"/>
            <a:ext cx="8206680" cy="1143000"/>
          </a:xfrm>
        </p:spPr>
        <p:txBody>
          <a:bodyPr>
            <a:noAutofit/>
          </a:bodyPr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Where are we with equity at global level?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921225"/>
              </p:ext>
            </p:extLst>
          </p:nvPr>
        </p:nvGraphicFramePr>
        <p:xfrm>
          <a:off x="838200" y="1750164"/>
          <a:ext cx="7832293" cy="434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251520" y="6237312"/>
            <a:ext cx="86409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>
                <a:latin typeface="Calibri" panose="020F0502020204030204" pitchFamily="34" charset="0"/>
              </a:rPr>
              <a:t>Source: </a:t>
            </a:r>
            <a:r>
              <a:rPr lang="en-GB" sz="900" dirty="0" smtClean="0">
                <a:latin typeface="Calibri" panose="020F0502020204030204" pitchFamily="34" charset="0"/>
              </a:rPr>
              <a:t>Universal Health Protection: Progress to date and the way forward. International Labour Office, Social Protection Department. Geneva: ILO, 2014.</a:t>
            </a:r>
            <a:endParaRPr lang="en-GB" sz="9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pic>
        <p:nvPicPr>
          <p:cNvPr id="7" name="Picture 6" descr="ilo_ble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6212" y="4875050"/>
            <a:ext cx="134889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Affordability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79834" y="2763798"/>
            <a:ext cx="859531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Quality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08398" y="2779010"/>
            <a:ext cx="120289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Availability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48600" y="4611469"/>
            <a:ext cx="1162691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r"/>
            <a:r>
              <a:rPr lang="en-GB" dirty="0" smtClean="0">
                <a:latin typeface="Calibri" panose="020F0502020204030204" pitchFamily="34" charset="0"/>
              </a:rPr>
              <a:t>Financial 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Protection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0" y="1906772"/>
            <a:ext cx="195335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Rights / Legislation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9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362" y="533400"/>
            <a:ext cx="8229600" cy="1143000"/>
          </a:xfrm>
        </p:spPr>
        <p:txBody>
          <a:bodyPr>
            <a:normAutofit/>
          </a:bodyPr>
          <a:lstStyle/>
          <a:p>
            <a:pPr algn="r"/>
            <a:endParaRPr lang="en-GB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721343"/>
              </p:ext>
            </p:extLst>
          </p:nvPr>
        </p:nvGraphicFramePr>
        <p:xfrm>
          <a:off x="914400" y="2667000"/>
          <a:ext cx="7772400" cy="2773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90" y="763588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en-GB" sz="2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Systemic issues resulting </a:t>
            </a:r>
            <a:r>
              <a:rPr lang="en-GB" sz="2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 inequities in access to health care </a:t>
            </a:r>
            <a:br>
              <a:rPr lang="en-GB" sz="2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endParaRPr lang="en-GB" sz="2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95896465"/>
              </p:ext>
            </p:extLst>
          </p:nvPr>
        </p:nvGraphicFramePr>
        <p:xfrm>
          <a:off x="808850" y="1892724"/>
          <a:ext cx="799668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11" descr="ilo_ble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78581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 Brace 2"/>
          <p:cNvSpPr/>
          <p:nvPr/>
        </p:nvSpPr>
        <p:spPr bwMode="auto">
          <a:xfrm rot="16200000">
            <a:off x="2951669" y="4010034"/>
            <a:ext cx="460248" cy="4343400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Left Brace 7"/>
          <p:cNvSpPr/>
          <p:nvPr/>
        </p:nvSpPr>
        <p:spPr bwMode="auto">
          <a:xfrm rot="16200000">
            <a:off x="6900778" y="4503562"/>
            <a:ext cx="460248" cy="3356344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6674" y="6311696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i="1" dirty="0" smtClean="0">
                <a:latin typeface="Calibri" pitchFamily="34" charset="0"/>
                <a:cs typeface="Calibri" pitchFamily="34" charset="0"/>
              </a:rPr>
              <a:t>       </a:t>
            </a:r>
            <a:r>
              <a:rPr lang="en-GB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Issues within the health sector	      Issues beyond the health sector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3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868" y="232144"/>
            <a:ext cx="7904532" cy="1139456"/>
          </a:xfrm>
        </p:spPr>
        <p:txBody>
          <a:bodyPr/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de-CH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Global impacts on equity in access to health care   </a:t>
            </a:r>
            <a:br>
              <a:rPr lang="de-CH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de-CH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de-CH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756730"/>
              </p:ext>
            </p:extLst>
          </p:nvPr>
        </p:nvGraphicFramePr>
        <p:xfrm>
          <a:off x="304799" y="3581400"/>
          <a:ext cx="8153401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6940" y="1447800"/>
            <a:ext cx="85903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>
                <a:latin typeface="Calibri" pitchFamily="34" charset="0"/>
                <a:cs typeface="Calibri" pitchFamily="34" charset="0"/>
              </a:rPr>
              <a:t>Global and national policies </a:t>
            </a:r>
            <a:r>
              <a:rPr lang="de-CH" sz="1600" dirty="0" smtClean="0">
                <a:latin typeface="Calibri" pitchFamily="34" charset="0"/>
                <a:cs typeface="Calibri" pitchFamily="34" charset="0"/>
              </a:rPr>
              <a:t>used to address the past financial </a:t>
            </a:r>
            <a:r>
              <a:rPr lang="de-CH" sz="1600" dirty="0">
                <a:latin typeface="Calibri" pitchFamily="34" charset="0"/>
                <a:cs typeface="Calibri" pitchFamily="34" charset="0"/>
              </a:rPr>
              <a:t>and economic </a:t>
            </a:r>
            <a:r>
              <a:rPr lang="de-CH" sz="1600" dirty="0" smtClean="0">
                <a:latin typeface="Calibri" pitchFamily="34" charset="0"/>
                <a:cs typeface="Calibri" pitchFamily="34" charset="0"/>
              </a:rPr>
              <a:t>crises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>
                <a:latin typeface="Calibri" pitchFamily="34" charset="0"/>
                <a:cs typeface="Calibri" pitchFamily="34" charset="0"/>
              </a:rPr>
              <a:t>Current financial policies</a:t>
            </a:r>
            <a:r>
              <a:rPr lang="de-CH" sz="1600" dirty="0" smtClean="0">
                <a:latin typeface="Calibri" pitchFamily="34" charset="0"/>
                <a:cs typeface="Calibri" pitchFamily="34" charset="0"/>
              </a:rPr>
              <a:t>, exchange rate developments, threats of depts in EU countries including Grexit and petrol prices impacting on global and national economic growth (EU, China, LA, USA)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>
                <a:latin typeface="Calibri" pitchFamily="34" charset="0"/>
                <a:cs typeface="Calibri" pitchFamily="34" charset="0"/>
              </a:rPr>
              <a:t>Geopolitical crises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16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de-CH" sz="1600" dirty="0" smtClean="0">
                <a:latin typeface="Calibri" pitchFamily="34" charset="0"/>
                <a:cs typeface="Calibri" pitchFamily="34" charset="0"/>
              </a:rPr>
              <a:t>result in </a:t>
            </a:r>
            <a:r>
              <a:rPr lang="de-CH" sz="1600" b="1" dirty="0" smtClean="0">
                <a:latin typeface="Calibri" pitchFamily="34" charset="0"/>
                <a:cs typeface="Calibri" pitchFamily="34" charset="0"/>
              </a:rPr>
              <a:t>inequities due to 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57852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362" y="533400"/>
            <a:ext cx="8229600" cy="1143000"/>
          </a:xfrm>
        </p:spPr>
        <p:txBody>
          <a:bodyPr>
            <a:normAutofit/>
          </a:bodyPr>
          <a:lstStyle/>
          <a:p>
            <a:pPr algn="r"/>
            <a:endParaRPr lang="en-GB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827748"/>
              </p:ext>
            </p:extLst>
          </p:nvPr>
        </p:nvGraphicFramePr>
        <p:xfrm>
          <a:off x="914400" y="2667000"/>
          <a:ext cx="7772400" cy="2773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64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94673" y="990600"/>
            <a:ext cx="7977187" cy="1181516"/>
          </a:xfrm>
        </p:spPr>
        <p:txBody>
          <a:bodyPr>
            <a:noAutofit/>
          </a:bodyPr>
          <a:lstStyle/>
          <a:p>
            <a:pPr lvl="0" algn="r"/>
            <a:r>
              <a:rPr lang="en-GB" sz="1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GB" sz="1600" dirty="0" smtClean="0">
                <a:latin typeface="Calibri" pitchFamily="34" charset="0"/>
                <a:cs typeface="Calibri" pitchFamily="34" charset="0"/>
              </a:rPr>
            </a:br>
            <a:r>
              <a:rPr lang="en-GB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Achieving equity through </a:t>
            </a:r>
            <a:r>
              <a:rPr lang="en-GB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national social protection </a:t>
            </a:r>
            <a:r>
              <a:rPr lang="en-GB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floors  </a:t>
            </a:r>
            <a:r>
              <a:rPr lang="en-GB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1600" b="1" dirty="0" smtClean="0">
                <a:latin typeface="Calibri" pitchFamily="34" charset="0"/>
                <a:cs typeface="Calibri" pitchFamily="34" charset="0"/>
              </a:rPr>
              <a:t>ILO Recommendation 202: </a:t>
            </a:r>
            <a:br>
              <a:rPr lang="en-GB" sz="1600" b="1" dirty="0" smtClean="0">
                <a:latin typeface="Calibri" pitchFamily="34" charset="0"/>
                <a:cs typeface="Calibri" pitchFamily="34" charset="0"/>
              </a:rPr>
            </a:br>
            <a:r>
              <a:rPr lang="en-GB" sz="1600" dirty="0" smtClean="0">
                <a:latin typeface="Calibri" pitchFamily="34" charset="0"/>
                <a:cs typeface="Calibri" pitchFamily="34" charset="0"/>
              </a:rPr>
              <a:t>Proving for basic </a:t>
            </a:r>
            <a:r>
              <a:rPr lang="en-GB" sz="1600" dirty="0">
                <a:latin typeface="Calibri" pitchFamily="34" charset="0"/>
                <a:cs typeface="Calibri" pitchFamily="34" charset="0"/>
              </a:rPr>
              <a:t>guarantees to prevent and </a:t>
            </a:r>
            <a:r>
              <a:rPr lang="en-GB" sz="1600" dirty="0" smtClean="0">
                <a:latin typeface="Calibri" pitchFamily="34" charset="0"/>
                <a:cs typeface="Calibri" pitchFamily="34" charset="0"/>
              </a:rPr>
              <a:t>alleviate ill </a:t>
            </a:r>
            <a:r>
              <a:rPr lang="en-GB" sz="1600" dirty="0" smtClean="0">
                <a:latin typeface="Calibri" pitchFamily="34" charset="0"/>
                <a:cs typeface="Calibri" pitchFamily="34" charset="0"/>
              </a:rPr>
              <a:t>health, poverty, unemployment and other vulnerabilities </a:t>
            </a:r>
            <a:r>
              <a:rPr lang="en-GB" sz="1600" dirty="0">
                <a:latin typeface="Calibri" pitchFamily="34" charset="0"/>
                <a:cs typeface="Calibri" pitchFamily="34" charset="0"/>
              </a:rPr>
              <a:t>through health and income support</a:t>
            </a:r>
            <a:br>
              <a:rPr lang="en-GB" sz="1600" dirty="0">
                <a:latin typeface="Calibri" pitchFamily="34" charset="0"/>
                <a:cs typeface="Calibri" pitchFamily="34" charset="0"/>
              </a:rPr>
            </a:br>
            <a:endParaRPr lang="en-GB" sz="16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580" name="Picture 11" descr="ilo_bl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59"/>
            <a:ext cx="78581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158256"/>
              </p:ext>
            </p:extLst>
          </p:nvPr>
        </p:nvGraphicFramePr>
        <p:xfrm>
          <a:off x="1607889" y="2800028"/>
          <a:ext cx="7086600" cy="3246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/>
          <p:cNvSpPr/>
          <p:nvPr/>
        </p:nvSpPr>
        <p:spPr>
          <a:xfrm>
            <a:off x="794673" y="2493613"/>
            <a:ext cx="87130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	</a:t>
            </a:r>
            <a:r>
              <a:rPr lang="en-GB" sz="1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Ensuring coverage in 	             	Addressing gaps </a:t>
            </a: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 coverage and </a:t>
            </a:r>
            <a:r>
              <a:rPr lang="en-GB" sz="1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access to </a:t>
            </a:r>
          </a:p>
          <a:p>
            <a:r>
              <a:rPr lang="en-GB" sz="1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	  health </a:t>
            </a: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protection </a:t>
            </a:r>
            <a:r>
              <a:rPr lang="en-GB" sz="1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		income support</a:t>
            </a:r>
          </a:p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	</a:t>
            </a:r>
            <a:endParaRPr lang="en-GB" sz="1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16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	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191992" y="2800028"/>
            <a:ext cx="648072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934521" y="3023885"/>
            <a:ext cx="0" cy="2527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25201" y="2780928"/>
            <a:ext cx="549452" cy="4207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362200" y="3047611"/>
            <a:ext cx="0" cy="2666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-198050" y="5715000"/>
            <a:ext cx="96703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dirty="0" smtClean="0">
                <a:latin typeface="Calibri" panose="020F0502020204030204" pitchFamily="34" charset="0"/>
              </a:rPr>
              <a:t>	Everyone </a:t>
            </a:r>
            <a:r>
              <a:rPr lang="en-GB" sz="1400" dirty="0">
                <a:latin typeface="Calibri" panose="020F0502020204030204" pitchFamily="34" charset="0"/>
              </a:rPr>
              <a:t>should have</a:t>
            </a:r>
          </a:p>
          <a:p>
            <a:pPr lvl="1"/>
            <a:r>
              <a:rPr lang="en-GB" sz="1400" b="1" dirty="0">
                <a:latin typeface="Calibri" panose="020F0502020204030204" pitchFamily="34" charset="0"/>
              </a:rPr>
              <a:t>	</a:t>
            </a:r>
            <a:r>
              <a:rPr lang="en-GB" sz="1400" b="1" dirty="0" smtClean="0">
                <a:latin typeface="Calibri" panose="020F0502020204030204" pitchFamily="34" charset="0"/>
              </a:rPr>
              <a:t>-  The </a:t>
            </a:r>
            <a:r>
              <a:rPr lang="en-GB" sz="1400" b="1" dirty="0">
                <a:latin typeface="Calibri" panose="020F0502020204030204" pitchFamily="34" charset="0"/>
              </a:rPr>
              <a:t>right </a:t>
            </a:r>
            <a:r>
              <a:rPr lang="en-GB" sz="1400" dirty="0">
                <a:latin typeface="Calibri" panose="020F0502020204030204" pitchFamily="34" charset="0"/>
              </a:rPr>
              <a:t>to be affiliated to a health scheme or system</a:t>
            </a:r>
          </a:p>
          <a:p>
            <a:pPr lvl="1"/>
            <a:r>
              <a:rPr lang="en-GB" sz="1400" b="1" dirty="0" smtClean="0">
                <a:latin typeface="Calibri" panose="020F0502020204030204" pitchFamily="34" charset="0"/>
              </a:rPr>
              <a:t>	-  Guaranteed</a:t>
            </a:r>
            <a:r>
              <a:rPr lang="fr-CH" sz="1400" b="1" dirty="0" smtClean="0">
                <a:latin typeface="Calibri" panose="020F0502020204030204" pitchFamily="34" charset="0"/>
              </a:rPr>
              <a:t> </a:t>
            </a:r>
            <a:r>
              <a:rPr lang="fr-CH" sz="1400" b="1" dirty="0">
                <a:latin typeface="Calibri" panose="020F0502020204030204" pitchFamily="34" charset="0"/>
              </a:rPr>
              <a:t>access </a:t>
            </a:r>
            <a:r>
              <a:rPr lang="fr-CH" sz="1400" dirty="0">
                <a:latin typeface="Calibri" panose="020F0502020204030204" pitchFamily="34" charset="0"/>
              </a:rPr>
              <a:t>to at least essential </a:t>
            </a:r>
            <a:r>
              <a:rPr lang="en-GB" sz="1400" dirty="0">
                <a:latin typeface="Calibri" panose="020F0502020204030204" pitchFamily="34" charset="0"/>
              </a:rPr>
              <a:t>quality health care that is available, affordable and </a:t>
            </a:r>
            <a:r>
              <a:rPr lang="en-GB" sz="1400" dirty="0" smtClean="0">
                <a:latin typeface="Calibri" panose="020F0502020204030204" pitchFamily="34" charset="0"/>
              </a:rPr>
              <a:t>financially protected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3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7772400" cy="1143000"/>
          </a:xfrm>
        </p:spPr>
        <p:txBody>
          <a:bodyPr/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  <a:t>Components, principles and criteria 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of 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equitable access to 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health 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care </a:t>
            </a:r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in the context of national social protection floors</a:t>
            </a:r>
            <a:r>
              <a:rPr lang="en-GB" sz="2000" b="1" dirty="0">
                <a:solidFill>
                  <a:srgbClr val="FF0000"/>
                </a:solidFill>
                <a:latin typeface="+mn-lt"/>
              </a:rPr>
              <a:t/>
            </a:r>
            <a:br>
              <a:rPr lang="en-GB" sz="2000" b="1" dirty="0">
                <a:solidFill>
                  <a:srgbClr val="FF0000"/>
                </a:solidFill>
                <a:latin typeface="+mn-lt"/>
              </a:rPr>
            </a:br>
            <a:endParaRPr lang="en-GB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1371600"/>
            <a:ext cx="7620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2000" b="1" dirty="0">
              <a:solidFill>
                <a:srgbClr val="569BBE"/>
              </a:solidFill>
              <a:cs typeface="Calibri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  <a:cs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itchFamily="34" charset="0"/>
              </a:rPr>
              <a:t>ILO Recommendation 202 </a:t>
            </a:r>
            <a:r>
              <a:rPr lang="en-GB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itchFamily="34" charset="0"/>
              </a:rPr>
              <a:t>on National </a:t>
            </a:r>
            <a:r>
              <a:rPr lang="en-GB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itchFamily="34" charset="0"/>
              </a:rPr>
              <a:t>Social Protection Floors)</a:t>
            </a: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048361"/>
              </p:ext>
            </p:extLst>
          </p:nvPr>
        </p:nvGraphicFramePr>
        <p:xfrm>
          <a:off x="1143001" y="2438400"/>
          <a:ext cx="7543798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 descr="ilo_ble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029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706" y="457200"/>
            <a:ext cx="8382000" cy="1143000"/>
          </a:xfrm>
        </p:spPr>
        <p:txBody>
          <a:bodyPr/>
          <a:lstStyle/>
          <a:p>
            <a:pPr algn="r"/>
            <a:r>
              <a:rPr lang="en-GB" sz="1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ILO’s comprehensive approach to address access inequities  </a:t>
            </a:r>
            <a:br>
              <a:rPr lang="en-GB" sz="18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sz="1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within National Social Protection Floor Policies</a:t>
            </a:r>
            <a:endParaRPr lang="en-GB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230035"/>
              </p:ext>
            </p:extLst>
          </p:nvPr>
        </p:nvGraphicFramePr>
        <p:xfrm>
          <a:off x="847060" y="2075758"/>
          <a:ext cx="7970613" cy="3657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ilo_ble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544" y="14084"/>
            <a:ext cx="7858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3637" y="1600200"/>
            <a:ext cx="781821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	 	</a:t>
            </a:r>
            <a:r>
              <a:rPr lang="en-GB" sz="16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en-GB" sz="1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Ensuring coverage and access to </a:t>
            </a:r>
            <a:r>
              <a:rPr lang="en-GB" sz="1400" b="1" u="sng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health protection </a:t>
            </a:r>
            <a:endParaRPr lang="en-GB" sz="1400" b="1" u="sng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1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		</a:t>
            </a:r>
            <a:r>
              <a:rPr lang="en-GB" sz="16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	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938670" y="3505200"/>
            <a:ext cx="630978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	  </a:t>
            </a:r>
            <a:r>
              <a:rPr lang="en-GB" sz="14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Addressing poverty and ensuring access </a:t>
            </a:r>
            <a:r>
              <a:rPr lang="en-GB" sz="1400" b="1" u="sng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to income </a:t>
            </a:r>
            <a:r>
              <a:rPr lang="en-GB" sz="2000" dirty="0">
                <a:latin typeface="Calibri" pitchFamily="34" charset="0"/>
                <a:cs typeface="Calibri" pitchFamily="34" charset="0"/>
              </a:rPr>
              <a:t>	</a:t>
            </a:r>
            <a:r>
              <a:rPr lang="en-GB" dirty="0">
                <a:latin typeface="Calibri" pitchFamily="34" charset="0"/>
                <a:cs typeface="Calibri" pitchFamily="34" charset="0"/>
              </a:rPr>
              <a:t>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0090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48653281"/>
              </p:ext>
            </p:extLst>
          </p:nvPr>
        </p:nvGraphicFramePr>
        <p:xfrm>
          <a:off x="773577" y="3124201"/>
          <a:ext cx="8116585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5" name="Picture 4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"/>
            <a:ext cx="699799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681251" y="569912"/>
            <a:ext cx="8208912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fr-CH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fr-CH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Summary</a:t>
            </a:r>
            <a:r>
              <a:rPr lang="fr-CH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0" algn="just"/>
            <a:endParaRPr lang="en-US" sz="16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1. Root causes of inequities relate to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Gaps in legislation, design and financing of health protection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Social and economic policies and status of the vulnerable</a:t>
            </a:r>
          </a:p>
          <a:p>
            <a:pPr marL="800100" lvl="1" indent="-342900" algn="just">
              <a:buFont typeface="Arial" pitchFamily="34" charset="0"/>
              <a:buChar char="•"/>
            </a:pPr>
            <a:endParaRPr lang="en-US" sz="16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2. Addressing these issues in the context of social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rotection floor policies can be achieved by: </a:t>
            </a:r>
            <a:endParaRPr lang="en-US" sz="16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2000" b="1" dirty="0" smtClean="0">
              <a:solidFill>
                <a:schemeClr val="tx2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53418716"/>
              </p:ext>
            </p:extLst>
          </p:nvPr>
        </p:nvGraphicFramePr>
        <p:xfrm>
          <a:off x="714400" y="1484784"/>
          <a:ext cx="7859216" cy="4672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ilo_ble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400" y="188640"/>
            <a:ext cx="8382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9600" y="6650250"/>
            <a:ext cx="3581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900" dirty="0" smtClean="0">
                <a:solidFill>
                  <a:schemeClr val="bg1"/>
                </a:solidFill>
              </a:rPr>
              <a:t>P4H Meeting, 3-4 Februrary 2015, Bangkok, Thailand</a:t>
            </a:r>
            <a:endParaRPr lang="de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9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 design template">
  <a:themeElements>
    <a:clrScheme name="Office Theme 3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EAEAEA"/>
      </a:accent1>
      <a:accent2>
        <a:srgbClr val="5F5F5F"/>
      </a:accent2>
      <a:accent3>
        <a:srgbClr val="FFFFFF"/>
      </a:accent3>
      <a:accent4>
        <a:srgbClr val="000000"/>
      </a:accent4>
      <a:accent5>
        <a:srgbClr val="F3F3F3"/>
      </a:accent5>
      <a:accent6>
        <a:srgbClr val="555555"/>
      </a:accent6>
      <a:hlink>
        <a:srgbClr val="969696"/>
      </a:hlink>
      <a:folHlink>
        <a:srgbClr val="CBCBCB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2879</TotalTime>
  <Words>1237</Words>
  <Application>Microsoft Office PowerPoint</Application>
  <PresentationFormat>On-screen Show (4:3)</PresentationFormat>
  <Paragraphs>243</Paragraphs>
  <Slides>18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Contemporary design template</vt:lpstr>
      <vt:lpstr>Microsoft Excel 97-2003 Worksheet</vt:lpstr>
      <vt:lpstr>How is equity accounted for in ILO’s approaches towards UHC?    </vt:lpstr>
      <vt:lpstr>Overview</vt:lpstr>
      <vt:lpstr>Equity requires rights resulting in affiliation to a scheme or system  :           </vt:lpstr>
      <vt:lpstr>Equity requires a sufficient number of skilled health workers                 ensuring  quality     (ILO threshold 41.1 health workers per 10,000 population in 2014)  </vt:lpstr>
      <vt:lpstr>Adequate benefits must be available in all urban and rural areas</vt:lpstr>
      <vt:lpstr>Equity requires affordability and financial protection…</vt:lpstr>
      <vt:lpstr>… for everybody and everywhere </vt:lpstr>
      <vt:lpstr>Equity requires a sufficient scope of benefits    </vt:lpstr>
      <vt:lpstr>Where are we with equity at global level?</vt:lpstr>
      <vt:lpstr>PowerPoint Presentation</vt:lpstr>
      <vt:lpstr>Systemic issues resulting in inequities in access to health care   </vt:lpstr>
      <vt:lpstr>     Global impacts on equity in access to health care      </vt:lpstr>
      <vt:lpstr>PowerPoint Presentation</vt:lpstr>
      <vt:lpstr>  Achieving equity through national social protection floors    ILO Recommendation 202:  Proving for basic guarantees to prevent and alleviate ill health, poverty, unemployment and other vulnerabilities through health and income support </vt:lpstr>
      <vt:lpstr>Components, principles and criteria of equitable access to health care in the context of national social protection floors </vt:lpstr>
      <vt:lpstr>ILO’s comprehensive approach to address access inequities   within National Social Protection Floor Policies</vt:lpstr>
      <vt:lpstr>PowerPoint Presentation</vt:lpstr>
      <vt:lpstr>PowerPoint Presentation</vt:lpstr>
    </vt:vector>
  </TitlesOfParts>
  <Company>DD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Denny</dc:creator>
  <cp:lastModifiedBy>ILO</cp:lastModifiedBy>
  <cp:revision>678</cp:revision>
  <cp:lastPrinted>2015-01-20T16:52:16Z</cp:lastPrinted>
  <dcterms:created xsi:type="dcterms:W3CDTF">2009-04-26T19:10:22Z</dcterms:created>
  <dcterms:modified xsi:type="dcterms:W3CDTF">2015-01-22T13:31:01Z</dcterms:modified>
</cp:coreProperties>
</file>