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7"/>
  </p:notesMasterIdLst>
  <p:handoutMasterIdLst>
    <p:handoutMasterId r:id="rId28"/>
  </p:handoutMasterIdLst>
  <p:sldIdLst>
    <p:sldId id="257" r:id="rId2"/>
    <p:sldId id="364" r:id="rId3"/>
    <p:sldId id="338" r:id="rId4"/>
    <p:sldId id="339" r:id="rId5"/>
    <p:sldId id="367" r:id="rId6"/>
    <p:sldId id="369" r:id="rId7"/>
    <p:sldId id="365" r:id="rId8"/>
    <p:sldId id="354" r:id="rId9"/>
    <p:sldId id="368" r:id="rId10"/>
    <p:sldId id="358" r:id="rId11"/>
    <p:sldId id="355" r:id="rId12"/>
    <p:sldId id="341" r:id="rId13"/>
    <p:sldId id="342" r:id="rId14"/>
    <p:sldId id="343" r:id="rId15"/>
    <p:sldId id="344" r:id="rId16"/>
    <p:sldId id="345" r:id="rId17"/>
    <p:sldId id="350" r:id="rId18"/>
    <p:sldId id="351" r:id="rId19"/>
    <p:sldId id="352" r:id="rId20"/>
    <p:sldId id="353" r:id="rId21"/>
    <p:sldId id="363" r:id="rId22"/>
    <p:sldId id="359" r:id="rId23"/>
    <p:sldId id="360" r:id="rId24"/>
    <p:sldId id="361" r:id="rId25"/>
    <p:sldId id="321" r:id="rId26"/>
  </p:sldIdLst>
  <p:sldSz cx="9144000" cy="6858000" type="screen4x3"/>
  <p:notesSz cx="6735763" cy="9866313"/>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varScale="1">
        <p:scale>
          <a:sx n="107" d="100"/>
          <a:sy n="107" d="100"/>
        </p:scale>
        <p:origin x="-8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 Id="rId4"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9E407A-2281-4ACA-BBAB-63ECB7851F91}" type="doc">
      <dgm:prSet loTypeId="urn:microsoft.com/office/officeart/2005/8/layout/hList7#1" loCatId="relationship" qsTypeId="urn:microsoft.com/office/officeart/2005/8/quickstyle/simple1#3" qsCatId="simple" csTypeId="urn:microsoft.com/office/officeart/2005/8/colors/accent3_1" csCatId="accent3" phldr="1"/>
      <dgm:spPr/>
      <dgm:t>
        <a:bodyPr/>
        <a:lstStyle/>
        <a:p>
          <a:endParaRPr lang="en-GB"/>
        </a:p>
      </dgm:t>
    </dgm:pt>
    <dgm:pt modelId="{894B324F-8582-4836-82EC-C94FEA54030E}">
      <dgm:prSet phldrT="[Text]" custT="1"/>
      <dgm:spPr/>
      <dgm:t>
        <a:bodyPr/>
        <a:lstStyle/>
        <a:p>
          <a:pPr>
            <a:lnSpc>
              <a:spcPct val="100000"/>
            </a:lnSpc>
          </a:pPr>
          <a:r>
            <a:rPr lang="en-GB" sz="1500" dirty="0" err="1" smtClean="0"/>
            <a:t>Accès</a:t>
          </a:r>
          <a:r>
            <a:rPr lang="en-GB" sz="1500" dirty="0" smtClean="0"/>
            <a:t> à un ensemble de </a:t>
          </a:r>
          <a:r>
            <a:rPr lang="en-GB" sz="1500" dirty="0" err="1" smtClean="0"/>
            <a:t>biens</a:t>
          </a:r>
          <a:r>
            <a:rPr lang="en-GB" sz="1500" dirty="0" smtClean="0"/>
            <a:t> et services </a:t>
          </a:r>
          <a:r>
            <a:rPr lang="en-GB" sz="1500" dirty="0" err="1" smtClean="0"/>
            <a:t>consituant</a:t>
          </a:r>
          <a:r>
            <a:rPr lang="en-GB" sz="1500" dirty="0" smtClean="0"/>
            <a:t> des </a:t>
          </a:r>
          <a:r>
            <a:rPr lang="en-GB" sz="1500" dirty="0" err="1" smtClean="0"/>
            <a:t>soins</a:t>
          </a:r>
          <a:r>
            <a:rPr lang="en-GB" sz="1500" dirty="0" smtClean="0"/>
            <a:t> de santé </a:t>
          </a:r>
          <a:r>
            <a:rPr lang="en-GB" sz="1500" dirty="0" err="1" smtClean="0"/>
            <a:t>essentiels</a:t>
          </a:r>
          <a:endParaRPr lang="en-GB" sz="1500" dirty="0"/>
        </a:p>
      </dgm:t>
    </dgm:pt>
    <dgm:pt modelId="{CF62330C-0658-43E1-9C7E-6A0C9C0F01C3}" type="parTrans" cxnId="{A8F92CFB-5FC6-4344-B6C3-A27AA39DFF6D}">
      <dgm:prSet/>
      <dgm:spPr/>
      <dgm:t>
        <a:bodyPr/>
        <a:lstStyle/>
        <a:p>
          <a:endParaRPr lang="en-GB">
            <a:solidFill>
              <a:schemeClr val="tx1"/>
            </a:solidFill>
          </a:endParaRPr>
        </a:p>
      </dgm:t>
    </dgm:pt>
    <dgm:pt modelId="{D9D80203-37DF-4AF0-8B6C-7B9989070BFF}" type="sibTrans" cxnId="{A8F92CFB-5FC6-4344-B6C3-A27AA39DFF6D}">
      <dgm:prSet/>
      <dgm:spPr/>
      <dgm:t>
        <a:bodyPr/>
        <a:lstStyle/>
        <a:p>
          <a:endParaRPr lang="en-GB"/>
        </a:p>
      </dgm:t>
    </dgm:pt>
    <dgm:pt modelId="{5E575ACB-AB3C-47C4-A940-67140876BE89}">
      <dgm:prSet phldrT="[Text]" custT="1"/>
      <dgm:spPr/>
      <dgm:t>
        <a:bodyPr/>
        <a:lstStyle/>
        <a:p>
          <a:r>
            <a:rPr lang="en-GB" sz="1500" dirty="0" smtClean="0"/>
            <a:t/>
          </a:r>
          <a:br>
            <a:rPr lang="en-GB" sz="1500" dirty="0" smtClean="0"/>
          </a:br>
          <a:r>
            <a:rPr lang="en-US" sz="1350" dirty="0" err="1" smtClean="0"/>
            <a:t>Sécurité</a:t>
          </a:r>
          <a:r>
            <a:rPr lang="en-US" sz="1350" dirty="0" smtClean="0"/>
            <a:t> </a:t>
          </a:r>
          <a:r>
            <a:rPr lang="en-US" sz="1350" dirty="0" err="1" smtClean="0"/>
            <a:t>élémentaire</a:t>
          </a:r>
          <a:r>
            <a:rPr lang="en-US" sz="1350" dirty="0" smtClean="0"/>
            <a:t> de </a:t>
          </a:r>
          <a:r>
            <a:rPr lang="en-US" sz="1350" dirty="0" err="1" smtClean="0"/>
            <a:t>revenu</a:t>
          </a:r>
          <a:r>
            <a:rPr lang="en-US" sz="1350" dirty="0" smtClean="0"/>
            <a:t> pour les </a:t>
          </a:r>
          <a:r>
            <a:rPr lang="en-US" sz="1350" dirty="0" err="1" smtClean="0"/>
            <a:t>personnes</a:t>
          </a:r>
          <a:r>
            <a:rPr lang="en-US" sz="1350" dirty="0" smtClean="0"/>
            <a:t> </a:t>
          </a:r>
          <a:r>
            <a:rPr lang="en-US" sz="1350" dirty="0" err="1" smtClean="0"/>
            <a:t>d’âge</a:t>
          </a:r>
          <a:r>
            <a:rPr lang="en-US" sz="1350" dirty="0" smtClean="0"/>
            <a:t> </a:t>
          </a:r>
          <a:r>
            <a:rPr lang="en-US" sz="1350" dirty="0" err="1" smtClean="0"/>
            <a:t>actif</a:t>
          </a:r>
          <a:r>
            <a:rPr lang="en-US" sz="1350" dirty="0" smtClean="0"/>
            <a:t> </a:t>
          </a:r>
          <a:r>
            <a:rPr lang="en-US" sz="1350" dirty="0" err="1" smtClean="0"/>
            <a:t>dans</a:t>
          </a:r>
          <a:r>
            <a:rPr lang="en-US" sz="1350" dirty="0" smtClean="0"/>
            <a:t> </a:t>
          </a:r>
          <a:r>
            <a:rPr lang="en-US" sz="1350" dirty="0" err="1" smtClean="0"/>
            <a:t>l’incapacité</a:t>
          </a:r>
          <a:r>
            <a:rPr lang="en-US" sz="1350" dirty="0" smtClean="0"/>
            <a:t> de </a:t>
          </a:r>
          <a:r>
            <a:rPr lang="en-US" sz="1350" dirty="0" err="1" smtClean="0"/>
            <a:t>gagner</a:t>
          </a:r>
          <a:r>
            <a:rPr lang="en-US" sz="1350" dirty="0" smtClean="0"/>
            <a:t> un </a:t>
          </a:r>
          <a:r>
            <a:rPr lang="en-US" sz="1350" dirty="0" err="1" smtClean="0"/>
            <a:t>revenu</a:t>
          </a:r>
          <a:r>
            <a:rPr lang="en-US" sz="1350" dirty="0" smtClean="0"/>
            <a:t> </a:t>
          </a:r>
          <a:r>
            <a:rPr lang="en-US" sz="1350" dirty="0" err="1" smtClean="0"/>
            <a:t>suffisant</a:t>
          </a:r>
          <a:r>
            <a:rPr lang="en-US" sz="1350" dirty="0" smtClean="0"/>
            <a:t> </a:t>
          </a:r>
          <a:endParaRPr lang="en-GB" sz="1350" dirty="0"/>
        </a:p>
      </dgm:t>
    </dgm:pt>
    <dgm:pt modelId="{900612D0-C71D-45D2-BC67-C0FE19FFBAE6}" type="parTrans" cxnId="{F10CE833-2620-4D9B-AA91-DBE9262CABA5}">
      <dgm:prSet/>
      <dgm:spPr/>
      <dgm:t>
        <a:bodyPr/>
        <a:lstStyle/>
        <a:p>
          <a:endParaRPr lang="en-GB">
            <a:solidFill>
              <a:schemeClr val="tx1"/>
            </a:solidFill>
          </a:endParaRPr>
        </a:p>
      </dgm:t>
    </dgm:pt>
    <dgm:pt modelId="{CE6ECAE5-9E3F-4592-B958-2712900E5298}" type="sibTrans" cxnId="{F10CE833-2620-4D9B-AA91-DBE9262CABA5}">
      <dgm:prSet/>
      <dgm:spPr/>
      <dgm:t>
        <a:bodyPr/>
        <a:lstStyle/>
        <a:p>
          <a:endParaRPr lang="en-GB"/>
        </a:p>
      </dgm:t>
    </dgm:pt>
    <dgm:pt modelId="{71144FC3-F52C-46EE-871E-D0A8D6B60D49}">
      <dgm:prSet phldrT="[Text]" custT="1"/>
      <dgm:spPr/>
      <dgm:t>
        <a:bodyPr/>
        <a:lstStyle/>
        <a:p>
          <a:r>
            <a:rPr lang="en-US" sz="1600" dirty="0" err="1" smtClean="0"/>
            <a:t>Sécurité</a:t>
          </a:r>
          <a:r>
            <a:rPr lang="en-US" sz="1600" dirty="0" smtClean="0"/>
            <a:t> </a:t>
          </a:r>
          <a:r>
            <a:rPr lang="en-US" sz="1600" dirty="0" err="1" smtClean="0"/>
            <a:t>élémentaire</a:t>
          </a:r>
          <a:r>
            <a:rPr lang="en-US" sz="1600" dirty="0" smtClean="0"/>
            <a:t> de </a:t>
          </a:r>
          <a:r>
            <a:rPr lang="en-US" sz="1600" dirty="0" err="1" smtClean="0"/>
            <a:t>revenu</a:t>
          </a:r>
          <a:r>
            <a:rPr lang="en-US" sz="1600" dirty="0" smtClean="0"/>
            <a:t>  pour les </a:t>
          </a:r>
          <a:r>
            <a:rPr lang="en-US" sz="1600" dirty="0" err="1" smtClean="0"/>
            <a:t>personnes</a:t>
          </a:r>
          <a:r>
            <a:rPr lang="en-US" sz="1600" dirty="0" smtClean="0"/>
            <a:t> </a:t>
          </a:r>
          <a:r>
            <a:rPr lang="en-US" sz="1600" dirty="0" err="1" smtClean="0"/>
            <a:t>âgées</a:t>
          </a:r>
          <a:endParaRPr lang="en-GB" sz="2400" dirty="0">
            <a:latin typeface="+mn-lt"/>
          </a:endParaRPr>
        </a:p>
      </dgm:t>
    </dgm:pt>
    <dgm:pt modelId="{B02922FA-FF37-4DA0-83E8-A1F05CDD5A4A}" type="parTrans" cxnId="{CAC7C769-55B4-4300-8A03-6AF4C71CE992}">
      <dgm:prSet/>
      <dgm:spPr/>
      <dgm:t>
        <a:bodyPr/>
        <a:lstStyle/>
        <a:p>
          <a:endParaRPr lang="en-GB">
            <a:solidFill>
              <a:schemeClr val="tx1"/>
            </a:solidFill>
          </a:endParaRPr>
        </a:p>
      </dgm:t>
    </dgm:pt>
    <dgm:pt modelId="{383905DF-ADD7-4E44-AFAA-BCE0CACB1FBB}" type="sibTrans" cxnId="{CAC7C769-55B4-4300-8A03-6AF4C71CE992}">
      <dgm:prSet/>
      <dgm:spPr/>
      <dgm:t>
        <a:bodyPr/>
        <a:lstStyle/>
        <a:p>
          <a:endParaRPr lang="en-GB"/>
        </a:p>
      </dgm:t>
    </dgm:pt>
    <dgm:pt modelId="{34AACCE6-C174-4198-80F8-7925EF53DF37}">
      <dgm:prSet custT="1"/>
      <dgm:spPr/>
      <dgm:t>
        <a:bodyPr/>
        <a:lstStyle/>
        <a:p>
          <a:r>
            <a:rPr lang="en-US" sz="1600" dirty="0" err="1" smtClean="0"/>
            <a:t>Sécurité</a:t>
          </a:r>
          <a:r>
            <a:rPr lang="en-US" sz="1600" dirty="0" smtClean="0"/>
            <a:t> </a:t>
          </a:r>
          <a:r>
            <a:rPr lang="en-US" sz="1600" dirty="0" err="1" smtClean="0"/>
            <a:t>élémentaire</a:t>
          </a:r>
          <a:r>
            <a:rPr lang="en-US" sz="1600" dirty="0" smtClean="0"/>
            <a:t> de </a:t>
          </a:r>
          <a:r>
            <a:rPr lang="en-US" sz="1600" dirty="0" err="1" smtClean="0"/>
            <a:t>revenu</a:t>
          </a:r>
          <a:r>
            <a:rPr lang="en-US" sz="1600" dirty="0" smtClean="0"/>
            <a:t> pour les </a:t>
          </a:r>
          <a:r>
            <a:rPr lang="en-US" sz="1600" dirty="0" err="1" smtClean="0"/>
            <a:t>enfants</a:t>
          </a:r>
          <a:endParaRPr lang="en-GB" sz="1600" dirty="0"/>
        </a:p>
      </dgm:t>
    </dgm:pt>
    <dgm:pt modelId="{364A624F-E9BE-45A3-A144-D938BC60EC21}" type="parTrans" cxnId="{0D547421-9E6B-49CC-A8BD-7902C1791A86}">
      <dgm:prSet/>
      <dgm:spPr/>
      <dgm:t>
        <a:bodyPr/>
        <a:lstStyle/>
        <a:p>
          <a:endParaRPr lang="en-GB">
            <a:solidFill>
              <a:schemeClr val="tx1"/>
            </a:solidFill>
          </a:endParaRPr>
        </a:p>
      </dgm:t>
    </dgm:pt>
    <dgm:pt modelId="{F4C5D3DF-3EF8-4E66-85D2-14BAE21A5259}" type="sibTrans" cxnId="{0D547421-9E6B-49CC-A8BD-7902C1791A86}">
      <dgm:prSet/>
      <dgm:spPr/>
      <dgm:t>
        <a:bodyPr/>
        <a:lstStyle/>
        <a:p>
          <a:endParaRPr lang="en-GB"/>
        </a:p>
      </dgm:t>
    </dgm:pt>
    <dgm:pt modelId="{CCB6F5C8-F149-43A3-AADA-7EA75F1094E0}" type="pres">
      <dgm:prSet presAssocID="{A99E407A-2281-4ACA-BBAB-63ECB7851F91}" presName="Name0" presStyleCnt="0">
        <dgm:presLayoutVars>
          <dgm:dir/>
          <dgm:resizeHandles val="exact"/>
        </dgm:presLayoutVars>
      </dgm:prSet>
      <dgm:spPr/>
      <dgm:t>
        <a:bodyPr/>
        <a:lstStyle/>
        <a:p>
          <a:endParaRPr lang="en-GB"/>
        </a:p>
      </dgm:t>
    </dgm:pt>
    <dgm:pt modelId="{F033588D-5AD1-4FCE-8EB2-2A5C9102BA67}" type="pres">
      <dgm:prSet presAssocID="{A99E407A-2281-4ACA-BBAB-63ECB7851F91}" presName="fgShape" presStyleLbl="fgShp" presStyleIdx="0" presStyleCnt="1" custScaleY="115561" custLinFactNeighborX="739" custLinFactNeighborY="6435"/>
      <dgm:spPr/>
      <dgm:t>
        <a:bodyPr/>
        <a:lstStyle/>
        <a:p>
          <a:endParaRPr lang="en-GB"/>
        </a:p>
      </dgm:t>
    </dgm:pt>
    <dgm:pt modelId="{79E61024-ED87-418C-95ED-A6844DBFD80A}" type="pres">
      <dgm:prSet presAssocID="{A99E407A-2281-4ACA-BBAB-63ECB7851F91}" presName="linComp" presStyleCnt="0"/>
      <dgm:spPr/>
      <dgm:t>
        <a:bodyPr/>
        <a:lstStyle/>
        <a:p>
          <a:endParaRPr lang="en-GB"/>
        </a:p>
      </dgm:t>
    </dgm:pt>
    <dgm:pt modelId="{A968F9B4-B5E7-4CFB-88B7-AF693F99ABD1}" type="pres">
      <dgm:prSet presAssocID="{894B324F-8582-4836-82EC-C94FEA54030E}" presName="compNode" presStyleCnt="0"/>
      <dgm:spPr/>
      <dgm:t>
        <a:bodyPr/>
        <a:lstStyle/>
        <a:p>
          <a:endParaRPr lang="en-GB"/>
        </a:p>
      </dgm:t>
    </dgm:pt>
    <dgm:pt modelId="{DED37A7E-11DD-441A-95F5-3F462604B17B}" type="pres">
      <dgm:prSet presAssocID="{894B324F-8582-4836-82EC-C94FEA54030E}" presName="bkgdShape" presStyleLbl="node1" presStyleIdx="0" presStyleCnt="4"/>
      <dgm:spPr/>
      <dgm:t>
        <a:bodyPr/>
        <a:lstStyle/>
        <a:p>
          <a:endParaRPr lang="en-GB"/>
        </a:p>
      </dgm:t>
    </dgm:pt>
    <dgm:pt modelId="{A6EBB819-99AE-46A2-A01D-5DA1CBFA71DF}" type="pres">
      <dgm:prSet presAssocID="{894B324F-8582-4836-82EC-C94FEA54030E}" presName="nodeTx" presStyleLbl="node1" presStyleIdx="0" presStyleCnt="4">
        <dgm:presLayoutVars>
          <dgm:bulletEnabled val="1"/>
        </dgm:presLayoutVars>
      </dgm:prSet>
      <dgm:spPr/>
      <dgm:t>
        <a:bodyPr/>
        <a:lstStyle/>
        <a:p>
          <a:endParaRPr lang="en-GB"/>
        </a:p>
      </dgm:t>
    </dgm:pt>
    <dgm:pt modelId="{F0B25546-C392-4227-A1E7-2B78A11052AD}" type="pres">
      <dgm:prSet presAssocID="{894B324F-8582-4836-82EC-C94FEA54030E}" presName="invisiNode" presStyleLbl="node1" presStyleIdx="0" presStyleCnt="4"/>
      <dgm:spPr/>
      <dgm:t>
        <a:bodyPr/>
        <a:lstStyle/>
        <a:p>
          <a:endParaRPr lang="en-GB"/>
        </a:p>
      </dgm:t>
    </dgm:pt>
    <dgm:pt modelId="{F02F2F2D-33D0-47F9-9484-26AB584FFE40}" type="pres">
      <dgm:prSet presAssocID="{894B324F-8582-4836-82EC-C94FEA54030E}" presName="imagNode" presStyleLbl="fgImgPlace1" presStyleIdx="0" presStyleCnt="4"/>
      <dgm:spPr>
        <a:blipFill dpi="0" rotWithShape="1">
          <a:blip xmlns:r="http://schemas.openxmlformats.org/officeDocument/2006/relationships" r:embed="rId1">
            <a:extLst/>
          </a:blip>
          <a:srcRect/>
          <a:stretch>
            <a:fillRect l="-40658" r="-15342"/>
          </a:stretch>
        </a:blipFill>
      </dgm:spPr>
      <dgm:t>
        <a:bodyPr/>
        <a:lstStyle/>
        <a:p>
          <a:endParaRPr lang="en-GB"/>
        </a:p>
      </dgm:t>
    </dgm:pt>
    <dgm:pt modelId="{96D584B2-44A1-43E8-A0B0-B271046394EC}" type="pres">
      <dgm:prSet presAssocID="{D9D80203-37DF-4AF0-8B6C-7B9989070BFF}" presName="sibTrans" presStyleLbl="sibTrans2D1" presStyleIdx="0" presStyleCnt="0"/>
      <dgm:spPr/>
      <dgm:t>
        <a:bodyPr/>
        <a:lstStyle/>
        <a:p>
          <a:endParaRPr lang="en-GB"/>
        </a:p>
      </dgm:t>
    </dgm:pt>
    <dgm:pt modelId="{0A44BD8C-967D-4035-89B1-3CA2664FFE59}" type="pres">
      <dgm:prSet presAssocID="{34AACCE6-C174-4198-80F8-7925EF53DF37}" presName="compNode" presStyleCnt="0"/>
      <dgm:spPr/>
      <dgm:t>
        <a:bodyPr/>
        <a:lstStyle/>
        <a:p>
          <a:endParaRPr lang="en-GB"/>
        </a:p>
      </dgm:t>
    </dgm:pt>
    <dgm:pt modelId="{FBE86D83-3DA2-41B2-8276-E243307B090D}" type="pres">
      <dgm:prSet presAssocID="{34AACCE6-C174-4198-80F8-7925EF53DF37}" presName="bkgdShape" presStyleLbl="node1" presStyleIdx="1" presStyleCnt="4"/>
      <dgm:spPr/>
      <dgm:t>
        <a:bodyPr/>
        <a:lstStyle/>
        <a:p>
          <a:endParaRPr lang="en-GB"/>
        </a:p>
      </dgm:t>
    </dgm:pt>
    <dgm:pt modelId="{CF97DD76-9E17-4D1F-8DD1-0C537CA5087B}" type="pres">
      <dgm:prSet presAssocID="{34AACCE6-C174-4198-80F8-7925EF53DF37}" presName="nodeTx" presStyleLbl="node1" presStyleIdx="1" presStyleCnt="4">
        <dgm:presLayoutVars>
          <dgm:bulletEnabled val="1"/>
        </dgm:presLayoutVars>
      </dgm:prSet>
      <dgm:spPr/>
      <dgm:t>
        <a:bodyPr/>
        <a:lstStyle/>
        <a:p>
          <a:endParaRPr lang="en-GB"/>
        </a:p>
      </dgm:t>
    </dgm:pt>
    <dgm:pt modelId="{C80D0C21-6B0B-40B0-B2CA-64C5A3E96ABE}" type="pres">
      <dgm:prSet presAssocID="{34AACCE6-C174-4198-80F8-7925EF53DF37}" presName="invisiNode" presStyleLbl="node1" presStyleIdx="1" presStyleCnt="4"/>
      <dgm:spPr/>
      <dgm:t>
        <a:bodyPr/>
        <a:lstStyle/>
        <a:p>
          <a:endParaRPr lang="en-GB"/>
        </a:p>
      </dgm:t>
    </dgm:pt>
    <dgm:pt modelId="{0ED22FC2-23E5-408B-B00F-627C68F662F3}" type="pres">
      <dgm:prSet presAssocID="{34AACCE6-C174-4198-80F8-7925EF53DF37}" presName="imagNode" presStyleLbl="fgImgPlace1" presStyleIdx="1" presStyleCnt="4"/>
      <dgm:spPr>
        <a:blipFill dpi="0" rotWithShape="1">
          <a:blip xmlns:r="http://schemas.openxmlformats.org/officeDocument/2006/relationships" r:embed="rId2">
            <a:extLst/>
          </a:blip>
          <a:srcRect/>
          <a:stretch>
            <a:fillRect t="-12193" b="-63807"/>
          </a:stretch>
        </a:blipFill>
      </dgm:spPr>
      <dgm:t>
        <a:bodyPr/>
        <a:lstStyle/>
        <a:p>
          <a:endParaRPr lang="en-GB"/>
        </a:p>
      </dgm:t>
    </dgm:pt>
    <dgm:pt modelId="{A01B7B79-3784-4DD0-A7F3-B4E14AB5E35C}" type="pres">
      <dgm:prSet presAssocID="{F4C5D3DF-3EF8-4E66-85D2-14BAE21A5259}" presName="sibTrans" presStyleLbl="sibTrans2D1" presStyleIdx="0" presStyleCnt="0"/>
      <dgm:spPr/>
      <dgm:t>
        <a:bodyPr/>
        <a:lstStyle/>
        <a:p>
          <a:endParaRPr lang="en-GB"/>
        </a:p>
      </dgm:t>
    </dgm:pt>
    <dgm:pt modelId="{475E0293-5779-42F3-A104-185D4FEB2EBB}" type="pres">
      <dgm:prSet presAssocID="{5E575ACB-AB3C-47C4-A940-67140876BE89}" presName="compNode" presStyleCnt="0"/>
      <dgm:spPr/>
      <dgm:t>
        <a:bodyPr/>
        <a:lstStyle/>
        <a:p>
          <a:endParaRPr lang="en-GB"/>
        </a:p>
      </dgm:t>
    </dgm:pt>
    <dgm:pt modelId="{B366DAF7-94EA-49D5-8610-4273E5559AA0}" type="pres">
      <dgm:prSet presAssocID="{5E575ACB-AB3C-47C4-A940-67140876BE89}" presName="bkgdShape" presStyleLbl="node1" presStyleIdx="2" presStyleCnt="4" custLinFactNeighborX="2330" custLinFactNeighborY="1328"/>
      <dgm:spPr/>
      <dgm:t>
        <a:bodyPr/>
        <a:lstStyle/>
        <a:p>
          <a:endParaRPr lang="en-GB"/>
        </a:p>
      </dgm:t>
    </dgm:pt>
    <dgm:pt modelId="{0A9FD573-365B-42CA-8BCB-17CF5BB729CD}" type="pres">
      <dgm:prSet presAssocID="{5E575ACB-AB3C-47C4-A940-67140876BE89}" presName="nodeTx" presStyleLbl="node1" presStyleIdx="2" presStyleCnt="4">
        <dgm:presLayoutVars>
          <dgm:bulletEnabled val="1"/>
        </dgm:presLayoutVars>
      </dgm:prSet>
      <dgm:spPr/>
      <dgm:t>
        <a:bodyPr/>
        <a:lstStyle/>
        <a:p>
          <a:endParaRPr lang="en-GB"/>
        </a:p>
      </dgm:t>
    </dgm:pt>
    <dgm:pt modelId="{126DA62A-F3C6-4C2A-810C-A9032A27EFDA}" type="pres">
      <dgm:prSet presAssocID="{5E575ACB-AB3C-47C4-A940-67140876BE89}" presName="invisiNode" presStyleLbl="node1" presStyleIdx="2" presStyleCnt="4"/>
      <dgm:spPr/>
      <dgm:t>
        <a:bodyPr/>
        <a:lstStyle/>
        <a:p>
          <a:endParaRPr lang="en-GB"/>
        </a:p>
      </dgm:t>
    </dgm:pt>
    <dgm:pt modelId="{B1B59D4D-1168-4D07-8290-0E93974AF56E}" type="pres">
      <dgm:prSet presAssocID="{5E575ACB-AB3C-47C4-A940-67140876BE89}" presName="imagNode" presStyleLbl="fgImgPlace1" presStyleIdx="2" presStyleCnt="4"/>
      <dgm:spPr>
        <a:blipFill dpi="0" rotWithShape="1">
          <a:blip xmlns:r="http://schemas.openxmlformats.org/officeDocument/2006/relationships" r:embed="rId3">
            <a:extLst/>
          </a:blip>
          <a:srcRect/>
          <a:stretch>
            <a:fillRect l="5063" t="-1598" r="-5063" b="-48402"/>
          </a:stretch>
        </a:blipFill>
      </dgm:spPr>
      <dgm:t>
        <a:bodyPr/>
        <a:lstStyle/>
        <a:p>
          <a:endParaRPr lang="en-GB"/>
        </a:p>
      </dgm:t>
    </dgm:pt>
    <dgm:pt modelId="{DE08DEEB-5948-4E97-9378-62A807711CF7}" type="pres">
      <dgm:prSet presAssocID="{CE6ECAE5-9E3F-4592-B958-2712900E5298}" presName="sibTrans" presStyleLbl="sibTrans2D1" presStyleIdx="0" presStyleCnt="0"/>
      <dgm:spPr/>
      <dgm:t>
        <a:bodyPr/>
        <a:lstStyle/>
        <a:p>
          <a:endParaRPr lang="en-GB"/>
        </a:p>
      </dgm:t>
    </dgm:pt>
    <dgm:pt modelId="{03000E94-B46C-471F-8310-A0B9A9EEE7C4}" type="pres">
      <dgm:prSet presAssocID="{71144FC3-F52C-46EE-871E-D0A8D6B60D49}" presName="compNode" presStyleCnt="0"/>
      <dgm:spPr/>
      <dgm:t>
        <a:bodyPr/>
        <a:lstStyle/>
        <a:p>
          <a:endParaRPr lang="en-GB"/>
        </a:p>
      </dgm:t>
    </dgm:pt>
    <dgm:pt modelId="{784AA354-3A30-4602-A588-BD4BC32B78CA}" type="pres">
      <dgm:prSet presAssocID="{71144FC3-F52C-46EE-871E-D0A8D6B60D49}" presName="bkgdShape" presStyleLbl="node1" presStyleIdx="3" presStyleCnt="4"/>
      <dgm:spPr/>
      <dgm:t>
        <a:bodyPr/>
        <a:lstStyle/>
        <a:p>
          <a:endParaRPr lang="en-GB"/>
        </a:p>
      </dgm:t>
    </dgm:pt>
    <dgm:pt modelId="{2D143788-24B8-41A0-A465-0A300084B287}" type="pres">
      <dgm:prSet presAssocID="{71144FC3-F52C-46EE-871E-D0A8D6B60D49}" presName="nodeTx" presStyleLbl="node1" presStyleIdx="3" presStyleCnt="4">
        <dgm:presLayoutVars>
          <dgm:bulletEnabled val="1"/>
        </dgm:presLayoutVars>
      </dgm:prSet>
      <dgm:spPr/>
      <dgm:t>
        <a:bodyPr/>
        <a:lstStyle/>
        <a:p>
          <a:endParaRPr lang="en-GB"/>
        </a:p>
      </dgm:t>
    </dgm:pt>
    <dgm:pt modelId="{7A24FC60-6931-419F-8E93-312BF4397966}" type="pres">
      <dgm:prSet presAssocID="{71144FC3-F52C-46EE-871E-D0A8D6B60D49}" presName="invisiNode" presStyleLbl="node1" presStyleIdx="3" presStyleCnt="4"/>
      <dgm:spPr/>
      <dgm:t>
        <a:bodyPr/>
        <a:lstStyle/>
        <a:p>
          <a:endParaRPr lang="en-GB"/>
        </a:p>
      </dgm:t>
    </dgm:pt>
    <dgm:pt modelId="{8E9158E2-06BF-4832-9BA0-6C04D7F75DB7}" type="pres">
      <dgm:prSet presAssocID="{71144FC3-F52C-46EE-871E-D0A8D6B60D49}" presName="imagNode" presStyleLbl="fgImgPlace1" presStyleIdx="3" presStyleCnt="4"/>
      <dgm:spPr>
        <a:blipFill>
          <a:blip xmlns:r="http://schemas.openxmlformats.org/officeDocument/2006/relationships" r:embed="rId4">
            <a:extLst/>
          </a:blip>
          <a:srcRect/>
          <a:stretch>
            <a:fillRect l="-14000" r="-14000"/>
          </a:stretch>
        </a:blipFill>
      </dgm:spPr>
      <dgm:t>
        <a:bodyPr/>
        <a:lstStyle/>
        <a:p>
          <a:endParaRPr lang="en-GB"/>
        </a:p>
      </dgm:t>
    </dgm:pt>
  </dgm:ptLst>
  <dgm:cxnLst>
    <dgm:cxn modelId="{90F64D15-AE79-436B-A44E-BBA8EFC1E326}" type="presOf" srcId="{D9D80203-37DF-4AF0-8B6C-7B9989070BFF}" destId="{96D584B2-44A1-43E8-A0B0-B271046394EC}" srcOrd="0" destOrd="0" presId="urn:microsoft.com/office/officeart/2005/8/layout/hList7#1"/>
    <dgm:cxn modelId="{DA03D7B8-E6C9-4E92-B567-25C44EDF1C92}" type="presOf" srcId="{5E575ACB-AB3C-47C4-A940-67140876BE89}" destId="{0A9FD573-365B-42CA-8BCB-17CF5BB729CD}" srcOrd="1" destOrd="0" presId="urn:microsoft.com/office/officeart/2005/8/layout/hList7#1"/>
    <dgm:cxn modelId="{DF335E32-8416-46B0-AAA8-5F1E98F5EBB0}" type="presOf" srcId="{F4C5D3DF-3EF8-4E66-85D2-14BAE21A5259}" destId="{A01B7B79-3784-4DD0-A7F3-B4E14AB5E35C}" srcOrd="0" destOrd="0" presId="urn:microsoft.com/office/officeart/2005/8/layout/hList7#1"/>
    <dgm:cxn modelId="{CAC7C769-55B4-4300-8A03-6AF4C71CE992}" srcId="{A99E407A-2281-4ACA-BBAB-63ECB7851F91}" destId="{71144FC3-F52C-46EE-871E-D0A8D6B60D49}" srcOrd="3" destOrd="0" parTransId="{B02922FA-FF37-4DA0-83E8-A1F05CDD5A4A}" sibTransId="{383905DF-ADD7-4E44-AFAA-BCE0CACB1FBB}"/>
    <dgm:cxn modelId="{CF6BE410-8FDF-4C7C-9BC0-D4F6B4119072}" type="presOf" srcId="{894B324F-8582-4836-82EC-C94FEA54030E}" destId="{A6EBB819-99AE-46A2-A01D-5DA1CBFA71DF}" srcOrd="1" destOrd="0" presId="urn:microsoft.com/office/officeart/2005/8/layout/hList7#1"/>
    <dgm:cxn modelId="{49716405-5F7B-4B57-933D-CEBE39DBEF16}" type="presOf" srcId="{34AACCE6-C174-4198-80F8-7925EF53DF37}" destId="{FBE86D83-3DA2-41B2-8276-E243307B090D}" srcOrd="0" destOrd="0" presId="urn:microsoft.com/office/officeart/2005/8/layout/hList7#1"/>
    <dgm:cxn modelId="{7692E56E-D1EB-4585-8875-B7C0AC4E7C75}" type="presOf" srcId="{5E575ACB-AB3C-47C4-A940-67140876BE89}" destId="{B366DAF7-94EA-49D5-8610-4273E5559AA0}" srcOrd="0" destOrd="0" presId="urn:microsoft.com/office/officeart/2005/8/layout/hList7#1"/>
    <dgm:cxn modelId="{99B0A207-BD7C-43CA-BDAF-D15C3C39504B}" type="presOf" srcId="{A99E407A-2281-4ACA-BBAB-63ECB7851F91}" destId="{CCB6F5C8-F149-43A3-AADA-7EA75F1094E0}" srcOrd="0" destOrd="0" presId="urn:microsoft.com/office/officeart/2005/8/layout/hList7#1"/>
    <dgm:cxn modelId="{70871019-BC3F-45F0-8A72-FA5AFA72C23F}" type="presOf" srcId="{71144FC3-F52C-46EE-871E-D0A8D6B60D49}" destId="{2D143788-24B8-41A0-A465-0A300084B287}" srcOrd="1" destOrd="0" presId="urn:microsoft.com/office/officeart/2005/8/layout/hList7#1"/>
    <dgm:cxn modelId="{F10CE833-2620-4D9B-AA91-DBE9262CABA5}" srcId="{A99E407A-2281-4ACA-BBAB-63ECB7851F91}" destId="{5E575ACB-AB3C-47C4-A940-67140876BE89}" srcOrd="2" destOrd="0" parTransId="{900612D0-C71D-45D2-BC67-C0FE19FFBAE6}" sibTransId="{CE6ECAE5-9E3F-4592-B958-2712900E5298}"/>
    <dgm:cxn modelId="{A8F92CFB-5FC6-4344-B6C3-A27AA39DFF6D}" srcId="{A99E407A-2281-4ACA-BBAB-63ECB7851F91}" destId="{894B324F-8582-4836-82EC-C94FEA54030E}" srcOrd="0" destOrd="0" parTransId="{CF62330C-0658-43E1-9C7E-6A0C9C0F01C3}" sibTransId="{D9D80203-37DF-4AF0-8B6C-7B9989070BFF}"/>
    <dgm:cxn modelId="{61B53EFA-59B6-4AA4-A9F4-F38D10882CF6}" type="presOf" srcId="{CE6ECAE5-9E3F-4592-B958-2712900E5298}" destId="{DE08DEEB-5948-4E97-9378-62A807711CF7}" srcOrd="0" destOrd="0" presId="urn:microsoft.com/office/officeart/2005/8/layout/hList7#1"/>
    <dgm:cxn modelId="{0D547421-9E6B-49CC-A8BD-7902C1791A86}" srcId="{A99E407A-2281-4ACA-BBAB-63ECB7851F91}" destId="{34AACCE6-C174-4198-80F8-7925EF53DF37}" srcOrd="1" destOrd="0" parTransId="{364A624F-E9BE-45A3-A144-D938BC60EC21}" sibTransId="{F4C5D3DF-3EF8-4E66-85D2-14BAE21A5259}"/>
    <dgm:cxn modelId="{B96919C9-D28C-4544-B710-68BF5720A6FF}" type="presOf" srcId="{34AACCE6-C174-4198-80F8-7925EF53DF37}" destId="{CF97DD76-9E17-4D1F-8DD1-0C537CA5087B}" srcOrd="1" destOrd="0" presId="urn:microsoft.com/office/officeart/2005/8/layout/hList7#1"/>
    <dgm:cxn modelId="{CF443F2A-EB19-4425-8748-F8F29437F088}" type="presOf" srcId="{894B324F-8582-4836-82EC-C94FEA54030E}" destId="{DED37A7E-11DD-441A-95F5-3F462604B17B}" srcOrd="0" destOrd="0" presId="urn:microsoft.com/office/officeart/2005/8/layout/hList7#1"/>
    <dgm:cxn modelId="{318A67AB-BBE5-4BE8-9D9F-BA6AC8762713}" type="presOf" srcId="{71144FC3-F52C-46EE-871E-D0A8D6B60D49}" destId="{784AA354-3A30-4602-A588-BD4BC32B78CA}" srcOrd="0" destOrd="0" presId="urn:microsoft.com/office/officeart/2005/8/layout/hList7#1"/>
    <dgm:cxn modelId="{CDF68615-DC73-48D2-8096-48A90EDB1FA9}" type="presParOf" srcId="{CCB6F5C8-F149-43A3-AADA-7EA75F1094E0}" destId="{F033588D-5AD1-4FCE-8EB2-2A5C9102BA67}" srcOrd="0" destOrd="0" presId="urn:microsoft.com/office/officeart/2005/8/layout/hList7#1"/>
    <dgm:cxn modelId="{D3937E11-6211-4A1E-BB6C-7BB29D8EE67F}" type="presParOf" srcId="{CCB6F5C8-F149-43A3-AADA-7EA75F1094E0}" destId="{79E61024-ED87-418C-95ED-A6844DBFD80A}" srcOrd="1" destOrd="0" presId="urn:microsoft.com/office/officeart/2005/8/layout/hList7#1"/>
    <dgm:cxn modelId="{92C1131F-D5BB-4554-BB76-FBBC96E0E70D}" type="presParOf" srcId="{79E61024-ED87-418C-95ED-A6844DBFD80A}" destId="{A968F9B4-B5E7-4CFB-88B7-AF693F99ABD1}" srcOrd="0" destOrd="0" presId="urn:microsoft.com/office/officeart/2005/8/layout/hList7#1"/>
    <dgm:cxn modelId="{C40347BD-6C85-4A69-B18F-CF913F21D906}" type="presParOf" srcId="{A968F9B4-B5E7-4CFB-88B7-AF693F99ABD1}" destId="{DED37A7E-11DD-441A-95F5-3F462604B17B}" srcOrd="0" destOrd="0" presId="urn:microsoft.com/office/officeart/2005/8/layout/hList7#1"/>
    <dgm:cxn modelId="{BC6F363F-9BE5-4C76-85E0-2AE8CB9D68ED}" type="presParOf" srcId="{A968F9B4-B5E7-4CFB-88B7-AF693F99ABD1}" destId="{A6EBB819-99AE-46A2-A01D-5DA1CBFA71DF}" srcOrd="1" destOrd="0" presId="urn:microsoft.com/office/officeart/2005/8/layout/hList7#1"/>
    <dgm:cxn modelId="{C7ADE9BB-F903-495A-829E-8D6C3B6C401A}" type="presParOf" srcId="{A968F9B4-B5E7-4CFB-88B7-AF693F99ABD1}" destId="{F0B25546-C392-4227-A1E7-2B78A11052AD}" srcOrd="2" destOrd="0" presId="urn:microsoft.com/office/officeart/2005/8/layout/hList7#1"/>
    <dgm:cxn modelId="{B220D353-6835-4E66-9049-46A6130E39DD}" type="presParOf" srcId="{A968F9B4-B5E7-4CFB-88B7-AF693F99ABD1}" destId="{F02F2F2D-33D0-47F9-9484-26AB584FFE40}" srcOrd="3" destOrd="0" presId="urn:microsoft.com/office/officeart/2005/8/layout/hList7#1"/>
    <dgm:cxn modelId="{20F8C644-C22D-46EF-B5AC-F41D27B8DB3D}" type="presParOf" srcId="{79E61024-ED87-418C-95ED-A6844DBFD80A}" destId="{96D584B2-44A1-43E8-A0B0-B271046394EC}" srcOrd="1" destOrd="0" presId="urn:microsoft.com/office/officeart/2005/8/layout/hList7#1"/>
    <dgm:cxn modelId="{FC340D35-8960-456C-AE49-72A7D729E21C}" type="presParOf" srcId="{79E61024-ED87-418C-95ED-A6844DBFD80A}" destId="{0A44BD8C-967D-4035-89B1-3CA2664FFE59}" srcOrd="2" destOrd="0" presId="urn:microsoft.com/office/officeart/2005/8/layout/hList7#1"/>
    <dgm:cxn modelId="{1A0EEFE2-A007-4134-BF15-074AE574D7F5}" type="presParOf" srcId="{0A44BD8C-967D-4035-89B1-3CA2664FFE59}" destId="{FBE86D83-3DA2-41B2-8276-E243307B090D}" srcOrd="0" destOrd="0" presId="urn:microsoft.com/office/officeart/2005/8/layout/hList7#1"/>
    <dgm:cxn modelId="{EFC29503-A75A-4610-AC28-24CD1F779AD1}" type="presParOf" srcId="{0A44BD8C-967D-4035-89B1-3CA2664FFE59}" destId="{CF97DD76-9E17-4D1F-8DD1-0C537CA5087B}" srcOrd="1" destOrd="0" presId="urn:microsoft.com/office/officeart/2005/8/layout/hList7#1"/>
    <dgm:cxn modelId="{F547E3CD-8F8B-47A5-B519-040E351052D6}" type="presParOf" srcId="{0A44BD8C-967D-4035-89B1-3CA2664FFE59}" destId="{C80D0C21-6B0B-40B0-B2CA-64C5A3E96ABE}" srcOrd="2" destOrd="0" presId="urn:microsoft.com/office/officeart/2005/8/layout/hList7#1"/>
    <dgm:cxn modelId="{E7B94653-AB95-43CE-8921-C894C3175330}" type="presParOf" srcId="{0A44BD8C-967D-4035-89B1-3CA2664FFE59}" destId="{0ED22FC2-23E5-408B-B00F-627C68F662F3}" srcOrd="3" destOrd="0" presId="urn:microsoft.com/office/officeart/2005/8/layout/hList7#1"/>
    <dgm:cxn modelId="{4CFCEEA6-D152-4953-83C2-A13A147337FC}" type="presParOf" srcId="{79E61024-ED87-418C-95ED-A6844DBFD80A}" destId="{A01B7B79-3784-4DD0-A7F3-B4E14AB5E35C}" srcOrd="3" destOrd="0" presId="urn:microsoft.com/office/officeart/2005/8/layout/hList7#1"/>
    <dgm:cxn modelId="{629ECE7C-4E0A-4CDF-A237-B98FA4228C3D}" type="presParOf" srcId="{79E61024-ED87-418C-95ED-A6844DBFD80A}" destId="{475E0293-5779-42F3-A104-185D4FEB2EBB}" srcOrd="4" destOrd="0" presId="urn:microsoft.com/office/officeart/2005/8/layout/hList7#1"/>
    <dgm:cxn modelId="{06145DBB-0297-4157-BA4E-E6339DD45F46}" type="presParOf" srcId="{475E0293-5779-42F3-A104-185D4FEB2EBB}" destId="{B366DAF7-94EA-49D5-8610-4273E5559AA0}" srcOrd="0" destOrd="0" presId="urn:microsoft.com/office/officeart/2005/8/layout/hList7#1"/>
    <dgm:cxn modelId="{ADCB2119-AB94-453C-BCC7-2B8F758ABE4E}" type="presParOf" srcId="{475E0293-5779-42F3-A104-185D4FEB2EBB}" destId="{0A9FD573-365B-42CA-8BCB-17CF5BB729CD}" srcOrd="1" destOrd="0" presId="urn:microsoft.com/office/officeart/2005/8/layout/hList7#1"/>
    <dgm:cxn modelId="{329B4721-6533-4754-BDB9-0DD2E2A8158E}" type="presParOf" srcId="{475E0293-5779-42F3-A104-185D4FEB2EBB}" destId="{126DA62A-F3C6-4C2A-810C-A9032A27EFDA}" srcOrd="2" destOrd="0" presId="urn:microsoft.com/office/officeart/2005/8/layout/hList7#1"/>
    <dgm:cxn modelId="{1E1802A1-D546-469B-902D-C1C1016426A9}" type="presParOf" srcId="{475E0293-5779-42F3-A104-185D4FEB2EBB}" destId="{B1B59D4D-1168-4D07-8290-0E93974AF56E}" srcOrd="3" destOrd="0" presId="urn:microsoft.com/office/officeart/2005/8/layout/hList7#1"/>
    <dgm:cxn modelId="{105E55EE-4292-4FA6-BF57-5BD65BE142BF}" type="presParOf" srcId="{79E61024-ED87-418C-95ED-A6844DBFD80A}" destId="{DE08DEEB-5948-4E97-9378-62A807711CF7}" srcOrd="5" destOrd="0" presId="urn:microsoft.com/office/officeart/2005/8/layout/hList7#1"/>
    <dgm:cxn modelId="{0CE35702-43DE-4F4F-BF2D-6DA604A32B0A}" type="presParOf" srcId="{79E61024-ED87-418C-95ED-A6844DBFD80A}" destId="{03000E94-B46C-471F-8310-A0B9A9EEE7C4}" srcOrd="6" destOrd="0" presId="urn:microsoft.com/office/officeart/2005/8/layout/hList7#1"/>
    <dgm:cxn modelId="{260DEE78-848C-4E3B-980A-73B1B4FBA3FF}" type="presParOf" srcId="{03000E94-B46C-471F-8310-A0B9A9EEE7C4}" destId="{784AA354-3A30-4602-A588-BD4BC32B78CA}" srcOrd="0" destOrd="0" presId="urn:microsoft.com/office/officeart/2005/8/layout/hList7#1"/>
    <dgm:cxn modelId="{907220EE-D45C-4A95-9DC5-7EA9B7DF928B}" type="presParOf" srcId="{03000E94-B46C-471F-8310-A0B9A9EEE7C4}" destId="{2D143788-24B8-41A0-A465-0A300084B287}" srcOrd="1" destOrd="0" presId="urn:microsoft.com/office/officeart/2005/8/layout/hList7#1"/>
    <dgm:cxn modelId="{C17F4B66-BC4D-40D1-AEE6-AFCD71487755}" type="presParOf" srcId="{03000E94-B46C-471F-8310-A0B9A9EEE7C4}" destId="{7A24FC60-6931-419F-8E93-312BF4397966}" srcOrd="2" destOrd="0" presId="urn:microsoft.com/office/officeart/2005/8/layout/hList7#1"/>
    <dgm:cxn modelId="{87A320A4-5E4D-43DC-8BF6-1092615B3171}" type="presParOf" srcId="{03000E94-B46C-471F-8310-A0B9A9EEE7C4}" destId="{8E9158E2-06BF-4832-9BA0-6C04D7F75DB7}"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67D1E360-0B28-134A-A742-5861B58450EE}" type="datetimeFigureOut">
              <a:rPr lang="en-US" smtClean="0"/>
              <a:pPr/>
              <a:t>5/20/2014</a:t>
            </a:fld>
            <a:endParaRPr lang="en-US"/>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41387373-F27A-4243-B12F-2E2EE9B4A895}" type="slidenum">
              <a:rPr lang="en-US" smtClean="0"/>
              <a:pPr/>
              <a:t>‹#›</a:t>
            </a:fld>
            <a:endParaRPr lang="en-US"/>
          </a:p>
        </p:txBody>
      </p:sp>
    </p:spTree>
    <p:extLst>
      <p:ext uri="{BB962C8B-B14F-4D97-AF65-F5344CB8AC3E}">
        <p14:creationId xmlns:p14="http://schemas.microsoft.com/office/powerpoint/2010/main" val="11579083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09F6BA5-D4CA-465F-B3AC-6D4124BF8FDE}" type="datetimeFigureOut">
              <a:rPr lang="fr-FR"/>
              <a:pPr>
                <a:defRPr/>
              </a:pPr>
              <a:t>20/05/2014</a:t>
            </a:fld>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F0A4E38-BE97-4FD4-B9E4-807DF1822686}" type="slidenum">
              <a:rPr lang="en-US"/>
              <a:pPr>
                <a:defRPr/>
              </a:pPr>
              <a:t>‹#›</a:t>
            </a:fld>
            <a:endParaRPr lang="en-US"/>
          </a:p>
        </p:txBody>
      </p:sp>
    </p:spTree>
    <p:extLst>
      <p:ext uri="{BB962C8B-B14F-4D97-AF65-F5344CB8AC3E}">
        <p14:creationId xmlns:p14="http://schemas.microsoft.com/office/powerpoint/2010/main" val="278174713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fr-CH" altLang="fr-FR" smtClean="0"/>
          </a:p>
        </p:txBody>
      </p:sp>
      <p:sp>
        <p:nvSpPr>
          <p:cNvPr id="60420" name="Slide Number Placeholder 3"/>
          <p:cNvSpPr>
            <a:spLocks noGrp="1"/>
          </p:cNvSpPr>
          <p:nvPr>
            <p:ph type="sldNum" sz="quarter" idx="5"/>
          </p:nvPr>
        </p:nvSpPr>
        <p:spPr>
          <a:noFill/>
        </p:spPr>
        <p:txBody>
          <a:bodyPr/>
          <a:lstStyle/>
          <a:p>
            <a:fld id="{C65C7E49-8401-4A19-8DAF-CAD85919EA96}" type="slidenum">
              <a:rPr lang="en-GB" altLang="fr-FR" smtClean="0"/>
              <a:pPr/>
              <a:t>4</a:t>
            </a:fld>
            <a:endParaRPr lang="en-GB" altLang="fr-FR" smtClean="0"/>
          </a:p>
        </p:txBody>
      </p:sp>
    </p:spTree>
    <p:extLst>
      <p:ext uri="{BB962C8B-B14F-4D97-AF65-F5344CB8AC3E}">
        <p14:creationId xmlns:p14="http://schemas.microsoft.com/office/powerpoint/2010/main" val="2664438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fr-CH" altLang="fr-FR" smtClean="0"/>
          </a:p>
        </p:txBody>
      </p:sp>
      <p:sp>
        <p:nvSpPr>
          <p:cNvPr id="60420" name="Slide Number Placeholder 3"/>
          <p:cNvSpPr>
            <a:spLocks noGrp="1"/>
          </p:cNvSpPr>
          <p:nvPr>
            <p:ph type="sldNum" sz="quarter" idx="5"/>
          </p:nvPr>
        </p:nvSpPr>
        <p:spPr>
          <a:noFill/>
        </p:spPr>
        <p:txBody>
          <a:bodyPr/>
          <a:lstStyle/>
          <a:p>
            <a:fld id="{C65C7E49-8401-4A19-8DAF-CAD85919EA96}" type="slidenum">
              <a:rPr lang="en-GB" altLang="fr-FR" smtClean="0"/>
              <a:pPr/>
              <a:t>6</a:t>
            </a:fld>
            <a:endParaRPr lang="en-GB" altLang="fr-FR" smtClean="0"/>
          </a:p>
        </p:txBody>
      </p:sp>
    </p:spTree>
    <p:extLst>
      <p:ext uri="{BB962C8B-B14F-4D97-AF65-F5344CB8AC3E}">
        <p14:creationId xmlns:p14="http://schemas.microsoft.com/office/powerpoint/2010/main" val="3726053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fr-CH" altLang="fr-FR" smtClean="0"/>
          </a:p>
        </p:txBody>
      </p:sp>
      <p:sp>
        <p:nvSpPr>
          <p:cNvPr id="60420" name="Slide Number Placeholder 3"/>
          <p:cNvSpPr>
            <a:spLocks noGrp="1"/>
          </p:cNvSpPr>
          <p:nvPr>
            <p:ph type="sldNum" sz="quarter" idx="5"/>
          </p:nvPr>
        </p:nvSpPr>
        <p:spPr>
          <a:noFill/>
        </p:spPr>
        <p:txBody>
          <a:bodyPr/>
          <a:lstStyle/>
          <a:p>
            <a:fld id="{C65C7E49-8401-4A19-8DAF-CAD85919EA96}" type="slidenum">
              <a:rPr lang="en-GB" altLang="fr-FR" smtClean="0"/>
              <a:pPr/>
              <a:t>8</a:t>
            </a:fld>
            <a:endParaRPr lang="en-GB" altLang="fr-FR" smtClean="0"/>
          </a:p>
        </p:txBody>
      </p:sp>
    </p:spTree>
    <p:extLst>
      <p:ext uri="{BB962C8B-B14F-4D97-AF65-F5344CB8AC3E}">
        <p14:creationId xmlns:p14="http://schemas.microsoft.com/office/powerpoint/2010/main" val="1430896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fr-CH" altLang="fr-FR" smtClean="0"/>
          </a:p>
        </p:txBody>
      </p:sp>
      <p:sp>
        <p:nvSpPr>
          <p:cNvPr id="60420" name="Slide Number Placeholder 3"/>
          <p:cNvSpPr>
            <a:spLocks noGrp="1"/>
          </p:cNvSpPr>
          <p:nvPr>
            <p:ph type="sldNum" sz="quarter" idx="5"/>
          </p:nvPr>
        </p:nvSpPr>
        <p:spPr>
          <a:noFill/>
        </p:spPr>
        <p:txBody>
          <a:bodyPr/>
          <a:lstStyle/>
          <a:p>
            <a:fld id="{C65C7E49-8401-4A19-8DAF-CAD85919EA96}" type="slidenum">
              <a:rPr lang="en-GB" altLang="fr-FR" smtClean="0"/>
              <a:pPr/>
              <a:t>10</a:t>
            </a:fld>
            <a:endParaRPr lang="en-GB" altLang="fr-FR" smtClean="0"/>
          </a:p>
        </p:txBody>
      </p:sp>
    </p:spTree>
    <p:extLst>
      <p:ext uri="{BB962C8B-B14F-4D97-AF65-F5344CB8AC3E}">
        <p14:creationId xmlns:p14="http://schemas.microsoft.com/office/powerpoint/2010/main" val="2278511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fr-CH" altLang="fr-FR" dirty="0" smtClean="0"/>
          </a:p>
        </p:txBody>
      </p:sp>
      <p:sp>
        <p:nvSpPr>
          <p:cNvPr id="60420" name="Slide Number Placeholder 3"/>
          <p:cNvSpPr>
            <a:spLocks noGrp="1"/>
          </p:cNvSpPr>
          <p:nvPr>
            <p:ph type="sldNum" sz="quarter" idx="5"/>
          </p:nvPr>
        </p:nvSpPr>
        <p:spPr>
          <a:noFill/>
        </p:spPr>
        <p:txBody>
          <a:bodyPr/>
          <a:lstStyle/>
          <a:p>
            <a:fld id="{C65C7E49-8401-4A19-8DAF-CAD85919EA96}" type="slidenum">
              <a:rPr lang="en-GB" altLang="fr-FR" smtClean="0"/>
              <a:pPr/>
              <a:t>11</a:t>
            </a:fld>
            <a:endParaRPr lang="en-GB" altLang="fr-FR" smtClean="0"/>
          </a:p>
        </p:txBody>
      </p:sp>
    </p:spTree>
    <p:extLst>
      <p:ext uri="{BB962C8B-B14F-4D97-AF65-F5344CB8AC3E}">
        <p14:creationId xmlns:p14="http://schemas.microsoft.com/office/powerpoint/2010/main" val="3311966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C7E5D7-1CB2-4D30-9468-E3A931148D63}" type="slidenum">
              <a:rPr lang="en-US" smtClean="0"/>
              <a:pPr fontAlgn="base">
                <a:spcBef>
                  <a:spcPct val="0"/>
                </a:spcBef>
                <a:spcAft>
                  <a:spcPct val="0"/>
                </a:spcAft>
                <a:defRPr/>
              </a:pPr>
              <a:t>12</a:t>
            </a:fld>
            <a:endParaRPr lang="en-US" smtClean="0"/>
          </a:p>
        </p:txBody>
      </p:sp>
    </p:spTree>
    <p:extLst>
      <p:ext uri="{BB962C8B-B14F-4D97-AF65-F5344CB8AC3E}">
        <p14:creationId xmlns:p14="http://schemas.microsoft.com/office/powerpoint/2010/main" val="3887666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fr-CH" altLang="fr-FR" smtClean="0"/>
          </a:p>
        </p:txBody>
      </p:sp>
      <p:sp>
        <p:nvSpPr>
          <p:cNvPr id="84996" name="Slide Number Placeholder 3"/>
          <p:cNvSpPr>
            <a:spLocks noGrp="1"/>
          </p:cNvSpPr>
          <p:nvPr>
            <p:ph type="sldNum" sz="quarter" idx="5"/>
          </p:nvPr>
        </p:nvSpPr>
        <p:spPr>
          <a:noFill/>
        </p:spPr>
        <p:txBody>
          <a:bodyPr/>
          <a:lstStyle/>
          <a:p>
            <a:fld id="{CACD0DB6-9624-4975-A349-6AB055E3695A}" type="slidenum">
              <a:rPr lang="en-GB" altLang="fr-FR" smtClean="0"/>
              <a:pPr/>
              <a:t>21</a:t>
            </a:fld>
            <a:endParaRPr lang="en-GB" altLang="fr-FR" smtClean="0"/>
          </a:p>
        </p:txBody>
      </p:sp>
    </p:spTree>
    <p:extLst>
      <p:ext uri="{BB962C8B-B14F-4D97-AF65-F5344CB8AC3E}">
        <p14:creationId xmlns:p14="http://schemas.microsoft.com/office/powerpoint/2010/main" val="3866558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Ellipse 12"/>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Ellipse 13"/>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re 13"/>
          <p:cNvSpPr>
            <a:spLocks noGrp="1"/>
          </p:cNvSpPr>
          <p:nvPr>
            <p:ph type="ctrTitle"/>
          </p:nvPr>
        </p:nvSpPr>
        <p:spPr>
          <a:xfrm>
            <a:off x="1432560" y="359898"/>
            <a:ext cx="7406640" cy="1472184"/>
          </a:xfrm>
        </p:spPr>
        <p:txBody>
          <a:bodyPr anchor="b"/>
          <a:lstStyle>
            <a:lvl1pPr algn="l">
              <a:defRPr/>
            </a:lvl1pPr>
            <a:extLst/>
          </a:lstStyle>
          <a:p>
            <a:r>
              <a:rPr lang="fr-FR" smtClean="0"/>
              <a:t>Cliquez pour modifier le style du titre</a:t>
            </a:r>
            <a:endParaRPr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fr-FR" smtClean="0"/>
              <a:t>Cliquez pour modifier le style des sous-titres du masque</a:t>
            </a:r>
            <a:endParaRPr lang="en-US"/>
          </a:p>
        </p:txBody>
      </p:sp>
      <p:sp>
        <p:nvSpPr>
          <p:cNvPr id="6" name="Espace réservé de la date 6"/>
          <p:cNvSpPr>
            <a:spLocks noGrp="1"/>
          </p:cNvSpPr>
          <p:nvPr>
            <p:ph type="dt" sz="half" idx="10"/>
          </p:nvPr>
        </p:nvSpPr>
        <p:spPr/>
        <p:txBody>
          <a:bodyPr/>
          <a:lstStyle>
            <a:lvl1pPr>
              <a:defRPr/>
            </a:lvl1pPr>
            <a:extLst/>
          </a:lstStyle>
          <a:p>
            <a:pPr>
              <a:defRPr/>
            </a:pPr>
            <a:fld id="{00F35007-E48C-4F91-A5B1-59C9B4B1EBBE}" type="datetime1">
              <a:rPr lang="fr-CA" smtClean="0"/>
              <a:pPr>
                <a:defRPr/>
              </a:pPr>
              <a:t>2014-05-20</a:t>
            </a:fld>
            <a:endParaRPr lang="en-US"/>
          </a:p>
        </p:txBody>
      </p:sp>
      <p:sp>
        <p:nvSpPr>
          <p:cNvPr id="7" name="Espace réservé du pied de page 19"/>
          <p:cNvSpPr>
            <a:spLocks noGrp="1"/>
          </p:cNvSpPr>
          <p:nvPr>
            <p:ph type="ftr" sz="quarter" idx="11"/>
          </p:nvPr>
        </p:nvSpPr>
        <p:spPr/>
        <p:txBody>
          <a:bodyPr/>
          <a:lstStyle>
            <a:lvl1pPr>
              <a:defRPr/>
            </a:lvl1pPr>
            <a:extLst/>
          </a:lstStyle>
          <a:p>
            <a:pPr>
              <a:defRPr/>
            </a:pPr>
            <a:r>
              <a:rPr lang="fr-FR" smtClean="0"/>
              <a:t>La Politique Nationale de PS</a:t>
            </a:r>
            <a:endParaRPr lang="en-US"/>
          </a:p>
        </p:txBody>
      </p:sp>
      <p:sp>
        <p:nvSpPr>
          <p:cNvPr id="8" name="Espace réservé du numéro de diapositive 9"/>
          <p:cNvSpPr>
            <a:spLocks noGrp="1"/>
          </p:cNvSpPr>
          <p:nvPr>
            <p:ph type="sldNum" sz="quarter" idx="12"/>
          </p:nvPr>
        </p:nvSpPr>
        <p:spPr/>
        <p:txBody>
          <a:bodyPr/>
          <a:lstStyle>
            <a:lvl1pPr>
              <a:defRPr/>
            </a:lvl1pPr>
            <a:extLst/>
          </a:lstStyle>
          <a:p>
            <a:pPr>
              <a:defRPr/>
            </a:pPr>
            <a:fld id="{DDC9DB3A-D9FD-4763-A0AD-C9F872934F6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contenu 2"/>
          <p:cNvSpPr>
            <a:spLocks noGrp="1"/>
          </p:cNvSpPr>
          <p:nvPr>
            <p:ph idx="1"/>
          </p:nvPr>
        </p:nvSpPr>
        <p:spPr/>
        <p:txBody>
          <a:bodyPr/>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D358B463-5ECB-40B6-B64F-F64A15B167F1}" type="datetime1">
              <a:rPr lang="fr-CA" smtClean="0"/>
              <a:pPr>
                <a:defRPr/>
              </a:pPr>
              <a:t>2014-05-20</a:t>
            </a:fld>
            <a:endParaRPr lang="en-US"/>
          </a:p>
        </p:txBody>
      </p:sp>
      <p:sp>
        <p:nvSpPr>
          <p:cNvPr id="5" name="Espace réservé du pied de page 9"/>
          <p:cNvSpPr>
            <a:spLocks noGrp="1"/>
          </p:cNvSpPr>
          <p:nvPr>
            <p:ph type="ftr" sz="quarter" idx="11"/>
          </p:nvPr>
        </p:nvSpPr>
        <p:spPr/>
        <p:txBody>
          <a:bodyPr/>
          <a:lstStyle>
            <a:lvl1pPr>
              <a:defRPr/>
            </a:lvl1pPr>
          </a:lstStyle>
          <a:p>
            <a:pPr>
              <a:defRPr/>
            </a:pPr>
            <a:r>
              <a:rPr lang="fr-FR" smtClean="0"/>
              <a:t>La Politique Nationale de PS</a:t>
            </a:r>
            <a:endParaRPr lang="en-US"/>
          </a:p>
        </p:txBody>
      </p:sp>
      <p:sp>
        <p:nvSpPr>
          <p:cNvPr id="6" name="Espace réservé du numéro de diapositive 21"/>
          <p:cNvSpPr>
            <a:spLocks noGrp="1"/>
          </p:cNvSpPr>
          <p:nvPr>
            <p:ph type="sldNum" sz="quarter" idx="12"/>
          </p:nvPr>
        </p:nvSpPr>
        <p:spPr/>
        <p:txBody>
          <a:bodyPr/>
          <a:lstStyle>
            <a:lvl1pPr>
              <a:defRPr/>
            </a:lvl1pPr>
          </a:lstStyle>
          <a:p>
            <a:pPr>
              <a:defRPr/>
            </a:pPr>
            <a:fld id="{2F5414A5-D955-41CB-87D0-7BF751F74F6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Ellipse 1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Ellipse 1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fr-FR" smtClean="0"/>
              <a:t>Cliquez pour modifier les styles du texte du masque</a:t>
            </a:r>
          </a:p>
        </p:txBody>
      </p:sp>
      <p:sp>
        <p:nvSpPr>
          <p:cNvPr id="8" name="Espace réservé de la date 3"/>
          <p:cNvSpPr>
            <a:spLocks noGrp="1"/>
          </p:cNvSpPr>
          <p:nvPr>
            <p:ph type="dt" sz="half" idx="10"/>
          </p:nvPr>
        </p:nvSpPr>
        <p:spPr/>
        <p:txBody>
          <a:bodyPr/>
          <a:lstStyle>
            <a:lvl1pPr>
              <a:defRPr/>
            </a:lvl1pPr>
            <a:extLst/>
          </a:lstStyle>
          <a:p>
            <a:pPr>
              <a:defRPr/>
            </a:pPr>
            <a:fld id="{3EF31DE6-7396-4FB2-A817-AE9D530AFCAC}" type="datetime1">
              <a:rPr lang="fr-CA" smtClean="0"/>
              <a:pPr>
                <a:defRPr/>
              </a:pPr>
              <a:t>2014-05-20</a:t>
            </a:fld>
            <a:endParaRPr lang="en-US"/>
          </a:p>
        </p:txBody>
      </p:sp>
      <p:sp>
        <p:nvSpPr>
          <p:cNvPr id="9" name="Espace réservé du pied de page 4"/>
          <p:cNvSpPr>
            <a:spLocks noGrp="1"/>
          </p:cNvSpPr>
          <p:nvPr>
            <p:ph type="ftr" sz="quarter" idx="11"/>
          </p:nvPr>
        </p:nvSpPr>
        <p:spPr/>
        <p:txBody>
          <a:bodyPr/>
          <a:lstStyle>
            <a:lvl1pPr>
              <a:defRPr/>
            </a:lvl1pPr>
            <a:extLst/>
          </a:lstStyle>
          <a:p>
            <a:pPr>
              <a:defRPr/>
            </a:pPr>
            <a:r>
              <a:rPr lang="fr-FR" smtClean="0"/>
              <a:t>La Politique Nationale de PS</a:t>
            </a:r>
            <a:endParaRPr lang="en-US"/>
          </a:p>
        </p:txBody>
      </p:sp>
      <p:sp>
        <p:nvSpPr>
          <p:cNvPr id="10" name="Espace réservé du numéro de diapositive 5"/>
          <p:cNvSpPr>
            <a:spLocks noGrp="1"/>
          </p:cNvSpPr>
          <p:nvPr>
            <p:ph type="sldNum" sz="quarter" idx="12"/>
          </p:nvPr>
        </p:nvSpPr>
        <p:spPr/>
        <p:txBody>
          <a:bodyPr/>
          <a:lstStyle>
            <a:lvl1pPr>
              <a:defRPr/>
            </a:lvl1pPr>
            <a:extLst/>
          </a:lstStyle>
          <a:p>
            <a:pPr>
              <a:defRPr/>
            </a:pPr>
            <a:fld id="{959CB10A-9BDC-4348-B70F-A0F44F366C1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lang="fr-FR" smtClean="0"/>
              <a:t>Cliquez pour modifier le style du titre</a:t>
            </a:r>
            <a:endParaRPr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23"/>
          <p:cNvSpPr>
            <a:spLocks noGrp="1"/>
          </p:cNvSpPr>
          <p:nvPr>
            <p:ph type="dt" sz="half" idx="10"/>
          </p:nvPr>
        </p:nvSpPr>
        <p:spPr/>
        <p:txBody>
          <a:bodyPr/>
          <a:lstStyle>
            <a:lvl1pPr>
              <a:defRPr/>
            </a:lvl1pPr>
          </a:lstStyle>
          <a:p>
            <a:pPr>
              <a:defRPr/>
            </a:pPr>
            <a:fld id="{E034C54D-1991-4E94-B4AB-6CDA47B825D2}" type="datetime1">
              <a:rPr lang="fr-CA" smtClean="0"/>
              <a:pPr>
                <a:defRPr/>
              </a:pPr>
              <a:t>2014-05-20</a:t>
            </a:fld>
            <a:endParaRPr lang="en-US"/>
          </a:p>
        </p:txBody>
      </p:sp>
      <p:sp>
        <p:nvSpPr>
          <p:cNvPr id="6" name="Espace réservé du pied de page 9"/>
          <p:cNvSpPr>
            <a:spLocks noGrp="1"/>
          </p:cNvSpPr>
          <p:nvPr>
            <p:ph type="ftr" sz="quarter" idx="11"/>
          </p:nvPr>
        </p:nvSpPr>
        <p:spPr/>
        <p:txBody>
          <a:bodyPr/>
          <a:lstStyle>
            <a:lvl1pPr>
              <a:defRPr/>
            </a:lvl1pPr>
          </a:lstStyle>
          <a:p>
            <a:pPr>
              <a:defRPr/>
            </a:pPr>
            <a:r>
              <a:rPr lang="fr-FR" smtClean="0"/>
              <a:t>La Politique Nationale de PS</a:t>
            </a:r>
            <a:endParaRPr lang="en-US"/>
          </a:p>
        </p:txBody>
      </p:sp>
      <p:sp>
        <p:nvSpPr>
          <p:cNvPr id="7" name="Espace réservé du numéro de diapositive 21"/>
          <p:cNvSpPr>
            <a:spLocks noGrp="1"/>
          </p:cNvSpPr>
          <p:nvPr>
            <p:ph type="sldNum" sz="quarter" idx="12"/>
          </p:nvPr>
        </p:nvSpPr>
        <p:spPr/>
        <p:txBody>
          <a:bodyPr/>
          <a:lstStyle>
            <a:lvl1pPr>
              <a:defRPr/>
            </a:lvl1pPr>
          </a:lstStyle>
          <a:p>
            <a:pPr>
              <a:defRPr/>
            </a:pPr>
            <a:fld id="{DC9851C5-6D61-4AB0-B61E-3083370B9B3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lstStyle>
            <a:lvl1pPr algn="ctr">
              <a:defRPr sz="4500" b="1" cap="none" baseline="0"/>
            </a:lvl1pPr>
            <a:extLst/>
          </a:lstStyle>
          <a:p>
            <a:r>
              <a:rPr lang="fr-FR" smtClean="0"/>
              <a:t>Cliquez pour modifier le style du titre</a:t>
            </a:r>
            <a:endParaRPr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extLst/>
          </a:lstStyle>
          <a:p>
            <a:pPr>
              <a:defRPr/>
            </a:pPr>
            <a:fld id="{6807FC7B-12D3-451B-A924-5AFE4491B905}" type="datetime1">
              <a:rPr lang="fr-CA" smtClean="0"/>
              <a:pPr>
                <a:defRPr/>
              </a:pPr>
              <a:t>2014-05-20</a:t>
            </a:fld>
            <a:endParaRPr lang="en-US"/>
          </a:p>
        </p:txBody>
      </p:sp>
      <p:sp>
        <p:nvSpPr>
          <p:cNvPr id="8" name="Espace réservé du pied de page 7"/>
          <p:cNvSpPr>
            <a:spLocks noGrp="1"/>
          </p:cNvSpPr>
          <p:nvPr>
            <p:ph type="ftr" sz="quarter" idx="11"/>
          </p:nvPr>
        </p:nvSpPr>
        <p:spPr/>
        <p:txBody>
          <a:bodyPr/>
          <a:lstStyle>
            <a:lvl1pPr>
              <a:defRPr/>
            </a:lvl1pPr>
            <a:extLst/>
          </a:lstStyle>
          <a:p>
            <a:pPr>
              <a:defRPr/>
            </a:pPr>
            <a:r>
              <a:rPr lang="fr-FR" smtClean="0"/>
              <a:t>La Politique Nationale de PS</a:t>
            </a:r>
            <a:endParaRPr lang="en-US"/>
          </a:p>
        </p:txBody>
      </p:sp>
      <p:sp>
        <p:nvSpPr>
          <p:cNvPr id="9" name="Espace réservé du numéro de diapositive 8"/>
          <p:cNvSpPr>
            <a:spLocks noGrp="1"/>
          </p:cNvSpPr>
          <p:nvPr>
            <p:ph type="sldNum" sz="quarter" idx="12"/>
          </p:nvPr>
        </p:nvSpPr>
        <p:spPr/>
        <p:txBody>
          <a:bodyPr/>
          <a:lstStyle>
            <a:lvl1pPr>
              <a:defRPr/>
            </a:lvl1pPr>
            <a:extLst/>
          </a:lstStyle>
          <a:p>
            <a:pPr>
              <a:defRPr/>
            </a:pPr>
            <a:fld id="{6AF90E5B-1E42-4C39-BE22-2C760782653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lang="fr-FR" smtClean="0"/>
              <a:t>Cliquez pour modifier le style du titre</a:t>
            </a:r>
            <a:endParaRPr lang="en-US"/>
          </a:p>
        </p:txBody>
      </p:sp>
      <p:sp>
        <p:nvSpPr>
          <p:cNvPr id="3" name="Espace réservé de la date 23"/>
          <p:cNvSpPr>
            <a:spLocks noGrp="1"/>
          </p:cNvSpPr>
          <p:nvPr>
            <p:ph type="dt" sz="half" idx="10"/>
          </p:nvPr>
        </p:nvSpPr>
        <p:spPr/>
        <p:txBody>
          <a:bodyPr/>
          <a:lstStyle>
            <a:lvl1pPr>
              <a:defRPr/>
            </a:lvl1pPr>
          </a:lstStyle>
          <a:p>
            <a:pPr>
              <a:defRPr/>
            </a:pPr>
            <a:fld id="{3CFBAA87-62A6-422A-A0E3-D55A421800E8}" type="datetime1">
              <a:rPr lang="fr-CA" smtClean="0"/>
              <a:pPr>
                <a:defRPr/>
              </a:pPr>
              <a:t>2014-05-20</a:t>
            </a:fld>
            <a:endParaRPr lang="en-US"/>
          </a:p>
        </p:txBody>
      </p:sp>
      <p:sp>
        <p:nvSpPr>
          <p:cNvPr id="4" name="Espace réservé du pied de page 9"/>
          <p:cNvSpPr>
            <a:spLocks noGrp="1"/>
          </p:cNvSpPr>
          <p:nvPr>
            <p:ph type="ftr" sz="quarter" idx="11"/>
          </p:nvPr>
        </p:nvSpPr>
        <p:spPr/>
        <p:txBody>
          <a:bodyPr/>
          <a:lstStyle>
            <a:lvl1pPr>
              <a:defRPr/>
            </a:lvl1pPr>
          </a:lstStyle>
          <a:p>
            <a:pPr>
              <a:defRPr/>
            </a:pPr>
            <a:r>
              <a:rPr lang="fr-FR" smtClean="0"/>
              <a:t>La Politique Nationale de PS</a:t>
            </a:r>
            <a:endParaRPr lang="en-US"/>
          </a:p>
        </p:txBody>
      </p:sp>
      <p:sp>
        <p:nvSpPr>
          <p:cNvPr id="5" name="Espace réservé du numéro de diapositive 21"/>
          <p:cNvSpPr>
            <a:spLocks noGrp="1"/>
          </p:cNvSpPr>
          <p:nvPr>
            <p:ph type="sldNum" sz="quarter" idx="12"/>
          </p:nvPr>
        </p:nvSpPr>
        <p:spPr/>
        <p:txBody>
          <a:bodyPr/>
          <a:lstStyle>
            <a:lvl1pPr>
              <a:defRPr/>
            </a:lvl1pPr>
          </a:lstStyle>
          <a:p>
            <a:pPr>
              <a:defRPr/>
            </a:pPr>
            <a:fld id="{C109DE3D-143F-4F7C-82DA-FF4732A8B5D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Espace réservé de la date 1"/>
          <p:cNvSpPr>
            <a:spLocks noGrp="1"/>
          </p:cNvSpPr>
          <p:nvPr>
            <p:ph type="dt" sz="half" idx="10"/>
          </p:nvPr>
        </p:nvSpPr>
        <p:spPr/>
        <p:txBody>
          <a:bodyPr/>
          <a:lstStyle>
            <a:lvl1pPr>
              <a:defRPr/>
            </a:lvl1pPr>
            <a:extLst/>
          </a:lstStyle>
          <a:p>
            <a:pPr>
              <a:defRPr/>
            </a:pPr>
            <a:fld id="{5C9013B3-1181-47C9-A24A-4A68C4F2CDF5}" type="datetime1">
              <a:rPr lang="fr-CA" smtClean="0"/>
              <a:pPr>
                <a:defRPr/>
              </a:pPr>
              <a:t>2014-05-20</a:t>
            </a:fld>
            <a:endParaRPr lang="en-US"/>
          </a:p>
        </p:txBody>
      </p:sp>
      <p:sp>
        <p:nvSpPr>
          <p:cNvPr id="5" name="Espace réservé du pied de page 2"/>
          <p:cNvSpPr>
            <a:spLocks noGrp="1"/>
          </p:cNvSpPr>
          <p:nvPr>
            <p:ph type="ftr" sz="quarter" idx="11"/>
          </p:nvPr>
        </p:nvSpPr>
        <p:spPr/>
        <p:txBody>
          <a:bodyPr/>
          <a:lstStyle>
            <a:lvl1pPr>
              <a:defRPr/>
            </a:lvl1pPr>
            <a:extLst/>
          </a:lstStyle>
          <a:p>
            <a:pPr>
              <a:defRPr/>
            </a:pPr>
            <a:r>
              <a:rPr lang="fr-FR" smtClean="0"/>
              <a:t>La Politique Nationale de PS</a:t>
            </a:r>
            <a:endParaRPr lang="en-US"/>
          </a:p>
        </p:txBody>
      </p:sp>
      <p:sp>
        <p:nvSpPr>
          <p:cNvPr id="6" name="Espace réservé du numéro de diapositive 3"/>
          <p:cNvSpPr>
            <a:spLocks noGrp="1"/>
          </p:cNvSpPr>
          <p:nvPr>
            <p:ph type="sldNum" sz="quarter" idx="12"/>
          </p:nvPr>
        </p:nvSpPr>
        <p:spPr/>
        <p:txBody>
          <a:bodyPr/>
          <a:lstStyle>
            <a:lvl1pPr>
              <a:defRPr/>
            </a:lvl1pPr>
            <a:extLst/>
          </a:lstStyle>
          <a:p>
            <a:pPr>
              <a:defRPr/>
            </a:pPr>
            <a:fld id="{0478473D-8835-44A1-85C4-F3ACA666CEB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fr-FR" smtClean="0"/>
              <a:t>Cliquez pour modifier le style du titre</a:t>
            </a:r>
            <a:endParaRPr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fr-FR" smtClean="0"/>
              <a:t>Cliquez pour modifier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extLst/>
          </a:lstStyle>
          <a:p>
            <a:pPr>
              <a:defRPr/>
            </a:pPr>
            <a:fld id="{4994A978-3CDD-4641-BCE0-705C25C75F5A}" type="datetime1">
              <a:rPr lang="fr-CA" smtClean="0"/>
              <a:pPr>
                <a:defRPr/>
              </a:pPr>
              <a:t>2014-05-20</a:t>
            </a:fld>
            <a:endParaRPr lang="en-US"/>
          </a:p>
        </p:txBody>
      </p:sp>
      <p:sp>
        <p:nvSpPr>
          <p:cNvPr id="6" name="Espace réservé du pied de page 5"/>
          <p:cNvSpPr>
            <a:spLocks noGrp="1"/>
          </p:cNvSpPr>
          <p:nvPr>
            <p:ph type="ftr" sz="quarter" idx="11"/>
          </p:nvPr>
        </p:nvSpPr>
        <p:spPr/>
        <p:txBody>
          <a:bodyPr/>
          <a:lstStyle>
            <a:lvl1pPr>
              <a:defRPr/>
            </a:lvl1pPr>
            <a:extLst/>
          </a:lstStyle>
          <a:p>
            <a:pPr>
              <a:defRPr/>
            </a:pPr>
            <a:r>
              <a:rPr lang="fr-FR" smtClean="0"/>
              <a:t>La Politique Nationale de PS</a:t>
            </a:r>
            <a:endParaRPr lang="en-US"/>
          </a:p>
        </p:txBody>
      </p:sp>
      <p:sp>
        <p:nvSpPr>
          <p:cNvPr id="7" name="Espace réservé du numéro de diapositive 6"/>
          <p:cNvSpPr>
            <a:spLocks noGrp="1"/>
          </p:cNvSpPr>
          <p:nvPr>
            <p:ph type="sldNum" sz="quarter" idx="12"/>
          </p:nvPr>
        </p:nvSpPr>
        <p:spPr/>
        <p:txBody>
          <a:bodyPr/>
          <a:lstStyle>
            <a:lvl1pPr>
              <a:defRPr/>
            </a:lvl1pPr>
            <a:extLst/>
          </a:lstStyle>
          <a:p>
            <a:pPr>
              <a:defRPr/>
            </a:pPr>
            <a:fld id="{4BD77737-428C-4F8D-8A39-0CD707340AE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endParaRPr>
          </a:p>
        </p:txBody>
      </p:sp>
      <p:sp>
        <p:nvSpPr>
          <p:cNvPr id="6" name="Organigramme : Processus 13"/>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Organigramme : Processus 15"/>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fr-FR" smtClean="0"/>
              <a:t>Cliquez pour modifier le style du titre</a:t>
            </a:r>
            <a:endParaRPr lang="en-US"/>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fr-FR" smtClean="0"/>
              <a:t>Cliquez pour modifier les styles du texte du masque</a:t>
            </a:r>
          </a:p>
        </p:txBody>
      </p:sp>
      <p:sp>
        <p:nvSpPr>
          <p:cNvPr id="8" name="Espace réservé de la date 4"/>
          <p:cNvSpPr>
            <a:spLocks noGrp="1"/>
          </p:cNvSpPr>
          <p:nvPr>
            <p:ph type="dt" sz="half" idx="10"/>
          </p:nvPr>
        </p:nvSpPr>
        <p:spPr/>
        <p:txBody>
          <a:bodyPr/>
          <a:lstStyle>
            <a:lvl1pPr>
              <a:defRPr/>
            </a:lvl1pPr>
            <a:extLst/>
          </a:lstStyle>
          <a:p>
            <a:pPr>
              <a:defRPr/>
            </a:pPr>
            <a:fld id="{AD3F5287-3187-48F1-88AD-E218C00D8ACD}" type="datetime1">
              <a:rPr lang="fr-CA" smtClean="0"/>
              <a:pPr>
                <a:defRPr/>
              </a:pPr>
              <a:t>2014-05-20</a:t>
            </a:fld>
            <a:endParaRPr lang="en-US"/>
          </a:p>
        </p:txBody>
      </p:sp>
      <p:sp>
        <p:nvSpPr>
          <p:cNvPr id="9" name="Espace réservé du pied de page 5"/>
          <p:cNvSpPr>
            <a:spLocks noGrp="1"/>
          </p:cNvSpPr>
          <p:nvPr>
            <p:ph type="ftr" sz="quarter" idx="11"/>
          </p:nvPr>
        </p:nvSpPr>
        <p:spPr/>
        <p:txBody>
          <a:bodyPr/>
          <a:lstStyle>
            <a:lvl1pPr>
              <a:defRPr/>
            </a:lvl1pPr>
            <a:extLst/>
          </a:lstStyle>
          <a:p>
            <a:pPr>
              <a:defRPr/>
            </a:pPr>
            <a:r>
              <a:rPr lang="fr-FR" smtClean="0"/>
              <a:t>La Politique Nationale de PS</a:t>
            </a:r>
            <a:endParaRPr lang="en-US"/>
          </a:p>
        </p:txBody>
      </p:sp>
      <p:sp>
        <p:nvSpPr>
          <p:cNvPr id="10" name="Espace réservé du numéro de diapositive 6"/>
          <p:cNvSpPr>
            <a:spLocks noGrp="1"/>
          </p:cNvSpPr>
          <p:nvPr>
            <p:ph type="sldNum" sz="quarter" idx="12"/>
          </p:nvPr>
        </p:nvSpPr>
        <p:spPr/>
        <p:txBody>
          <a:bodyPr/>
          <a:lstStyle>
            <a:lvl1pPr>
              <a:defRPr/>
            </a:lvl1pPr>
            <a:extLst/>
          </a:lstStyle>
          <a:p>
            <a:pPr>
              <a:defRPr/>
            </a:pPr>
            <a:fld id="{7923B797-57E6-4C94-BA4B-26A47FE73EB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74793D79-395F-4D9F-89FA-6847992FF861}" type="datetime1">
              <a:rPr lang="fr-CA" smtClean="0"/>
              <a:pPr>
                <a:defRPr/>
              </a:pPr>
              <a:t>2014-05-20</a:t>
            </a:fld>
            <a:endParaRPr lang="en-US"/>
          </a:p>
        </p:txBody>
      </p:sp>
      <p:sp>
        <p:nvSpPr>
          <p:cNvPr id="5" name="Espace réservé du pied de page 9"/>
          <p:cNvSpPr>
            <a:spLocks noGrp="1"/>
          </p:cNvSpPr>
          <p:nvPr>
            <p:ph type="ftr" sz="quarter" idx="11"/>
          </p:nvPr>
        </p:nvSpPr>
        <p:spPr/>
        <p:txBody>
          <a:bodyPr/>
          <a:lstStyle>
            <a:lvl1pPr>
              <a:defRPr/>
            </a:lvl1pPr>
          </a:lstStyle>
          <a:p>
            <a:pPr>
              <a:defRPr/>
            </a:pPr>
            <a:r>
              <a:rPr lang="fr-FR" smtClean="0"/>
              <a:t>La Politique Nationale de PS</a:t>
            </a:r>
            <a:endParaRPr lang="en-US"/>
          </a:p>
        </p:txBody>
      </p:sp>
      <p:sp>
        <p:nvSpPr>
          <p:cNvPr id="6" name="Espace réservé du numéro de diapositive 21"/>
          <p:cNvSpPr>
            <a:spLocks noGrp="1"/>
          </p:cNvSpPr>
          <p:nvPr>
            <p:ph type="sldNum" sz="quarter" idx="12"/>
          </p:nvPr>
        </p:nvSpPr>
        <p:spPr/>
        <p:txBody>
          <a:bodyPr/>
          <a:lstStyle>
            <a:lvl1pPr>
              <a:defRPr/>
            </a:lvl1pPr>
          </a:lstStyle>
          <a:p>
            <a:pPr>
              <a:defRPr/>
            </a:pPr>
            <a:fld id="{5D08BA10-8650-4D12-8E62-8EE3CB564DB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extLs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extLs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23"/>
          <p:cNvSpPr>
            <a:spLocks noGrp="1"/>
          </p:cNvSpPr>
          <p:nvPr>
            <p:ph type="dt" sz="half" idx="10"/>
          </p:nvPr>
        </p:nvSpPr>
        <p:spPr/>
        <p:txBody>
          <a:bodyPr/>
          <a:lstStyle>
            <a:lvl1pPr>
              <a:defRPr/>
            </a:lvl1pPr>
          </a:lstStyle>
          <a:p>
            <a:pPr>
              <a:defRPr/>
            </a:pPr>
            <a:fld id="{9EB8A3EC-BC4C-418B-A7E3-6295332EE2B0}" type="datetime1">
              <a:rPr lang="fr-CA" smtClean="0"/>
              <a:pPr>
                <a:defRPr/>
              </a:pPr>
              <a:t>2014-05-20</a:t>
            </a:fld>
            <a:endParaRPr lang="en-US"/>
          </a:p>
        </p:txBody>
      </p:sp>
      <p:sp>
        <p:nvSpPr>
          <p:cNvPr id="5" name="Espace réservé du pied de page 9"/>
          <p:cNvSpPr>
            <a:spLocks noGrp="1"/>
          </p:cNvSpPr>
          <p:nvPr>
            <p:ph type="ftr" sz="quarter" idx="11"/>
          </p:nvPr>
        </p:nvSpPr>
        <p:spPr/>
        <p:txBody>
          <a:bodyPr/>
          <a:lstStyle>
            <a:lvl1pPr>
              <a:defRPr/>
            </a:lvl1pPr>
          </a:lstStyle>
          <a:p>
            <a:pPr>
              <a:defRPr/>
            </a:pPr>
            <a:r>
              <a:rPr lang="fr-FR" smtClean="0"/>
              <a:t>La Politique Nationale de PS</a:t>
            </a:r>
            <a:endParaRPr lang="en-US"/>
          </a:p>
        </p:txBody>
      </p:sp>
      <p:sp>
        <p:nvSpPr>
          <p:cNvPr id="6" name="Espace réservé du numéro de diapositive 21"/>
          <p:cNvSpPr>
            <a:spLocks noGrp="1"/>
          </p:cNvSpPr>
          <p:nvPr>
            <p:ph type="sldNum" sz="quarter" idx="12"/>
          </p:nvPr>
        </p:nvSpPr>
        <p:spPr/>
        <p:txBody>
          <a:bodyPr/>
          <a:lstStyle>
            <a:lvl1pPr>
              <a:defRPr/>
            </a:lvl1pPr>
          </a:lstStyle>
          <a:p>
            <a:pPr>
              <a:defRPr/>
            </a:pPr>
            <a:fld id="{9DF65C49-0966-45FC-A891-8099B19D83D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Ellipse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Espace réservé du titre 4"/>
          <p:cNvSpPr>
            <a:spLocks noGrp="1"/>
          </p:cNvSpPr>
          <p:nvPr>
            <p:ph type="title"/>
          </p:nvPr>
        </p:nvSpPr>
        <p:spPr>
          <a:xfrm>
            <a:off x="1435100" y="274638"/>
            <a:ext cx="7499350" cy="1143000"/>
          </a:xfrm>
          <a:prstGeom prst="rect">
            <a:avLst/>
          </a:prstGeom>
        </p:spPr>
        <p:txBody>
          <a:bodyPr anchor="ctr">
            <a:normAutofit/>
          </a:bodyPr>
          <a:lstStyle>
            <a:extLst/>
          </a:lstStyle>
          <a:p>
            <a:r>
              <a:rPr lang="fr-FR" smtClean="0"/>
              <a:t>Cliquez pour modifier le style du titre</a:t>
            </a:r>
            <a:endParaRPr lang="en-US"/>
          </a:p>
        </p:txBody>
      </p:sp>
      <p:sp>
        <p:nvSpPr>
          <p:cNvPr id="1033" name="Espace réservé du texte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FFAAF56B-B87C-47A1-B69A-3F9CB0FA94A5}" type="datetime1">
              <a:rPr lang="fr-CA" smtClean="0"/>
              <a:pPr>
                <a:defRPr/>
              </a:pPr>
              <a:t>2014-05-20</a:t>
            </a:fld>
            <a:endParaRPr lang="en-US"/>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r>
              <a:rPr lang="fr-FR" smtClean="0"/>
              <a:t>La Politique Nationale de PS</a:t>
            </a:r>
            <a:endParaRPr lang="en-US"/>
          </a:p>
        </p:txBody>
      </p:sp>
      <p:sp>
        <p:nvSpPr>
          <p:cNvPr id="22" name="Espace réservé du numéro de diapositive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C72B9041-0BC9-467D-A46A-A09F186BC381}"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37" r:id="rId1"/>
    <p:sldLayoutId id="2147483832" r:id="rId2"/>
    <p:sldLayoutId id="2147483838" r:id="rId3"/>
    <p:sldLayoutId id="2147483833" r:id="rId4"/>
    <p:sldLayoutId id="2147483839" r:id="rId5"/>
    <p:sldLayoutId id="2147483834" r:id="rId6"/>
    <p:sldLayoutId id="2147483840" r:id="rId7"/>
    <p:sldLayoutId id="2147483841" r:id="rId8"/>
    <p:sldLayoutId id="2147483842" r:id="rId9"/>
    <p:sldLayoutId id="2147483835" r:id="rId10"/>
    <p:sldLayoutId id="2147483836" r:id="rId11"/>
  </p:sldLayoutIdLst>
  <p:hf sldNum="0" hdr="0" dt="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6"/>
          <p:cNvSpPr txBox="1">
            <a:spLocks noChangeArrowheads="1"/>
          </p:cNvSpPr>
          <p:nvPr/>
        </p:nvSpPr>
        <p:spPr bwMode="auto">
          <a:xfrm>
            <a:off x="1187624" y="1357313"/>
            <a:ext cx="7488064" cy="1323439"/>
          </a:xfrm>
          <a:prstGeom prst="rect">
            <a:avLst/>
          </a:prstGeom>
          <a:noFill/>
          <a:ln w="9525">
            <a:noFill/>
            <a:miter lim="800000"/>
            <a:headEnd/>
            <a:tailEnd/>
          </a:ln>
        </p:spPr>
        <p:txBody>
          <a:bodyPr wrap="square">
            <a:spAutoFit/>
          </a:bodyPr>
          <a:lstStyle/>
          <a:p>
            <a:pPr algn="ctr">
              <a:spcBef>
                <a:spcPct val="50000"/>
              </a:spcBef>
              <a:defRPr/>
            </a:pPr>
            <a:r>
              <a:rPr lang="fr-FR" sz="4000" b="1" dirty="0">
                <a:solidFill>
                  <a:schemeClr val="accent4"/>
                </a:solidFill>
                <a:latin typeface="Calibri" pitchFamily="34" charset="0"/>
              </a:rPr>
              <a:t> </a:t>
            </a:r>
            <a:r>
              <a:rPr lang="fr-FR" sz="4000" b="1" dirty="0" smtClean="0">
                <a:solidFill>
                  <a:schemeClr val="accent4"/>
                </a:solidFill>
              </a:rPr>
              <a:t>LA POLITIQUE NATIONALE DE PROTECTION SOCIALE</a:t>
            </a:r>
            <a:endParaRPr lang="fr-FR" sz="4000" b="1" dirty="0">
              <a:solidFill>
                <a:schemeClr val="accent4"/>
              </a:solidFill>
              <a:latin typeface="Calibri" pitchFamily="34" charset="0"/>
            </a:endParaRPr>
          </a:p>
        </p:txBody>
      </p:sp>
      <p:sp>
        <p:nvSpPr>
          <p:cNvPr id="9219" name="Text Box 7"/>
          <p:cNvSpPr txBox="1">
            <a:spLocks noChangeArrowheads="1"/>
          </p:cNvSpPr>
          <p:nvPr/>
        </p:nvSpPr>
        <p:spPr bwMode="auto">
          <a:xfrm>
            <a:off x="1000100" y="2786063"/>
            <a:ext cx="7748364" cy="3693319"/>
          </a:xfrm>
          <a:prstGeom prst="rect">
            <a:avLst/>
          </a:prstGeom>
          <a:noFill/>
          <a:ln w="9525">
            <a:noFill/>
            <a:miter lim="800000"/>
            <a:headEnd/>
            <a:tailEnd/>
          </a:ln>
        </p:spPr>
        <p:txBody>
          <a:bodyPr wrap="square">
            <a:spAutoFit/>
          </a:bodyPr>
          <a:lstStyle/>
          <a:p>
            <a:pPr>
              <a:spcBef>
                <a:spcPct val="50000"/>
              </a:spcBef>
              <a:defRPr/>
            </a:pPr>
            <a:r>
              <a:rPr lang="fr-FR" sz="2800" dirty="0">
                <a:latin typeface="Calibri" pitchFamily="34" charset="0"/>
              </a:rPr>
              <a:t>                                                           </a:t>
            </a:r>
          </a:p>
          <a:p>
            <a:pPr>
              <a:spcBef>
                <a:spcPct val="50000"/>
              </a:spcBef>
              <a:defRPr/>
            </a:pPr>
            <a:r>
              <a:rPr lang="fr-FR" sz="2800" dirty="0">
                <a:latin typeface="Calibri" pitchFamily="34" charset="0"/>
              </a:rPr>
              <a:t>			</a:t>
            </a:r>
            <a:r>
              <a:rPr lang="fr-FR" sz="2800" b="1" dirty="0">
                <a:solidFill>
                  <a:schemeClr val="accent3">
                    <a:lumMod val="75000"/>
                  </a:schemeClr>
                </a:solidFill>
                <a:latin typeface="Calibri" pitchFamily="34" charset="0"/>
              </a:rPr>
              <a:t>Par  </a:t>
            </a:r>
            <a:r>
              <a:rPr lang="fr-FR" sz="2800" b="1" dirty="0" smtClean="0">
                <a:solidFill>
                  <a:schemeClr val="accent3">
                    <a:lumMod val="75000"/>
                  </a:schemeClr>
                </a:solidFill>
                <a:latin typeface="Calibri" pitchFamily="34" charset="0"/>
              </a:rPr>
              <a:t>Michel NYABENDA</a:t>
            </a:r>
            <a:endParaRPr lang="fr-FR" sz="2800" b="1" dirty="0">
              <a:solidFill>
                <a:schemeClr val="accent3">
                  <a:lumMod val="75000"/>
                </a:schemeClr>
              </a:solidFill>
              <a:latin typeface="Calibri" pitchFamily="34" charset="0"/>
            </a:endParaRPr>
          </a:p>
          <a:p>
            <a:pPr algn="r">
              <a:defRPr/>
            </a:pPr>
            <a:r>
              <a:rPr lang="fr-FR" sz="2800" b="1" dirty="0" smtClean="0">
                <a:solidFill>
                  <a:schemeClr val="accent3">
                    <a:lumMod val="75000"/>
                  </a:schemeClr>
                </a:solidFill>
                <a:latin typeface="Calibri" pitchFamily="34" charset="0"/>
              </a:rPr>
              <a:t>Secrétaire Exécutif Permanent de la CNPS</a:t>
            </a:r>
          </a:p>
          <a:p>
            <a:pPr algn="r">
              <a:defRPr/>
            </a:pPr>
            <a:r>
              <a:rPr lang="fr-FR" sz="2800" b="1" dirty="0">
                <a:latin typeface="Calibri" pitchFamily="34" charset="0"/>
              </a:rPr>
              <a:t>			</a:t>
            </a:r>
            <a:endParaRPr lang="fr-FR" sz="2800" b="1" dirty="0" smtClean="0">
              <a:latin typeface="Calibri" pitchFamily="34" charset="0"/>
            </a:endParaRPr>
          </a:p>
          <a:p>
            <a:pPr algn="ctr">
              <a:defRPr/>
            </a:pPr>
            <a:endParaRPr lang="fr-FR" sz="2000" b="1" dirty="0" smtClean="0">
              <a:latin typeface="Calibri" pitchFamily="34" charset="0"/>
            </a:endParaRPr>
          </a:p>
          <a:p>
            <a:pPr algn="ctr">
              <a:defRPr/>
            </a:pPr>
            <a:endParaRPr lang="fr-FR" sz="2000" b="1" dirty="0" smtClean="0">
              <a:latin typeface="Calibri" pitchFamily="34" charset="0"/>
            </a:endParaRPr>
          </a:p>
          <a:p>
            <a:pPr algn="ctr">
              <a:defRPr/>
            </a:pPr>
            <a:r>
              <a:rPr lang="fr-FR" sz="2000" b="1" dirty="0" smtClean="0">
                <a:latin typeface="Calibri" pitchFamily="34" charset="0"/>
              </a:rPr>
              <a:t>Atelier de dissémination du Rapport sur la Revue des filets sociaux de sécurité au Burundi - Bujumbura, 6 mai2014</a:t>
            </a:r>
          </a:p>
          <a:p>
            <a:pPr algn="ctr">
              <a:defRPr/>
            </a:pPr>
            <a:r>
              <a:rPr lang="fr-FR" sz="2800" b="1" dirty="0">
                <a:latin typeface="Calibri" pitchFamily="34" charset="0"/>
              </a:rPr>
              <a:t>	</a:t>
            </a:r>
            <a:endParaRPr lang="en-US" sz="2800" dirty="0">
              <a:latin typeface="Calibri" pitchFamily="34" charset="0"/>
            </a:endParaRPr>
          </a:p>
        </p:txBody>
      </p:sp>
      <p:sp>
        <p:nvSpPr>
          <p:cNvPr id="9221"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dirty="0" smtClean="0"/>
              <a:t>La Politique Nationale de PS</a:t>
            </a:r>
            <a:endParaRPr lang="fr-FR" dirty="0"/>
          </a:p>
        </p:txBody>
      </p:sp>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571736" y="928670"/>
            <a:ext cx="6143668" cy="3643338"/>
          </a:xfrm>
        </p:spPr>
        <p:txBody>
          <a:bodyPr/>
          <a:lstStyle/>
          <a:p>
            <a:pPr marL="0" lvl="0" eaLnBrk="1" hangingPunct="1">
              <a:lnSpc>
                <a:spcPct val="100000"/>
              </a:lnSpc>
              <a:spcBef>
                <a:spcPct val="0"/>
              </a:spcBef>
              <a:buClrTx/>
              <a:buSzTx/>
            </a:pPr>
            <a:r>
              <a:rPr lang="fr-FR" sz="3200" b="1" dirty="0" smtClean="0">
                <a:solidFill>
                  <a:schemeClr val="tx1"/>
                </a:solidFill>
                <a:latin typeface="Arial" pitchFamily="34" charset="0"/>
                <a:ea typeface="Times New Roman" pitchFamily="18" charset="0"/>
                <a:cs typeface="Arial" pitchFamily="34" charset="0"/>
              </a:rPr>
              <a:t>Revue des filets sociaux de sécurité au Burundi</a:t>
            </a:r>
          </a:p>
          <a:p>
            <a:pPr marL="0" lvl="0" eaLnBrk="1" hangingPunct="1">
              <a:lnSpc>
                <a:spcPct val="100000"/>
              </a:lnSpc>
              <a:spcBef>
                <a:spcPct val="0"/>
              </a:spcBef>
              <a:buClrTx/>
              <a:buSzTx/>
            </a:pPr>
            <a:endParaRPr lang="fr-FR" sz="700" dirty="0" smtClean="0">
              <a:solidFill>
                <a:schemeClr val="tx1"/>
              </a:solidFill>
              <a:latin typeface="Arial" pitchFamily="34" charset="0"/>
              <a:cs typeface="Arial" pitchFamily="34" charset="0"/>
            </a:endParaRPr>
          </a:p>
          <a:p>
            <a:pPr marL="0" lvl="0">
              <a:lnSpc>
                <a:spcPct val="100000"/>
              </a:lnSpc>
              <a:spcBef>
                <a:spcPct val="0"/>
              </a:spcBef>
              <a:buClrTx/>
              <a:buSzTx/>
            </a:pPr>
            <a:r>
              <a:rPr lang="fr-FR" b="1" dirty="0" smtClean="0">
                <a:solidFill>
                  <a:schemeClr val="tx1"/>
                </a:solidFill>
                <a:latin typeface="Arial" pitchFamily="34" charset="0"/>
                <a:ea typeface="Times New Roman" pitchFamily="18" charset="0"/>
                <a:cs typeface="Arial" pitchFamily="34" charset="0"/>
              </a:rPr>
              <a:t>Contribution à la mise en œuvre de la Politique Nationale de Protection Sociale</a:t>
            </a:r>
            <a:endParaRPr lang="fr-FR" sz="700" dirty="0" smtClean="0">
              <a:solidFill>
                <a:schemeClr val="tx1"/>
              </a:solidFill>
              <a:latin typeface="Arial" pitchFamily="34" charset="0"/>
              <a:cs typeface="Arial" pitchFamily="34" charset="0"/>
            </a:endParaRPr>
          </a:p>
          <a:p>
            <a:pPr marL="0" lvl="0">
              <a:lnSpc>
                <a:spcPct val="100000"/>
              </a:lnSpc>
              <a:spcBef>
                <a:spcPct val="0"/>
              </a:spcBef>
              <a:buClrTx/>
              <a:buSzTx/>
            </a:pPr>
            <a:endParaRPr lang="fr-FR" sz="1600" dirty="0" smtClean="0">
              <a:solidFill>
                <a:schemeClr val="tx1"/>
              </a:solidFill>
              <a:latin typeface="Arial" pitchFamily="34" charset="0"/>
              <a:cs typeface="Arial" pitchFamily="34" charset="0"/>
            </a:endParaRPr>
          </a:p>
          <a:p>
            <a:endParaRPr lang="fr-FR" dirty="0"/>
          </a:p>
        </p:txBody>
      </p:sp>
      <p:sp>
        <p:nvSpPr>
          <p:cNvPr id="3" name="Footer Placeholder 2"/>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solidFill>
            <a:schemeClr val="bg1"/>
          </a:solidFill>
        </p:spPr>
        <p:txBody>
          <a:bodyPr/>
          <a:lstStyle/>
          <a:p>
            <a:pPr eaLnBrk="1" fontAlgn="auto" hangingPunct="1">
              <a:spcAft>
                <a:spcPts val="0"/>
              </a:spcAft>
              <a:defRPr/>
            </a:pPr>
            <a:r>
              <a:rPr lang="en-US" smtClean="0">
                <a:solidFill>
                  <a:srgbClr val="FF0000"/>
                </a:solidFill>
              </a:rPr>
              <a:t>PLAN DE LA PRESENTATION</a:t>
            </a:r>
          </a:p>
        </p:txBody>
      </p:sp>
      <p:sp>
        <p:nvSpPr>
          <p:cNvPr id="9219" name="Content Placeholder 2"/>
          <p:cNvSpPr>
            <a:spLocks noGrp="1"/>
          </p:cNvSpPr>
          <p:nvPr>
            <p:ph idx="1"/>
          </p:nvPr>
        </p:nvSpPr>
        <p:spPr/>
        <p:txBody>
          <a:bodyPr/>
          <a:lstStyle/>
          <a:p>
            <a:pPr marL="514350" indent="-514350" eaLnBrk="1" hangingPunct="1">
              <a:buFont typeface="Calibri" pitchFamily="34" charset="0"/>
              <a:buAutoNum type="arabicPeriod"/>
            </a:pPr>
            <a:r>
              <a:rPr lang="fr-FR" sz="3600" dirty="0"/>
              <a:t>Q</a:t>
            </a:r>
            <a:r>
              <a:rPr lang="fr-FR" sz="3600" dirty="0" smtClean="0"/>
              <a:t>u’est-ce que la Protection sociale?</a:t>
            </a:r>
          </a:p>
          <a:p>
            <a:pPr marL="514350" indent="-514350" eaLnBrk="1" hangingPunct="1">
              <a:buFont typeface="Calibri" pitchFamily="34" charset="0"/>
              <a:buAutoNum type="arabicPeriod"/>
            </a:pPr>
            <a:r>
              <a:rPr lang="fr-FR" sz="3600" dirty="0" smtClean="0"/>
              <a:t>La  Politique Nationale de Protection sociale du Burundi</a:t>
            </a:r>
          </a:p>
          <a:p>
            <a:pPr marL="788988" lvl="1" indent="-514350" eaLnBrk="1" hangingPunct="1">
              <a:buFont typeface="Calibri" pitchFamily="34" charset="0"/>
              <a:buAutoNum type="arabicPeriod"/>
            </a:pPr>
            <a:r>
              <a:rPr lang="fr-FR" dirty="0" smtClean="0"/>
              <a:t>Axes</a:t>
            </a:r>
          </a:p>
          <a:p>
            <a:pPr marL="788988" lvl="1" indent="-514350" eaLnBrk="1" hangingPunct="1">
              <a:buFont typeface="Calibri" pitchFamily="34" charset="0"/>
              <a:buAutoNum type="arabicPeriod"/>
            </a:pPr>
            <a:r>
              <a:rPr lang="fr-FR" dirty="0" smtClean="0"/>
              <a:t>Organes de pilotage</a:t>
            </a:r>
          </a:p>
          <a:p>
            <a:pPr marL="788988" lvl="1" indent="-514350" eaLnBrk="1" hangingPunct="1">
              <a:buFont typeface="Calibri" pitchFamily="34" charset="0"/>
              <a:buAutoNum type="arabicPeriod"/>
            </a:pPr>
            <a:r>
              <a:rPr lang="fr-FR" dirty="0" smtClean="0"/>
              <a:t>Opérationnalisation</a:t>
            </a:r>
          </a:p>
        </p:txBody>
      </p:sp>
      <p:sp>
        <p:nvSpPr>
          <p:cNvPr id="10244" name="Footer Placeholder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normAutofit/>
          </a:bodyPr>
          <a:lstStyle/>
          <a:p>
            <a:pPr algn="ctr" eaLnBrk="1" fontAlgn="auto" hangingPunct="1">
              <a:spcAft>
                <a:spcPts val="0"/>
              </a:spcAft>
              <a:defRPr/>
            </a:pPr>
            <a:r>
              <a:rPr lang="fr-CH" sz="3200" b="1" dirty="0" smtClean="0">
                <a:solidFill>
                  <a:srgbClr val="FF0000"/>
                </a:solidFill>
                <a:latin typeface="Arial" pitchFamily="34" charset="0"/>
                <a:cs typeface="Arial" pitchFamily="34" charset="0"/>
              </a:rPr>
              <a:t>1. QU’EST-CE QUE LA PROTECTION SOCIALE ?</a:t>
            </a:r>
            <a:endParaRPr lang="en-GB" sz="3200" b="1" dirty="0" smtClean="0">
              <a:solidFill>
                <a:srgbClr val="FF0000"/>
              </a:solidFill>
              <a:latin typeface="Arial" pitchFamily="34" charset="0"/>
              <a:cs typeface="Arial" pitchFamily="34" charset="0"/>
            </a:endParaRPr>
          </a:p>
        </p:txBody>
      </p:sp>
      <p:sp>
        <p:nvSpPr>
          <p:cNvPr id="6" name="Content Placeholder 5"/>
          <p:cNvSpPr>
            <a:spLocks noGrp="1"/>
          </p:cNvSpPr>
          <p:nvPr>
            <p:ph idx="1"/>
          </p:nvPr>
        </p:nvSpPr>
        <p:spPr/>
        <p:txBody>
          <a:bodyPr/>
          <a:lstStyle/>
          <a:p>
            <a:r>
              <a:rPr lang="fr-FR" dirty="0" smtClean="0"/>
              <a:t>Plusieurs définitions</a:t>
            </a:r>
          </a:p>
          <a:p>
            <a:pPr>
              <a:buNone/>
            </a:pPr>
            <a:endParaRPr lang="fr-FR" dirty="0" smtClean="0"/>
          </a:p>
          <a:p>
            <a:r>
              <a:rPr lang="fr-FR" dirty="0" smtClean="0"/>
              <a:t>Trois exemples:</a:t>
            </a:r>
          </a:p>
          <a:p>
            <a:endParaRPr lang="fr-FR" dirty="0"/>
          </a:p>
        </p:txBody>
      </p:sp>
      <p:sp>
        <p:nvSpPr>
          <p:cNvPr id="7" name="Espace réservé du pied de page 6"/>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r-FR" smtClean="0"/>
              <a:t>La Politique Nationale de PS</a:t>
            </a:r>
            <a:endParaRPr lang="en-US"/>
          </a:p>
        </p:txBody>
      </p:sp>
      <p:pic>
        <p:nvPicPr>
          <p:cNvPr id="44034" name="Picture 2"/>
          <p:cNvPicPr>
            <a:picLocks noChangeAspect="1" noChangeArrowheads="1"/>
          </p:cNvPicPr>
          <p:nvPr/>
        </p:nvPicPr>
        <p:blipFill>
          <a:blip r:embed="rId2"/>
          <a:srcRect/>
          <a:stretch>
            <a:fillRect/>
          </a:stretch>
        </p:blipFill>
        <p:spPr bwMode="auto">
          <a:xfrm>
            <a:off x="1524000" y="361950"/>
            <a:ext cx="6096000" cy="61341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normAutofit/>
          </a:bodyPr>
          <a:lstStyle/>
          <a:p>
            <a:pPr algn="ctr" eaLnBrk="1" fontAlgn="auto" hangingPunct="1">
              <a:spcAft>
                <a:spcPts val="0"/>
              </a:spcAft>
              <a:defRPr/>
            </a:pPr>
            <a:r>
              <a:rPr lang="fr-CH" sz="3200" b="1" dirty="0" smtClean="0">
                <a:solidFill>
                  <a:srgbClr val="FF0000"/>
                </a:solidFill>
                <a:latin typeface="Arial" pitchFamily="34" charset="0"/>
                <a:cs typeface="Arial" pitchFamily="34" charset="0"/>
              </a:rPr>
              <a:t>1. QU’EST-CE QUE LA PROTECTION SOCIALE ?</a:t>
            </a:r>
            <a:endParaRPr lang="en-GB" sz="3200" b="1" dirty="0" smtClean="0">
              <a:solidFill>
                <a:srgbClr val="FF0000"/>
              </a:solidFill>
              <a:latin typeface="Arial" pitchFamily="34" charset="0"/>
              <a:cs typeface="Arial" pitchFamily="34" charset="0"/>
            </a:endParaRPr>
          </a:p>
        </p:txBody>
      </p:sp>
      <p:sp>
        <p:nvSpPr>
          <p:cNvPr id="6" name="Content Placeholder 5"/>
          <p:cNvSpPr>
            <a:spLocks noGrp="1"/>
          </p:cNvSpPr>
          <p:nvPr>
            <p:ph idx="1"/>
          </p:nvPr>
        </p:nvSpPr>
        <p:spPr/>
        <p:txBody>
          <a:bodyPr/>
          <a:lstStyle/>
          <a:p>
            <a:pPr lvl="1"/>
            <a:endParaRPr lang="fr-FR" sz="2400" dirty="0" smtClean="0"/>
          </a:p>
          <a:p>
            <a:pPr lvl="1">
              <a:buNone/>
            </a:pPr>
            <a:r>
              <a:rPr lang="fr-FR" sz="2400" dirty="0" smtClean="0"/>
              <a:t>« Les systèmes, programmes et politiques de protection sociale aident les individus et les sociétés à développer leur résilience face aux risques, à parvenir à l’équité et à saisir de nouvelles opportunités »</a:t>
            </a:r>
          </a:p>
          <a:p>
            <a:pPr algn="ctr">
              <a:buNone/>
            </a:pPr>
            <a:r>
              <a:rPr lang="fr-FR" sz="2400" dirty="0" smtClean="0"/>
              <a:t>	</a:t>
            </a:r>
          </a:p>
          <a:p>
            <a:pPr algn="ctr">
              <a:buNone/>
            </a:pPr>
            <a:r>
              <a:rPr lang="fr-FR" sz="2400" dirty="0" smtClean="0"/>
              <a:t>(La stratégie de protection sociale de la </a:t>
            </a:r>
            <a:r>
              <a:rPr lang="fr-FR" sz="2400" u="sng" dirty="0" smtClean="0"/>
              <a:t>Banque Mondiale </a:t>
            </a:r>
            <a:r>
              <a:rPr lang="fr-FR" sz="2400" dirty="0" smtClean="0"/>
              <a:t>en Afrique, 2012-2022, p. 8)</a:t>
            </a:r>
          </a:p>
          <a:p>
            <a:endParaRPr lang="fr-FR" dirty="0"/>
          </a:p>
        </p:txBody>
      </p:sp>
      <p:sp>
        <p:nvSpPr>
          <p:cNvPr id="7" name="Espace réservé du pied de page 6"/>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r-FR" smtClean="0"/>
              <a:t>La Politique Nationale de PS</a:t>
            </a:r>
            <a:endParaRPr lang="en-US"/>
          </a:p>
        </p:txBody>
      </p:sp>
      <p:pic>
        <p:nvPicPr>
          <p:cNvPr id="43010" name="Picture 2"/>
          <p:cNvPicPr>
            <a:picLocks noChangeAspect="1" noChangeArrowheads="1"/>
          </p:cNvPicPr>
          <p:nvPr/>
        </p:nvPicPr>
        <p:blipFill>
          <a:blip r:embed="rId2"/>
          <a:srcRect/>
          <a:stretch>
            <a:fillRect/>
          </a:stretch>
        </p:blipFill>
        <p:spPr bwMode="auto">
          <a:xfrm>
            <a:off x="1500166" y="328613"/>
            <a:ext cx="6215106" cy="6200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normAutofit/>
          </a:bodyPr>
          <a:lstStyle/>
          <a:p>
            <a:pPr algn="ctr" eaLnBrk="1" fontAlgn="auto" hangingPunct="1">
              <a:spcAft>
                <a:spcPts val="0"/>
              </a:spcAft>
              <a:defRPr/>
            </a:pPr>
            <a:r>
              <a:rPr lang="fr-CH" sz="3200" b="1" dirty="0" smtClean="0">
                <a:solidFill>
                  <a:srgbClr val="FF0000"/>
                </a:solidFill>
                <a:latin typeface="Arial" pitchFamily="34" charset="0"/>
                <a:cs typeface="Arial" pitchFamily="34" charset="0"/>
              </a:rPr>
              <a:t>1. QU’EST-CE QUE LA PROTECTION SOCIALE ?</a:t>
            </a:r>
            <a:endParaRPr lang="en-GB" sz="3200" b="1" dirty="0" smtClean="0">
              <a:solidFill>
                <a:srgbClr val="FF0000"/>
              </a:solidFill>
              <a:latin typeface="Arial" pitchFamily="34" charset="0"/>
              <a:cs typeface="Arial" pitchFamily="34" charset="0"/>
            </a:endParaRPr>
          </a:p>
        </p:txBody>
      </p:sp>
      <p:sp>
        <p:nvSpPr>
          <p:cNvPr id="6" name="Espace réservé du contenu 5"/>
          <p:cNvSpPr>
            <a:spLocks noGrp="1"/>
          </p:cNvSpPr>
          <p:nvPr>
            <p:ph idx="1"/>
          </p:nvPr>
        </p:nvSpPr>
        <p:spPr/>
        <p:txBody>
          <a:bodyPr/>
          <a:lstStyle/>
          <a:p>
            <a:pPr lvl="1">
              <a:buNone/>
            </a:pPr>
            <a:r>
              <a:rPr lang="fr-FR" sz="2400" dirty="0" smtClean="0"/>
              <a:t>« </a:t>
            </a:r>
            <a:r>
              <a:rPr lang="fr-FR" dirty="0" smtClean="0"/>
              <a:t>La protection sociale contribue de façon décisive à renforcer la résilience des enfants, des familles et des  communautés, à obtenir une plus grande équité et à favoriser le développement humain et économique national. Face aux inégalités persistantes et aux récentes tendances, son importance s’est encore accrue »</a:t>
            </a:r>
          </a:p>
          <a:p>
            <a:pPr>
              <a:buNone/>
            </a:pPr>
            <a:r>
              <a:rPr lang="fr-FR" sz="2400" dirty="0" smtClean="0"/>
              <a:t>		(Cadre stratégique de protection sociale de 	 		</a:t>
            </a:r>
            <a:r>
              <a:rPr lang="fr-FR" sz="2400" u="sng" dirty="0" smtClean="0"/>
              <a:t>l’Unicef</a:t>
            </a:r>
            <a:r>
              <a:rPr lang="fr-FR" sz="2400" dirty="0" smtClean="0"/>
              <a:t>, mars 2012, p.2)</a:t>
            </a:r>
            <a:endParaRPr lang="en-US" sz="2400" dirty="0"/>
          </a:p>
        </p:txBody>
      </p:sp>
      <p:sp>
        <p:nvSpPr>
          <p:cNvPr id="7" name="Espace réservé du pied de page 6"/>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fr-FR" smtClean="0"/>
              <a:t>La Politique Nationale de PS</a:t>
            </a:r>
            <a:endParaRPr lang="en-US"/>
          </a:p>
        </p:txBody>
      </p:sp>
      <p:pic>
        <p:nvPicPr>
          <p:cNvPr id="1026" name="Picture 2"/>
          <p:cNvPicPr>
            <a:picLocks noChangeAspect="1" noChangeArrowheads="1"/>
          </p:cNvPicPr>
          <p:nvPr/>
        </p:nvPicPr>
        <p:blipFill>
          <a:blip r:embed="rId2"/>
          <a:srcRect/>
          <a:stretch>
            <a:fillRect/>
          </a:stretch>
        </p:blipFill>
        <p:spPr bwMode="auto">
          <a:xfrm>
            <a:off x="1071538" y="1"/>
            <a:ext cx="7820025"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normAutofit/>
          </a:bodyPr>
          <a:lstStyle/>
          <a:p>
            <a:pPr algn="ctr" eaLnBrk="1" fontAlgn="auto" hangingPunct="1">
              <a:spcAft>
                <a:spcPts val="0"/>
              </a:spcAft>
              <a:defRPr/>
            </a:pPr>
            <a:r>
              <a:rPr lang="fr-CH" sz="3200" b="1" dirty="0" smtClean="0">
                <a:solidFill>
                  <a:srgbClr val="FF0000"/>
                </a:solidFill>
                <a:latin typeface="Arial" pitchFamily="34" charset="0"/>
                <a:cs typeface="Arial" pitchFamily="34" charset="0"/>
              </a:rPr>
              <a:t>1. QU’EST-CE QUE LA PROTECTION SOCIALE ?</a:t>
            </a:r>
            <a:endParaRPr lang="en-GB" sz="3200" b="1" dirty="0" smtClean="0">
              <a:solidFill>
                <a:srgbClr val="FF0000"/>
              </a:solidFill>
              <a:latin typeface="Arial" pitchFamily="34" charset="0"/>
              <a:cs typeface="Arial" pitchFamily="34" charset="0"/>
            </a:endParaRPr>
          </a:p>
        </p:txBody>
      </p:sp>
      <p:sp>
        <p:nvSpPr>
          <p:cNvPr id="6" name="Espace réservé du contenu 5"/>
          <p:cNvSpPr>
            <a:spLocks noGrp="1"/>
          </p:cNvSpPr>
          <p:nvPr>
            <p:ph idx="1"/>
          </p:nvPr>
        </p:nvSpPr>
        <p:spPr/>
        <p:txBody>
          <a:bodyPr/>
          <a:lstStyle/>
          <a:p>
            <a:pPr lvl="1">
              <a:buNone/>
            </a:pPr>
            <a:r>
              <a:rPr lang="fr-FR" sz="2400" dirty="0" smtClean="0"/>
              <a:t>« </a:t>
            </a:r>
            <a:r>
              <a:rPr lang="fr-FR" dirty="0" smtClean="0"/>
              <a:t>Ensemble de </a:t>
            </a:r>
            <a:r>
              <a:rPr lang="fr-FR" dirty="0" smtClean="0">
                <a:solidFill>
                  <a:srgbClr val="FF0000"/>
                </a:solidFill>
              </a:rPr>
              <a:t>mesures publiques ou privées </a:t>
            </a:r>
            <a:r>
              <a:rPr lang="fr-FR" dirty="0" smtClean="0"/>
              <a:t>qui concourent à garantir la société à accéder aux soins de santé, à l’éducation et aux revenus de substitution pendant les périodes des éventualités/risques telles que maladie, maternité, chômage, vieillesse, invalidité, accidents du travail, maladies professionnelles, et décès d’une personne qui assure le soutien d’une famille.</a:t>
            </a:r>
          </a:p>
          <a:p>
            <a:pPr marL="365125" lvl="1" indent="-282575">
              <a:spcBef>
                <a:spcPts val="600"/>
              </a:spcBef>
              <a:buSzPct val="80000"/>
              <a:buNone/>
            </a:pPr>
            <a:r>
              <a:rPr lang="fr-FR" sz="2400" dirty="0" smtClean="0"/>
              <a:t>	    (</a:t>
            </a:r>
            <a:r>
              <a:rPr lang="fr-FR" sz="2400" u="sng" dirty="0" smtClean="0"/>
              <a:t>Politique Nationale de PS </a:t>
            </a:r>
            <a:r>
              <a:rPr lang="fr-FR" sz="2400" dirty="0" smtClean="0"/>
              <a:t>du Burundi, 2011, p.5)</a:t>
            </a:r>
          </a:p>
          <a:p>
            <a:pPr>
              <a:buNone/>
            </a:pPr>
            <a:r>
              <a:rPr lang="fr-FR" sz="2400" dirty="0" smtClean="0"/>
              <a:t>	</a:t>
            </a:r>
            <a:endParaRPr lang="en-US" sz="2400" dirty="0"/>
          </a:p>
        </p:txBody>
      </p:sp>
      <p:sp>
        <p:nvSpPr>
          <p:cNvPr id="7" name="Espace réservé du pied de page 6"/>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normAutofit/>
          </a:bodyPr>
          <a:lstStyle/>
          <a:p>
            <a:pPr algn="ctr" eaLnBrk="1" fontAlgn="auto" hangingPunct="1">
              <a:spcAft>
                <a:spcPts val="0"/>
              </a:spcAft>
              <a:defRPr/>
            </a:pPr>
            <a:r>
              <a:rPr lang="fr-CH" sz="3200" b="1" dirty="0" smtClean="0">
                <a:solidFill>
                  <a:srgbClr val="FF0000"/>
                </a:solidFill>
                <a:latin typeface="Arial" pitchFamily="34" charset="0"/>
                <a:cs typeface="Arial" pitchFamily="34" charset="0"/>
              </a:rPr>
              <a:t>1. QU’EST-CE QUE LA PROTECTION SOCIALE ?</a:t>
            </a:r>
            <a:endParaRPr lang="en-GB" sz="3200" b="1" dirty="0" smtClean="0">
              <a:solidFill>
                <a:srgbClr val="FF0000"/>
              </a:solidFill>
              <a:latin typeface="Arial" pitchFamily="34" charset="0"/>
              <a:cs typeface="Arial" pitchFamily="34" charset="0"/>
            </a:endParaRPr>
          </a:p>
        </p:txBody>
      </p:sp>
      <p:sp>
        <p:nvSpPr>
          <p:cNvPr id="6" name="Espace réservé du contenu 5"/>
          <p:cNvSpPr>
            <a:spLocks noGrp="1"/>
          </p:cNvSpPr>
          <p:nvPr>
            <p:ph idx="1"/>
          </p:nvPr>
        </p:nvSpPr>
        <p:spPr>
          <a:xfrm>
            <a:off x="1071538" y="1447800"/>
            <a:ext cx="7862912" cy="4800600"/>
          </a:xfrm>
        </p:spPr>
        <p:txBody>
          <a:bodyPr/>
          <a:lstStyle/>
          <a:p>
            <a:r>
              <a:rPr lang="fr-FR" sz="2800" dirty="0" smtClean="0"/>
              <a:t>En bout de ligne, la protection sociale est l’ensemble des mesures que la SOCIETE/L’ETAT prend pour protéger ses membres. </a:t>
            </a:r>
          </a:p>
          <a:p>
            <a:r>
              <a:rPr lang="fr-FR" sz="2800" dirty="0" smtClean="0"/>
              <a:t>Peu importe le type d’organisation que le service de la protection sociale peut adopter, l’essentiel est qu’une protection effective soit assurée.</a:t>
            </a:r>
          </a:p>
          <a:p>
            <a:r>
              <a:rPr lang="fr-FR" sz="2800" dirty="0" smtClean="0"/>
              <a:t>C’est un droit qui trouve son fondement juridique notamment dans les conventions, lois et règlements d’envergure nationale et internationale.</a:t>
            </a:r>
          </a:p>
          <a:p>
            <a:pPr>
              <a:buNone/>
            </a:pPr>
            <a:endParaRPr lang="fr-FR" dirty="0" smtClean="0"/>
          </a:p>
        </p:txBody>
      </p:sp>
      <p:sp>
        <p:nvSpPr>
          <p:cNvPr id="7" name="Espace réservé du pied de page 6"/>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971600" y="274638"/>
            <a:ext cx="7715200" cy="654050"/>
          </a:xfrm>
        </p:spPr>
        <p:txBody>
          <a:bodyPr/>
          <a:lstStyle/>
          <a:p>
            <a:pPr eaLnBrk="1" fontAlgn="auto" hangingPunct="1">
              <a:spcAft>
                <a:spcPts val="0"/>
              </a:spcAft>
              <a:defRPr/>
            </a:pPr>
            <a:r>
              <a:rPr lang="en-US" sz="3200" dirty="0">
                <a:solidFill>
                  <a:srgbClr val="FF0000"/>
                </a:solidFill>
              </a:rPr>
              <a:t>2</a:t>
            </a:r>
            <a:r>
              <a:rPr lang="en-US" sz="3200" dirty="0" smtClean="0">
                <a:solidFill>
                  <a:srgbClr val="FF0000"/>
                </a:solidFill>
              </a:rPr>
              <a:t>. </a:t>
            </a:r>
            <a:r>
              <a:rPr lang="en-US" sz="3200" b="1" dirty="0" smtClean="0">
                <a:solidFill>
                  <a:srgbClr val="FF0000"/>
                </a:solidFill>
              </a:rPr>
              <a:t>LA POLITIQUE NATIONALE DE PS </a:t>
            </a:r>
          </a:p>
        </p:txBody>
      </p:sp>
      <p:sp>
        <p:nvSpPr>
          <p:cNvPr id="11267" name="Content Placeholder 2"/>
          <p:cNvSpPr>
            <a:spLocks noGrp="1"/>
          </p:cNvSpPr>
          <p:nvPr>
            <p:ph idx="1"/>
          </p:nvPr>
        </p:nvSpPr>
        <p:spPr>
          <a:xfrm>
            <a:off x="1043608" y="928688"/>
            <a:ext cx="7643192" cy="5197475"/>
          </a:xfrm>
        </p:spPr>
        <p:txBody>
          <a:bodyPr/>
          <a:lstStyle/>
          <a:p>
            <a:pPr marL="742950" indent="-742950" algn="just" eaLnBrk="1" hangingPunct="1">
              <a:buFont typeface="Wingdings" pitchFamily="2" charset="2"/>
              <a:buChar char="Ø"/>
            </a:pPr>
            <a:r>
              <a:rPr lang="fr-BE" sz="2400" dirty="0" smtClean="0"/>
              <a:t>Initiée par le gouvernement et </a:t>
            </a:r>
            <a:r>
              <a:rPr lang="fr-BE" sz="2400" dirty="0" smtClean="0">
                <a:solidFill>
                  <a:srgbClr val="FF0000"/>
                </a:solidFill>
              </a:rPr>
              <a:t>adoptée</a:t>
            </a:r>
            <a:r>
              <a:rPr lang="fr-BE" sz="2400" dirty="0" smtClean="0"/>
              <a:t> par le Conseil des Ministres des 6-7 avril 2011</a:t>
            </a:r>
          </a:p>
          <a:p>
            <a:pPr marL="742950" indent="-742950" algn="just" eaLnBrk="1" hangingPunct="1">
              <a:buFont typeface="Wingdings" pitchFamily="2" charset="2"/>
              <a:buChar char="Ø"/>
            </a:pPr>
            <a:r>
              <a:rPr lang="fr-FR" sz="2400" dirty="0" smtClean="0"/>
              <a:t>C’est un outil de </a:t>
            </a:r>
            <a:r>
              <a:rPr lang="fr-FR" sz="2400" dirty="0" smtClean="0">
                <a:solidFill>
                  <a:srgbClr val="FF0000"/>
                </a:solidFill>
              </a:rPr>
              <a:t>cadrage,</a:t>
            </a:r>
            <a:r>
              <a:rPr lang="fr-FR" sz="2400" dirty="0" smtClean="0"/>
              <a:t> d’</a:t>
            </a:r>
            <a:r>
              <a:rPr lang="fr-FR" sz="2400" dirty="0" smtClean="0">
                <a:solidFill>
                  <a:srgbClr val="FF0000"/>
                </a:solidFill>
              </a:rPr>
              <a:t>harmonisation</a:t>
            </a:r>
            <a:r>
              <a:rPr lang="fr-FR" sz="2400" dirty="0" smtClean="0"/>
              <a:t> et de </a:t>
            </a:r>
            <a:r>
              <a:rPr lang="fr-FR" sz="2400" dirty="0" smtClean="0">
                <a:solidFill>
                  <a:srgbClr val="FF0000"/>
                </a:solidFill>
              </a:rPr>
              <a:t>cohérence</a:t>
            </a:r>
            <a:r>
              <a:rPr lang="fr-FR" sz="2400" dirty="0" smtClean="0"/>
              <a:t> des actions menées en matière de politiques sociales et économiques dans le but de permettre la population à accéder aux services sociaux de base. </a:t>
            </a:r>
          </a:p>
          <a:p>
            <a:pPr marL="742950" indent="-742950" algn="just" eaLnBrk="1" hangingPunct="1">
              <a:buFont typeface="Wingdings" pitchFamily="2" charset="2"/>
              <a:buChar char="Ø"/>
            </a:pPr>
            <a:r>
              <a:rPr lang="fr-FR" sz="2400" dirty="0" smtClean="0">
                <a:solidFill>
                  <a:srgbClr val="C00000"/>
                </a:solidFill>
              </a:rPr>
              <a:t>Objectif global :</a:t>
            </a:r>
          </a:p>
          <a:p>
            <a:pPr marL="742950" indent="-742950" algn="just" eaLnBrk="1" fontAlgn="auto" hangingPunct="1">
              <a:spcAft>
                <a:spcPts val="0"/>
              </a:spcAft>
              <a:buFont typeface="Wingdings 3" pitchFamily="18" charset="2"/>
              <a:buNone/>
              <a:defRPr/>
            </a:pPr>
            <a:r>
              <a:rPr lang="fr-FR" sz="2400" dirty="0" smtClean="0">
                <a:solidFill>
                  <a:srgbClr val="C00000"/>
                </a:solidFill>
              </a:rPr>
              <a:t>	</a:t>
            </a:r>
            <a:r>
              <a:rPr lang="fr-FR" sz="2400" dirty="0" smtClean="0"/>
              <a:t>« Une couverture de protection sociale convenable pour tous »</a:t>
            </a:r>
            <a:endParaRPr lang="en-US" sz="3600" dirty="0" smtClean="0"/>
          </a:p>
        </p:txBody>
      </p:sp>
      <p:sp>
        <p:nvSpPr>
          <p:cNvPr id="12292" name="Footer Placeholder 5"/>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a:p>
        </p:txBody>
      </p:sp>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a:xfrm>
            <a:off x="971600" y="285750"/>
            <a:ext cx="7829500" cy="1143000"/>
          </a:xfrm>
        </p:spPr>
        <p:txBody>
          <a:bodyPr/>
          <a:lstStyle/>
          <a:p>
            <a:pPr eaLnBrk="1" fontAlgn="auto" hangingPunct="1">
              <a:spcAft>
                <a:spcPts val="0"/>
              </a:spcAft>
              <a:defRPr/>
            </a:pPr>
            <a:r>
              <a:rPr lang="fr-FR" sz="3200" dirty="0" smtClean="0">
                <a:solidFill>
                  <a:srgbClr val="FF0000"/>
                </a:solidFill>
              </a:rPr>
              <a:t>LES AXES DE LA PNPS (1)</a:t>
            </a:r>
            <a:endParaRPr lang="en-US" sz="3200" dirty="0" smtClean="0">
              <a:solidFill>
                <a:srgbClr val="FF0000"/>
              </a:solidFill>
            </a:endParaRPr>
          </a:p>
        </p:txBody>
      </p:sp>
      <p:sp>
        <p:nvSpPr>
          <p:cNvPr id="10243" name="Espace réservé du contenu 2"/>
          <p:cNvSpPr>
            <a:spLocks noGrp="1"/>
          </p:cNvSpPr>
          <p:nvPr>
            <p:ph idx="1"/>
          </p:nvPr>
        </p:nvSpPr>
        <p:spPr/>
        <p:txBody>
          <a:bodyPr>
            <a:normAutofit fontScale="25000" lnSpcReduction="20000"/>
          </a:bodyPr>
          <a:lstStyle/>
          <a:p>
            <a:pPr marL="571500" indent="-571500" algn="just" eaLnBrk="1" fontAlgn="auto" hangingPunct="1">
              <a:spcAft>
                <a:spcPts val="0"/>
              </a:spcAft>
              <a:buFont typeface="Arial" charset="0"/>
              <a:buAutoNum type="arabicPeriod"/>
              <a:defRPr/>
            </a:pPr>
            <a:r>
              <a:rPr lang="fr-FR" sz="8600" dirty="0" smtClean="0">
                <a:solidFill>
                  <a:srgbClr val="FF0000"/>
                </a:solidFill>
              </a:rPr>
              <a:t>Renforcement des organisations de l’économie solidaire </a:t>
            </a:r>
            <a:r>
              <a:rPr lang="fr-FR" sz="8600" dirty="0" smtClean="0"/>
              <a:t>pour augmenter les capacités contributives des populations (tirer profit de leurs potentiels personnels et les opportunités de leur environnement : coopératives, associations de producteurs, les filières agricoles, AGR…) sur lesquels on s’appuie pour mettre en place des systèmes de PS (synergie de l’économie solidaire et les systèmes de PS).</a:t>
            </a:r>
          </a:p>
          <a:p>
            <a:pPr marL="571500" indent="-571500" algn="just" eaLnBrk="1" fontAlgn="auto" hangingPunct="1">
              <a:spcAft>
                <a:spcPts val="0"/>
              </a:spcAft>
              <a:buFont typeface="Arial" charset="0"/>
              <a:buAutoNum type="arabicPeriod"/>
              <a:defRPr/>
            </a:pPr>
            <a:r>
              <a:rPr lang="fr-FR" sz="8600" dirty="0" smtClean="0">
                <a:solidFill>
                  <a:srgbClr val="FF0000"/>
                </a:solidFill>
              </a:rPr>
              <a:t>Renforcement des organismes de sécurité sociale existants </a:t>
            </a:r>
            <a:r>
              <a:rPr lang="fr-FR" sz="8600" dirty="0" smtClean="0"/>
              <a:t>pour les harmoniser avec la PNPS et renforcer leur gouvernance pour plus de pérennité, d’efficacité et d’efficience.</a:t>
            </a:r>
            <a:endParaRPr lang="fr-FR" sz="8600" dirty="0" smtClean="0">
              <a:solidFill>
                <a:schemeClr val="accent3">
                  <a:lumMod val="75000"/>
                </a:schemeClr>
              </a:solidFill>
            </a:endParaRPr>
          </a:p>
          <a:p>
            <a:pPr marL="571500" indent="-571500" algn="just" eaLnBrk="1" fontAlgn="auto" hangingPunct="1">
              <a:spcAft>
                <a:spcPts val="0"/>
              </a:spcAft>
              <a:buFont typeface="Arial" charset="0"/>
              <a:buAutoNum type="arabicPeriod"/>
              <a:defRPr/>
            </a:pPr>
            <a:r>
              <a:rPr lang="fr-FR" sz="8600" dirty="0" smtClean="0">
                <a:solidFill>
                  <a:srgbClr val="FF0000"/>
                </a:solidFill>
              </a:rPr>
              <a:t>Extension progressive de la couverture de la PS à toute la population </a:t>
            </a:r>
            <a:r>
              <a:rPr lang="fr-FR" sz="8600" dirty="0" smtClean="0"/>
              <a:t>à savoir les secteurs informel et rural dont les interventions transversales (plusieurs acteurs) nécessitent plus de cohérence.</a:t>
            </a:r>
            <a:endParaRPr lang="fr-FR" sz="8600" dirty="0" smtClean="0">
              <a:solidFill>
                <a:schemeClr val="accent3">
                  <a:lumMod val="75000"/>
                </a:schemeClr>
              </a:solidFill>
            </a:endParaRPr>
          </a:p>
          <a:p>
            <a:pPr marL="571500" indent="-571500" algn="just" eaLnBrk="1" fontAlgn="auto" hangingPunct="1">
              <a:spcAft>
                <a:spcPts val="0"/>
              </a:spcAft>
              <a:buFont typeface="Wingdings 2" pitchFamily="18" charset="2"/>
              <a:buNone/>
              <a:defRPr/>
            </a:pPr>
            <a:r>
              <a:rPr lang="fr-FR" sz="2400" b="1" dirty="0" smtClean="0">
                <a:solidFill>
                  <a:srgbClr val="002060"/>
                </a:solidFill>
              </a:rPr>
              <a:t>	</a:t>
            </a:r>
          </a:p>
          <a:p>
            <a:pPr marL="571500" indent="-571500" algn="just" eaLnBrk="1" fontAlgn="auto" hangingPunct="1">
              <a:spcAft>
                <a:spcPts val="0"/>
              </a:spcAft>
              <a:buFont typeface="Wingdings 2"/>
              <a:buNone/>
              <a:defRPr/>
            </a:pPr>
            <a:endParaRPr lang="fr-FR" sz="2400" dirty="0" smtClean="0"/>
          </a:p>
          <a:p>
            <a:pPr marL="571500" indent="-571500" eaLnBrk="1" fontAlgn="auto" hangingPunct="1">
              <a:spcAft>
                <a:spcPts val="0"/>
              </a:spcAft>
              <a:buFont typeface="Arial" charset="0"/>
              <a:buNone/>
              <a:defRPr/>
            </a:pPr>
            <a:endParaRPr lang="en-US" dirty="0" smtClean="0"/>
          </a:p>
        </p:txBody>
      </p:sp>
      <p:sp>
        <p:nvSpPr>
          <p:cNvPr id="16388"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100" y="274638"/>
            <a:ext cx="7499350" cy="868346"/>
          </a:xfrm>
        </p:spPr>
        <p:txBody>
          <a:bodyPr/>
          <a:lstStyle/>
          <a:p>
            <a:pPr eaLnBrk="1" hangingPunct="1">
              <a:defRPr/>
            </a:pPr>
            <a:r>
              <a:rPr lang="fr-FR" sz="3200" dirty="0" smtClean="0">
                <a:solidFill>
                  <a:srgbClr val="FF0000"/>
                </a:solidFill>
              </a:rPr>
              <a:t>LES AXES DE LA PNPS (2)</a:t>
            </a:r>
            <a:endParaRPr lang="en-US" sz="3200" dirty="0"/>
          </a:p>
        </p:txBody>
      </p:sp>
      <p:sp>
        <p:nvSpPr>
          <p:cNvPr id="3" name="Espace réservé du contenu 2"/>
          <p:cNvSpPr>
            <a:spLocks noGrp="1"/>
          </p:cNvSpPr>
          <p:nvPr>
            <p:ph idx="1"/>
          </p:nvPr>
        </p:nvSpPr>
        <p:spPr>
          <a:xfrm>
            <a:off x="1435100" y="1285875"/>
            <a:ext cx="7499350" cy="4962525"/>
          </a:xfrm>
        </p:spPr>
        <p:txBody>
          <a:bodyPr/>
          <a:lstStyle/>
          <a:p>
            <a:pPr marL="571500" indent="-571500" algn="just" eaLnBrk="1" fontAlgn="auto" hangingPunct="1">
              <a:spcAft>
                <a:spcPts val="0"/>
              </a:spcAft>
              <a:buFont typeface="Wingdings 2" pitchFamily="18" charset="2"/>
              <a:buNone/>
              <a:defRPr/>
            </a:pPr>
            <a:r>
              <a:rPr lang="fr-FR" sz="2200" dirty="0" smtClean="0">
                <a:solidFill>
                  <a:schemeClr val="accent1"/>
                </a:solidFill>
              </a:rPr>
              <a:t>4.	</a:t>
            </a:r>
            <a:r>
              <a:rPr lang="fr-FR" sz="2200" dirty="0" smtClean="0">
                <a:solidFill>
                  <a:srgbClr val="FF0000"/>
                </a:solidFill>
              </a:rPr>
              <a:t>Renforcement des mécanismes de prévention des risques sociaux </a:t>
            </a:r>
            <a:r>
              <a:rPr lang="fr-FR" sz="2200" dirty="0" smtClean="0">
                <a:solidFill>
                  <a:schemeClr val="accent3">
                    <a:lumMod val="75000"/>
                  </a:schemeClr>
                </a:solidFill>
              </a:rPr>
              <a:t>: </a:t>
            </a:r>
            <a:r>
              <a:rPr lang="fr-FR" sz="2200" dirty="0" smtClean="0"/>
              <a:t>cultiver chez la population l’esprit de se prévenir contre les causes qui leur limitent l’accès aux revenus et aux services sociaux de base (importance de coupler les programmes de développement communautaire avec les systèmes de PS)</a:t>
            </a:r>
            <a:endParaRPr lang="fr-FR" sz="2200" dirty="0" smtClean="0">
              <a:solidFill>
                <a:schemeClr val="accent3">
                  <a:lumMod val="75000"/>
                </a:schemeClr>
              </a:solidFill>
            </a:endParaRPr>
          </a:p>
          <a:p>
            <a:pPr marL="571500" indent="-571500" algn="just" eaLnBrk="1" fontAlgn="auto" hangingPunct="1">
              <a:spcAft>
                <a:spcPts val="0"/>
              </a:spcAft>
              <a:buFont typeface="Wingdings 2" pitchFamily="18" charset="2"/>
              <a:buNone/>
              <a:defRPr/>
            </a:pPr>
            <a:r>
              <a:rPr lang="fr-FR" sz="2200" dirty="0" smtClean="0">
                <a:solidFill>
                  <a:schemeClr val="accent1"/>
                </a:solidFill>
              </a:rPr>
              <a:t>5.</a:t>
            </a:r>
            <a:r>
              <a:rPr lang="fr-FR" sz="2200" dirty="0" smtClean="0">
                <a:solidFill>
                  <a:schemeClr val="accent3">
                    <a:lumMod val="75000"/>
                  </a:schemeClr>
                </a:solidFill>
              </a:rPr>
              <a:t>	</a:t>
            </a:r>
            <a:r>
              <a:rPr lang="fr-FR" sz="2200" dirty="0" smtClean="0">
                <a:solidFill>
                  <a:srgbClr val="FF0000"/>
                </a:solidFill>
              </a:rPr>
              <a:t>Renforcement des capacités institutionnelles de la mise en œuvre des programmes</a:t>
            </a:r>
            <a:r>
              <a:rPr lang="fr-FR" sz="2200" dirty="0" smtClean="0">
                <a:solidFill>
                  <a:schemeClr val="accent3">
                    <a:lumMod val="75000"/>
                  </a:schemeClr>
                </a:solidFill>
              </a:rPr>
              <a:t>: </a:t>
            </a:r>
            <a:r>
              <a:rPr lang="fr-FR" sz="2200" dirty="0" smtClean="0"/>
              <a:t>dotation en ressources humaines, matérielles et financières aux organes chargés de l’exécution de la PNPS.</a:t>
            </a:r>
            <a:endParaRPr lang="fr-FR" sz="2200" dirty="0" smtClean="0">
              <a:solidFill>
                <a:schemeClr val="accent3">
                  <a:lumMod val="75000"/>
                </a:schemeClr>
              </a:solidFill>
            </a:endParaRPr>
          </a:p>
        </p:txBody>
      </p:sp>
      <p:sp>
        <p:nvSpPr>
          <p:cNvPr id="5" name="Espace réservé du pied de page 4"/>
          <p:cNvSpPr>
            <a:spLocks noGrp="1"/>
          </p:cNvSpPr>
          <p:nvPr>
            <p:ph type="ftr" sz="quarter" idx="11"/>
          </p:nvPr>
        </p:nvSpPr>
        <p:spPr/>
        <p:txBody>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071538" y="274638"/>
            <a:ext cx="8072462" cy="1143000"/>
          </a:xfrm>
        </p:spPr>
        <p:txBody>
          <a:bodyPr>
            <a:normAutofit/>
          </a:bodyPr>
          <a:lstStyle/>
          <a:p>
            <a:pPr eaLnBrk="1" fontAlgn="auto" hangingPunct="1">
              <a:spcAft>
                <a:spcPts val="0"/>
              </a:spcAft>
              <a:defRPr/>
            </a:pPr>
            <a:r>
              <a:rPr lang="fr-FR" sz="2800" b="1" dirty="0" smtClean="0">
                <a:solidFill>
                  <a:srgbClr val="FF0000"/>
                </a:solidFill>
              </a:rPr>
              <a:t>LES ORGANES DE PILOTAGE DE LA PNPS</a:t>
            </a:r>
            <a:endParaRPr lang="en-US" sz="2800" b="1" dirty="0" smtClean="0">
              <a:solidFill>
                <a:srgbClr val="FF0000"/>
              </a:solidFill>
            </a:endParaRPr>
          </a:p>
        </p:txBody>
      </p:sp>
      <p:sp>
        <p:nvSpPr>
          <p:cNvPr id="16387" name="Espace réservé du contenu 2"/>
          <p:cNvSpPr>
            <a:spLocks noGrp="1"/>
          </p:cNvSpPr>
          <p:nvPr>
            <p:ph idx="1"/>
          </p:nvPr>
        </p:nvSpPr>
        <p:spPr>
          <a:xfrm>
            <a:off x="1000100" y="1447800"/>
            <a:ext cx="7934350" cy="4800600"/>
          </a:xfrm>
        </p:spPr>
        <p:txBody>
          <a:bodyPr/>
          <a:lstStyle/>
          <a:p>
            <a:pPr marL="539750" indent="-457200" algn="just" eaLnBrk="1" hangingPunct="1">
              <a:buFont typeface="+mj-lt"/>
              <a:buAutoNum type="arabicPeriod"/>
              <a:defRPr/>
            </a:pPr>
            <a:r>
              <a:rPr lang="fr-FR" sz="2800" dirty="0" smtClean="0">
                <a:solidFill>
                  <a:srgbClr val="FF0000"/>
                </a:solidFill>
                <a:latin typeface="Calibri" pitchFamily="34" charset="0"/>
                <a:cs typeface="Calibri" pitchFamily="34" charset="0"/>
              </a:rPr>
              <a:t>La Commission Nationale </a:t>
            </a:r>
            <a:r>
              <a:rPr lang="fr-FR" sz="2800" dirty="0">
                <a:solidFill>
                  <a:srgbClr val="FF0000"/>
                </a:solidFill>
                <a:latin typeface="Calibri" pitchFamily="34" charset="0"/>
                <a:cs typeface="Calibri" pitchFamily="34" charset="0"/>
              </a:rPr>
              <a:t>de </a:t>
            </a:r>
            <a:r>
              <a:rPr lang="fr-FR" sz="2800" dirty="0" smtClean="0">
                <a:solidFill>
                  <a:srgbClr val="FF0000"/>
                </a:solidFill>
                <a:latin typeface="Calibri" pitchFamily="34" charset="0"/>
                <a:cs typeface="Calibri" pitchFamily="34" charset="0"/>
              </a:rPr>
              <a:t>PS</a:t>
            </a:r>
            <a:r>
              <a:rPr lang="fr-FR" sz="2800" dirty="0" smtClean="0">
                <a:latin typeface="Calibri" pitchFamily="34" charset="0"/>
                <a:cs typeface="Calibri" pitchFamily="34" charset="0"/>
              </a:rPr>
              <a:t>:</a:t>
            </a:r>
          </a:p>
          <a:p>
            <a:pPr marL="814388" lvl="1" indent="-457200" algn="just" eaLnBrk="1" hangingPunct="1">
              <a:buFont typeface="Wingdings" pitchFamily="2" charset="2"/>
              <a:buChar char="Ø"/>
              <a:defRPr/>
            </a:pPr>
            <a:r>
              <a:rPr lang="fr-FR" dirty="0" smtClean="0">
                <a:latin typeface="Calibri" pitchFamily="34" charset="0"/>
                <a:cs typeface="Calibri" pitchFamily="34" charset="0"/>
              </a:rPr>
              <a:t>Créée par Décret n° 100/237 du 22 Août 2012</a:t>
            </a:r>
          </a:p>
          <a:p>
            <a:pPr marL="814388" lvl="1" indent="-457200" algn="just" eaLnBrk="1" hangingPunct="1">
              <a:buFont typeface="Wingdings" pitchFamily="2" charset="2"/>
              <a:buChar char="Ø"/>
              <a:defRPr/>
            </a:pPr>
            <a:r>
              <a:rPr lang="fr-FR" dirty="0" smtClean="0">
                <a:latin typeface="Calibri" pitchFamily="34" charset="0"/>
                <a:cs typeface="Calibri" pitchFamily="34" charset="0"/>
              </a:rPr>
              <a:t>Présidée par SE Mr le Président de la République</a:t>
            </a:r>
          </a:p>
          <a:p>
            <a:pPr marL="814388" lvl="1" indent="-457200" algn="just" eaLnBrk="1" hangingPunct="1">
              <a:buFont typeface="Wingdings" pitchFamily="2" charset="2"/>
              <a:buChar char="Ø"/>
              <a:defRPr/>
            </a:pPr>
            <a:r>
              <a:rPr lang="fr-FR" dirty="0" smtClean="0">
                <a:latin typeface="Calibri" pitchFamily="34" charset="0"/>
                <a:cs typeface="Calibri" pitchFamily="34" charset="0"/>
              </a:rPr>
              <a:t>Son objet est la Promotion et Régulation des programmes de la PNPS</a:t>
            </a:r>
          </a:p>
          <a:p>
            <a:pPr marL="814388" lvl="1" indent="-457200" algn="just" eaLnBrk="1" hangingPunct="1">
              <a:buFont typeface="Wingdings" pitchFamily="2" charset="2"/>
              <a:buChar char="Ø"/>
              <a:defRPr/>
            </a:pPr>
            <a:r>
              <a:rPr lang="fr-FR" dirty="0" smtClean="0">
                <a:latin typeface="Calibri" pitchFamily="34" charset="0"/>
                <a:cs typeface="Calibri" pitchFamily="34" charset="0"/>
              </a:rPr>
              <a:t>Les services de la CNPS et de son Organe Exécutif sont décentralisés au niveau provincial et communal</a:t>
            </a:r>
          </a:p>
          <a:p>
            <a:pPr marL="814388" lvl="1" indent="-457200" algn="just" eaLnBrk="1" hangingPunct="1">
              <a:buFont typeface="Wingdings" pitchFamily="2" charset="2"/>
              <a:buChar char="Ø"/>
              <a:defRPr/>
            </a:pPr>
            <a:r>
              <a:rPr lang="fr-FR" dirty="0" smtClean="0">
                <a:latin typeface="Calibri" pitchFamily="34" charset="0"/>
                <a:cs typeface="Calibri" pitchFamily="34" charset="0"/>
              </a:rPr>
              <a:t>La CNPS comporte les 4 organes suivants:</a:t>
            </a:r>
          </a:p>
          <a:p>
            <a:pPr marL="539750" indent="-457200" algn="just" eaLnBrk="1" hangingPunct="1">
              <a:buNone/>
              <a:defRPr/>
            </a:pPr>
            <a:endParaRPr lang="fr-FR" sz="2800" dirty="0" smtClean="0">
              <a:solidFill>
                <a:srgbClr val="FF0000"/>
              </a:solidFill>
              <a:latin typeface="Calibri" pitchFamily="34" charset="0"/>
              <a:cs typeface="Calibri" pitchFamily="34" charset="0"/>
            </a:endParaRPr>
          </a:p>
          <a:p>
            <a:pPr marL="82550" indent="0" algn="just" eaLnBrk="1" hangingPunct="1">
              <a:buNone/>
              <a:defRPr/>
            </a:pPr>
            <a:endParaRPr lang="fr-FR" sz="2800" dirty="0" smtClean="0">
              <a:latin typeface="Calibri" pitchFamily="34" charset="0"/>
              <a:cs typeface="Calibri" pitchFamily="34" charset="0"/>
            </a:endParaRPr>
          </a:p>
          <a:p>
            <a:pPr eaLnBrk="1" hangingPunct="1">
              <a:defRPr/>
            </a:pPr>
            <a:endParaRPr lang="en-US" sz="2800" dirty="0" smtClean="0"/>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142976" y="274638"/>
            <a:ext cx="7791474" cy="1143000"/>
          </a:xfrm>
        </p:spPr>
        <p:txBody>
          <a:bodyPr/>
          <a:lstStyle/>
          <a:p>
            <a:pPr eaLnBrk="1" fontAlgn="auto" hangingPunct="1">
              <a:spcAft>
                <a:spcPts val="0"/>
              </a:spcAft>
              <a:defRPr/>
            </a:pPr>
            <a:r>
              <a:rPr lang="fr-FR" sz="2400" b="1" dirty="0" smtClean="0">
                <a:solidFill>
                  <a:srgbClr val="FF0000"/>
                </a:solidFill>
              </a:rPr>
              <a:t>LES ORGANES DE PILOTAGE DE LA PNPS (2)</a:t>
            </a:r>
            <a:endParaRPr lang="en-US" sz="2400" dirty="0" smtClean="0">
              <a:solidFill>
                <a:srgbClr val="FF0000"/>
              </a:solidFill>
            </a:endParaRPr>
          </a:p>
        </p:txBody>
      </p:sp>
      <p:sp>
        <p:nvSpPr>
          <p:cNvPr id="16387" name="Espace réservé du contenu 2"/>
          <p:cNvSpPr>
            <a:spLocks noGrp="1"/>
          </p:cNvSpPr>
          <p:nvPr>
            <p:ph idx="1"/>
          </p:nvPr>
        </p:nvSpPr>
        <p:spPr>
          <a:xfrm>
            <a:off x="1000100" y="1447800"/>
            <a:ext cx="8143900" cy="4981596"/>
          </a:xfrm>
        </p:spPr>
        <p:txBody>
          <a:bodyPr/>
          <a:lstStyle/>
          <a:p>
            <a:pPr marL="539750" indent="-457200" algn="just" eaLnBrk="1" hangingPunct="1">
              <a:buFont typeface="+mj-lt"/>
              <a:buAutoNum type="arabicPeriod"/>
              <a:defRPr/>
            </a:pPr>
            <a:r>
              <a:rPr lang="fr-FR" sz="2800" dirty="0" smtClean="0">
                <a:solidFill>
                  <a:srgbClr val="FF0000"/>
                </a:solidFill>
                <a:latin typeface="Calibri" pitchFamily="34" charset="0"/>
                <a:cs typeface="Calibri" pitchFamily="34" charset="0"/>
              </a:rPr>
              <a:t>Le Comité National</a:t>
            </a:r>
          </a:p>
          <a:p>
            <a:pPr marL="814388" lvl="1" indent="-457200" algn="just" eaLnBrk="1" hangingPunct="1">
              <a:buFont typeface="Wingdings" pitchFamily="2" charset="2"/>
              <a:buChar char="Ø"/>
              <a:defRPr/>
            </a:pPr>
            <a:r>
              <a:rPr lang="fr-FR" sz="2400" dirty="0" smtClean="0">
                <a:latin typeface="Calibri" pitchFamily="34" charset="0"/>
                <a:cs typeface="Calibri" pitchFamily="34" charset="0"/>
              </a:rPr>
              <a:t>Organe de pilotage politique des programmes de la PNPS</a:t>
            </a:r>
          </a:p>
          <a:p>
            <a:pPr marL="814388" lvl="1" indent="-457200" algn="just" eaLnBrk="1" hangingPunct="1">
              <a:buFont typeface="Wingdings" pitchFamily="2" charset="2"/>
              <a:buChar char="Ø"/>
              <a:defRPr/>
            </a:pPr>
            <a:r>
              <a:rPr lang="fr-FR" sz="2400" dirty="0" smtClean="0">
                <a:latin typeface="Calibri" pitchFamily="34" charset="0"/>
                <a:cs typeface="Calibri" pitchFamily="34" charset="0"/>
              </a:rPr>
              <a:t>Ses membres: 11 ministres  impliqués directement dans la mise en œuvre de la PNPS</a:t>
            </a:r>
          </a:p>
          <a:p>
            <a:pPr marL="539750" indent="-457200" algn="just" eaLnBrk="1" hangingPunct="1">
              <a:buNone/>
              <a:defRPr/>
            </a:pPr>
            <a:r>
              <a:rPr lang="fr-FR" sz="2400" dirty="0" smtClean="0">
                <a:solidFill>
                  <a:srgbClr val="FF0000"/>
                </a:solidFill>
                <a:latin typeface="Calibri" pitchFamily="34" charset="0"/>
                <a:cs typeface="Calibri" pitchFamily="34" charset="0"/>
              </a:rPr>
              <a:t>2</a:t>
            </a:r>
            <a:r>
              <a:rPr lang="fr-FR" sz="2800" dirty="0" smtClean="0">
                <a:solidFill>
                  <a:srgbClr val="FF0000"/>
                </a:solidFill>
                <a:latin typeface="Calibri" pitchFamily="34" charset="0"/>
                <a:cs typeface="Calibri" pitchFamily="34" charset="0"/>
              </a:rPr>
              <a:t>. Le Comité Technique</a:t>
            </a:r>
          </a:p>
          <a:p>
            <a:pPr marL="814388" lvl="1" indent="-457200" algn="just" eaLnBrk="1" hangingPunct="1">
              <a:buFont typeface="Wingdings" pitchFamily="2" charset="2"/>
              <a:buChar char="Ø"/>
              <a:defRPr/>
            </a:pPr>
            <a:r>
              <a:rPr lang="fr-FR" sz="2400" dirty="0" smtClean="0">
                <a:latin typeface="Calibri" pitchFamily="34" charset="0"/>
                <a:cs typeface="Calibri" pitchFamily="34" charset="0"/>
              </a:rPr>
              <a:t>Organe de pilotage stratégique et opérationnel des programmes de la PNPS</a:t>
            </a:r>
          </a:p>
          <a:p>
            <a:pPr marL="814388" lvl="1" indent="-457200" algn="just" eaLnBrk="1" hangingPunct="1">
              <a:buFont typeface="Wingdings" pitchFamily="2" charset="2"/>
              <a:buChar char="Ø"/>
              <a:defRPr/>
            </a:pPr>
            <a:r>
              <a:rPr lang="fr-FR" sz="2400" dirty="0" smtClean="0">
                <a:latin typeface="Calibri" pitchFamily="34" charset="0"/>
                <a:cs typeface="Calibri" pitchFamily="34" charset="0"/>
              </a:rPr>
              <a:t>Ses membres (20) sont nommés par décret parmi:</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les hauts cadres experts sectoriels des ministères techniques;</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les responsables des organisations partenaires les plus actives dans le domaine de la protection sociale;</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 Secrétaire Exécutif Permanent de la CNPS</a:t>
            </a:r>
          </a:p>
          <a:p>
            <a:pPr marL="814388" lvl="1" indent="-457200" algn="just" eaLnBrk="1" hangingPunct="1">
              <a:buNone/>
              <a:defRPr/>
            </a:pPr>
            <a:endParaRPr lang="fr-FR" sz="2400" dirty="0" smtClean="0">
              <a:latin typeface="Calibri" pitchFamily="34" charset="0"/>
              <a:cs typeface="Calibri" pitchFamily="34" charset="0"/>
            </a:endParaRPr>
          </a:p>
          <a:p>
            <a:pPr marL="539750" indent="-457200" algn="just" eaLnBrk="1" hangingPunct="1">
              <a:buNone/>
              <a:defRPr/>
            </a:pPr>
            <a:endParaRPr lang="fr-FR" sz="2400" dirty="0" smtClean="0">
              <a:solidFill>
                <a:srgbClr val="FF0000"/>
              </a:solidFill>
              <a:latin typeface="Calibri" pitchFamily="34" charset="0"/>
              <a:cs typeface="Calibri" pitchFamily="34" charset="0"/>
            </a:endParaRPr>
          </a:p>
          <a:p>
            <a:pPr marL="82550" indent="0" algn="just" eaLnBrk="1" hangingPunct="1">
              <a:buNone/>
              <a:defRPr/>
            </a:pPr>
            <a:endParaRPr lang="fr-FR" sz="2400" dirty="0" smtClean="0">
              <a:latin typeface="Calibri" pitchFamily="34" charset="0"/>
              <a:cs typeface="Calibri" pitchFamily="34" charset="0"/>
            </a:endParaRPr>
          </a:p>
          <a:p>
            <a:pPr eaLnBrk="1" hangingPunct="1">
              <a:defRPr/>
            </a:pPr>
            <a:endParaRPr lang="en-US" dirty="0" smtClean="0"/>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000100" y="274638"/>
            <a:ext cx="7934350" cy="725470"/>
          </a:xfrm>
        </p:spPr>
        <p:txBody>
          <a:bodyPr>
            <a:normAutofit/>
          </a:bodyPr>
          <a:lstStyle/>
          <a:p>
            <a:pPr eaLnBrk="1" fontAlgn="auto" hangingPunct="1">
              <a:spcAft>
                <a:spcPts val="0"/>
              </a:spcAft>
              <a:defRPr/>
            </a:pPr>
            <a:r>
              <a:rPr lang="fr-FR" sz="2400" b="1" dirty="0" smtClean="0">
                <a:solidFill>
                  <a:srgbClr val="FF0000"/>
                </a:solidFill>
              </a:rPr>
              <a:t>LES ORGANES DE PILOTAGE DE LA PNPS (3)</a:t>
            </a:r>
            <a:endParaRPr lang="en-US" sz="2400" dirty="0" smtClean="0">
              <a:solidFill>
                <a:srgbClr val="FF0000"/>
              </a:solidFill>
            </a:endParaRPr>
          </a:p>
        </p:txBody>
      </p:sp>
      <p:sp>
        <p:nvSpPr>
          <p:cNvPr id="16387" name="Espace réservé du contenu 2"/>
          <p:cNvSpPr>
            <a:spLocks noGrp="1"/>
          </p:cNvSpPr>
          <p:nvPr>
            <p:ph idx="1"/>
          </p:nvPr>
        </p:nvSpPr>
        <p:spPr>
          <a:xfrm>
            <a:off x="1071538" y="1142984"/>
            <a:ext cx="7862912" cy="5429288"/>
          </a:xfrm>
        </p:spPr>
        <p:txBody>
          <a:bodyPr/>
          <a:lstStyle/>
          <a:p>
            <a:pPr marL="539750" indent="-457200" algn="just" eaLnBrk="1" hangingPunct="1">
              <a:buNone/>
              <a:defRPr/>
            </a:pPr>
            <a:r>
              <a:rPr lang="fr-FR" sz="2400" dirty="0" smtClean="0">
                <a:solidFill>
                  <a:srgbClr val="FF0000"/>
                </a:solidFill>
                <a:latin typeface="Calibri" pitchFamily="34" charset="0"/>
                <a:cs typeface="Calibri" pitchFamily="34" charset="0"/>
              </a:rPr>
              <a:t>3. Le Comité Provincial</a:t>
            </a:r>
          </a:p>
          <a:p>
            <a:pPr marL="814388" lvl="1" indent="-457200" algn="just" eaLnBrk="1" hangingPunct="1">
              <a:buFont typeface="Wingdings" pitchFamily="2" charset="2"/>
              <a:buChar char="Ø"/>
              <a:defRPr/>
            </a:pPr>
            <a:r>
              <a:rPr lang="fr-FR" sz="2000" dirty="0" smtClean="0">
                <a:latin typeface="Calibri" pitchFamily="34" charset="0"/>
                <a:cs typeface="Calibri" pitchFamily="34" charset="0"/>
              </a:rPr>
              <a:t>Organe de la CNPS chargé de la mise en œuvre des orientations stratégiques et opérationnelles de mise en œuvre des programmes de la PNPS au niveau provincial</a:t>
            </a:r>
          </a:p>
          <a:p>
            <a:pPr marL="814388" lvl="1" indent="-457200" algn="just" eaLnBrk="1" hangingPunct="1">
              <a:buFont typeface="Wingdings" pitchFamily="2" charset="2"/>
              <a:buChar char="Ø"/>
              <a:defRPr/>
            </a:pPr>
            <a:r>
              <a:rPr lang="fr-FR" sz="2000" dirty="0" smtClean="0">
                <a:latin typeface="Calibri" pitchFamily="34" charset="0"/>
                <a:cs typeface="Calibri" pitchFamily="34" charset="0"/>
              </a:rPr>
              <a:t>Composé par:</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 Gouverneur de province (préside le Comité)</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 Le responsable provincial du Secrétariat Exécutif Permanent de la CNPS</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Les responsables des organisations et institutions déconcentrées et décentralisées acteurs dans le domaine de la protection sociale au niveau provincial;</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Les responsables des organisations de la Société civile les plus actives dans les domaines d’intervention de la protection sociale au niveau provincial.</a:t>
            </a:r>
            <a:r>
              <a:rPr lang="fr-FR" sz="1600" dirty="0" smtClean="0">
                <a:latin typeface="Calibri" pitchFamily="34" charset="0"/>
                <a:cs typeface="Calibri" pitchFamily="34" charset="0"/>
              </a:rPr>
              <a:t>	</a:t>
            </a:r>
          </a:p>
          <a:p>
            <a:pPr marL="357188" lvl="1" indent="0" algn="just" eaLnBrk="1" hangingPunct="1">
              <a:buNone/>
              <a:defRPr/>
            </a:pPr>
            <a:endParaRPr lang="fr-FR" sz="2000" dirty="0" smtClean="0">
              <a:latin typeface="Calibri" pitchFamily="34" charset="0"/>
              <a:cs typeface="Calibri" pitchFamily="34" charset="0"/>
            </a:endParaRPr>
          </a:p>
          <a:p>
            <a:pPr eaLnBrk="1" hangingPunct="1">
              <a:defRPr/>
            </a:pPr>
            <a:endParaRPr lang="en-US" dirty="0" smtClean="0"/>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000100" y="274638"/>
            <a:ext cx="7934350" cy="796908"/>
          </a:xfrm>
        </p:spPr>
        <p:txBody>
          <a:bodyPr>
            <a:normAutofit/>
          </a:bodyPr>
          <a:lstStyle/>
          <a:p>
            <a:pPr eaLnBrk="1" fontAlgn="auto" hangingPunct="1">
              <a:spcAft>
                <a:spcPts val="0"/>
              </a:spcAft>
              <a:defRPr/>
            </a:pPr>
            <a:r>
              <a:rPr lang="fr-FR" sz="2400" b="1" dirty="0" smtClean="0">
                <a:solidFill>
                  <a:srgbClr val="FF0000"/>
                </a:solidFill>
              </a:rPr>
              <a:t>LES ORGANES DE PILOTAGE DE LA PNPS (4)</a:t>
            </a:r>
            <a:endParaRPr lang="en-US" sz="2400" dirty="0" smtClean="0">
              <a:solidFill>
                <a:srgbClr val="FF0000"/>
              </a:solidFill>
            </a:endParaRPr>
          </a:p>
        </p:txBody>
      </p:sp>
      <p:sp>
        <p:nvSpPr>
          <p:cNvPr id="16387" name="Espace réservé du contenu 2"/>
          <p:cNvSpPr>
            <a:spLocks noGrp="1"/>
          </p:cNvSpPr>
          <p:nvPr>
            <p:ph idx="1"/>
          </p:nvPr>
        </p:nvSpPr>
        <p:spPr>
          <a:xfrm>
            <a:off x="928662" y="1071546"/>
            <a:ext cx="8072494" cy="5176854"/>
          </a:xfrm>
        </p:spPr>
        <p:txBody>
          <a:bodyPr/>
          <a:lstStyle/>
          <a:p>
            <a:pPr marL="539750" indent="-457200" algn="just" eaLnBrk="1" hangingPunct="1">
              <a:buNone/>
              <a:defRPr/>
            </a:pPr>
            <a:r>
              <a:rPr lang="fr-FR" sz="2400" dirty="0" smtClean="0">
                <a:solidFill>
                  <a:srgbClr val="FF0000"/>
                </a:solidFill>
                <a:latin typeface="Calibri" pitchFamily="34" charset="0"/>
                <a:cs typeface="Calibri" pitchFamily="34" charset="0"/>
              </a:rPr>
              <a:t>3. Le Comité Communal</a:t>
            </a:r>
          </a:p>
          <a:p>
            <a:pPr marL="814388" lvl="1" indent="-457200" algn="just" eaLnBrk="1" hangingPunct="1">
              <a:buFont typeface="Wingdings" pitchFamily="2" charset="2"/>
              <a:buChar char="Ø"/>
              <a:defRPr/>
            </a:pPr>
            <a:r>
              <a:rPr lang="fr-FR" sz="2000" dirty="0" smtClean="0">
                <a:latin typeface="Calibri" pitchFamily="34" charset="0"/>
                <a:cs typeface="Calibri" pitchFamily="34" charset="0"/>
              </a:rPr>
              <a:t>Organe de la CNPS chargé de la mise en œuvre des orientations stratégiques et opérationnelles de mise en œuvre des programmes de la PNPS au niveau communal</a:t>
            </a:r>
          </a:p>
          <a:p>
            <a:pPr marL="814388" lvl="1" indent="-457200" algn="just" eaLnBrk="1" hangingPunct="1">
              <a:buFont typeface="Wingdings" pitchFamily="2" charset="2"/>
              <a:buChar char="Ø"/>
              <a:defRPr/>
            </a:pPr>
            <a:r>
              <a:rPr lang="fr-FR" sz="2000" dirty="0" smtClean="0">
                <a:latin typeface="Calibri" pitchFamily="34" charset="0"/>
                <a:cs typeface="Calibri" pitchFamily="34" charset="0"/>
              </a:rPr>
              <a:t>Composé par:</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L’Administrateur Communal (préside le Comité)</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 Le responsable communal du Secrétariat Exécutif Permanent de la CNPS</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Les responsables des organisations et institutions déconcentrées et décentralisées en charge de la protection sociale œuvrant au niveau communal;</a:t>
            </a:r>
          </a:p>
          <a:p>
            <a:pPr marL="1060450" lvl="2" indent="-457200" algn="just" eaLnBrk="1" hangingPunct="1">
              <a:buFont typeface="Arial" pitchFamily="34" charset="0"/>
              <a:buChar char="•"/>
              <a:defRPr/>
            </a:pPr>
            <a:r>
              <a:rPr lang="fr-FR" sz="2000" dirty="0" smtClean="0">
                <a:latin typeface="Calibri" pitchFamily="34" charset="0"/>
                <a:cs typeface="Calibri" pitchFamily="34" charset="0"/>
              </a:rPr>
              <a:t>Les responsables des organisations de la Société civile les plus actives dans les domaines d’intervention de la protection sociale au niveau communal.</a:t>
            </a:r>
            <a:r>
              <a:rPr lang="fr-FR" sz="1600" dirty="0" smtClean="0">
                <a:latin typeface="Calibri" pitchFamily="34" charset="0"/>
                <a:cs typeface="Calibri" pitchFamily="34" charset="0"/>
              </a:rPr>
              <a:t>	</a:t>
            </a:r>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071538" y="274638"/>
            <a:ext cx="7862912" cy="1143000"/>
          </a:xfrm>
        </p:spPr>
        <p:txBody>
          <a:bodyPr/>
          <a:lstStyle/>
          <a:p>
            <a:pPr eaLnBrk="1" fontAlgn="auto" hangingPunct="1">
              <a:spcAft>
                <a:spcPts val="0"/>
              </a:spcAft>
              <a:defRPr/>
            </a:pPr>
            <a:r>
              <a:rPr lang="fr-FR" sz="2400" b="1" dirty="0" smtClean="0">
                <a:solidFill>
                  <a:srgbClr val="FF0000"/>
                </a:solidFill>
              </a:rPr>
              <a:t>LES ORGANES DE PILOTAGE DE LA PNPS (5)</a:t>
            </a:r>
            <a:endParaRPr lang="en-US" sz="2400" dirty="0" smtClean="0">
              <a:solidFill>
                <a:srgbClr val="FF0000"/>
              </a:solidFill>
            </a:endParaRPr>
          </a:p>
        </p:txBody>
      </p:sp>
      <p:sp>
        <p:nvSpPr>
          <p:cNvPr id="16387" name="Espace réservé du contenu 2"/>
          <p:cNvSpPr>
            <a:spLocks noGrp="1"/>
          </p:cNvSpPr>
          <p:nvPr>
            <p:ph idx="1"/>
          </p:nvPr>
        </p:nvSpPr>
        <p:spPr>
          <a:xfrm>
            <a:off x="1142976" y="1447800"/>
            <a:ext cx="7791474" cy="4800600"/>
          </a:xfrm>
        </p:spPr>
        <p:txBody>
          <a:bodyPr/>
          <a:lstStyle/>
          <a:p>
            <a:pPr marL="539750" indent="-457200" eaLnBrk="1" hangingPunct="1">
              <a:buNone/>
              <a:defRPr/>
            </a:pPr>
            <a:r>
              <a:rPr lang="fr-FR" sz="2400" dirty="0" smtClean="0">
                <a:solidFill>
                  <a:srgbClr val="FF0000"/>
                </a:solidFill>
                <a:latin typeface="Calibri" pitchFamily="34" charset="0"/>
                <a:cs typeface="Calibri" pitchFamily="34" charset="0"/>
              </a:rPr>
              <a:t>Les 4 organes de la CNPS sont appuyés techniquement par le Secrétariat Exécutif Permanent de la CNPS (SEP/CNPS)</a:t>
            </a:r>
          </a:p>
          <a:p>
            <a:pPr marL="814388" lvl="1" indent="-457200" eaLnBrk="1" hangingPunct="1">
              <a:buFont typeface="Wingdings" pitchFamily="2" charset="2"/>
              <a:buChar char="Ø"/>
              <a:defRPr/>
            </a:pPr>
            <a:r>
              <a:rPr lang="fr-FR" sz="2400" dirty="0" smtClean="0">
                <a:latin typeface="Calibri" pitchFamily="34" charset="0"/>
                <a:cs typeface="Calibri" pitchFamily="34" charset="0"/>
              </a:rPr>
              <a:t>Organe technique, structure permanente de suivi quotidien (Décrets n° 100/84 du 19 mars 2013 et n° 100/05 du 14 janvier 2014) </a:t>
            </a:r>
          </a:p>
          <a:p>
            <a:pPr marL="814388" lvl="1" indent="-457200" eaLnBrk="1" hangingPunct="1">
              <a:buFont typeface="Wingdings" pitchFamily="2" charset="2"/>
              <a:buChar char="Ø"/>
              <a:defRPr/>
            </a:pPr>
            <a:r>
              <a:rPr lang="fr-FR" sz="2400" dirty="0" smtClean="0">
                <a:latin typeface="Calibri" pitchFamily="34" charset="0"/>
                <a:cs typeface="Calibri" pitchFamily="34" charset="0"/>
              </a:rPr>
              <a:t>Composé par:</a:t>
            </a:r>
          </a:p>
          <a:p>
            <a:pPr marL="1060450" lvl="2" indent="-457200" eaLnBrk="1" hangingPunct="1">
              <a:buFont typeface="Wingdings" pitchFamily="2" charset="2"/>
              <a:buChar char="Ø"/>
              <a:defRPr/>
            </a:pPr>
            <a:r>
              <a:rPr lang="fr-FR" dirty="0" smtClean="0">
                <a:latin typeface="Calibri" pitchFamily="34" charset="0"/>
                <a:cs typeface="Calibri" pitchFamily="34" charset="0"/>
              </a:rPr>
              <a:t>Organisation Centrale</a:t>
            </a:r>
          </a:p>
          <a:p>
            <a:pPr marL="1060450" lvl="2" indent="-457200" eaLnBrk="1" hangingPunct="1">
              <a:buFont typeface="Wingdings" pitchFamily="2" charset="2"/>
              <a:buChar char="Ø"/>
              <a:defRPr/>
            </a:pPr>
            <a:r>
              <a:rPr lang="fr-FR" dirty="0" smtClean="0">
                <a:latin typeface="Calibri" pitchFamily="34" charset="0"/>
                <a:cs typeface="Calibri" pitchFamily="34" charset="0"/>
              </a:rPr>
              <a:t>Entités provinciales et communales: relai aux organes centraux et appui technique aux CP et CC de la CNPS</a:t>
            </a:r>
          </a:p>
          <a:p>
            <a:pPr marL="814388" lvl="1" indent="-457200" eaLnBrk="1" hangingPunct="1">
              <a:buFont typeface="Wingdings" pitchFamily="2" charset="2"/>
              <a:buChar char="Ø"/>
              <a:defRPr/>
            </a:pPr>
            <a:endParaRPr lang="fr-FR" sz="2000" dirty="0" smtClean="0">
              <a:latin typeface="Calibri" pitchFamily="34" charset="0"/>
              <a:cs typeface="Calibri" pitchFamily="34" charset="0"/>
            </a:endParaRPr>
          </a:p>
          <a:p>
            <a:pPr marL="82550" indent="0" algn="just" eaLnBrk="1" hangingPunct="1">
              <a:buNone/>
              <a:defRPr/>
            </a:pPr>
            <a:endParaRPr lang="fr-FR" sz="2400" dirty="0" smtClean="0">
              <a:latin typeface="Calibri" pitchFamily="34" charset="0"/>
              <a:cs typeface="Calibri" pitchFamily="34" charset="0"/>
            </a:endParaRPr>
          </a:p>
          <a:p>
            <a:pPr eaLnBrk="1" hangingPunct="1">
              <a:defRPr/>
            </a:pPr>
            <a:endParaRPr lang="en-US" dirty="0" smtClean="0"/>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pPr eaLnBrk="1" fontAlgn="auto" hangingPunct="1">
              <a:spcAft>
                <a:spcPts val="0"/>
              </a:spcAft>
              <a:defRPr/>
            </a:pPr>
            <a:r>
              <a:rPr lang="fr-FR" sz="2400" b="1" dirty="0" smtClean="0">
                <a:solidFill>
                  <a:srgbClr val="FF0000"/>
                </a:solidFill>
              </a:rPr>
              <a:t>L’OPERATIONNALISATION DE LA PNPS</a:t>
            </a:r>
            <a:endParaRPr lang="en-US" sz="2400" dirty="0" smtClean="0">
              <a:solidFill>
                <a:srgbClr val="FF0000"/>
              </a:solidFill>
            </a:endParaRPr>
          </a:p>
        </p:txBody>
      </p:sp>
      <p:sp>
        <p:nvSpPr>
          <p:cNvPr id="16387" name="Espace réservé du contenu 2"/>
          <p:cNvSpPr>
            <a:spLocks noGrp="1"/>
          </p:cNvSpPr>
          <p:nvPr>
            <p:ph idx="1"/>
          </p:nvPr>
        </p:nvSpPr>
        <p:spPr>
          <a:xfrm>
            <a:off x="1142976" y="1447800"/>
            <a:ext cx="7791474" cy="4800600"/>
          </a:xfrm>
        </p:spPr>
        <p:txBody>
          <a:bodyPr/>
          <a:lstStyle/>
          <a:p>
            <a:r>
              <a:rPr lang="fr-FR" dirty="0" smtClean="0"/>
              <a:t>Notre approche (= approche de la PNPS): Mettre en place le Socle de PS progressivement, par étapes et par catégories socioprofessionnelles</a:t>
            </a:r>
          </a:p>
          <a:p>
            <a:r>
              <a:rPr lang="fr-FR" dirty="0" smtClean="0"/>
              <a:t>Combine les volets contributifs et non contributifs</a:t>
            </a:r>
          </a:p>
          <a:p>
            <a:r>
              <a:rPr lang="fr-FR" dirty="0" smtClean="0"/>
              <a:t>Appelle une planification concertée avec les partenaires sociaux concernés, sur base des besoins exprimés par la population</a:t>
            </a:r>
          </a:p>
          <a:p>
            <a:pPr eaLnBrk="1" hangingPunct="1">
              <a:buNone/>
              <a:defRPr/>
            </a:pPr>
            <a:endParaRPr lang="en-US" dirty="0" smtClean="0"/>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idx="4294967295"/>
          </p:nvPr>
        </p:nvSpPr>
        <p:spPr>
          <a:xfrm>
            <a:off x="928662" y="1214422"/>
            <a:ext cx="8020050" cy="457200"/>
          </a:xfrm>
        </p:spPr>
        <p:txBody>
          <a:bodyPr>
            <a:normAutofit fontScale="90000"/>
          </a:bodyPr>
          <a:lstStyle/>
          <a:p>
            <a:pPr algn="ctr"/>
            <a:r>
              <a:rPr lang="fr-FR" altLang="fr-FR" sz="1600" b="1" dirty="0" smtClean="0"/>
              <a:t>Au moins </a:t>
            </a:r>
            <a:r>
              <a:rPr lang="fr-FR" altLang="fr-FR" sz="1600" b="1" u="sng" dirty="0" smtClean="0"/>
              <a:t>4 garanties élémentaires de sécurité sociale</a:t>
            </a:r>
            <a:r>
              <a:rPr lang="fr-FR" altLang="fr-FR" sz="1600" b="1" dirty="0" smtClean="0"/>
              <a:t> définies à l’échelle nationale</a:t>
            </a:r>
          </a:p>
        </p:txBody>
      </p:sp>
      <p:graphicFrame>
        <p:nvGraphicFramePr>
          <p:cNvPr id="7" name="Content Placeholder 6"/>
          <p:cNvGraphicFramePr>
            <a:graphicFrameLocks noGrp="1"/>
          </p:cNvGraphicFramePr>
          <p:nvPr>
            <p:ph idx="4294967295"/>
          </p:nvPr>
        </p:nvGraphicFramePr>
        <p:xfrm>
          <a:off x="1214414" y="1714488"/>
          <a:ext cx="7632848" cy="33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3071802" y="4500570"/>
            <a:ext cx="4381500" cy="338137"/>
          </a:xfrm>
          <a:prstGeom prst="rect">
            <a:avLst/>
          </a:prstGeom>
          <a:noFill/>
        </p:spPr>
        <p:txBody>
          <a:bodyPr>
            <a:spAutoFit/>
          </a:bodyPr>
          <a:lstStyle/>
          <a:p>
            <a:pPr>
              <a:defRPr/>
            </a:pPr>
            <a:r>
              <a:rPr lang="en-GB" sz="1600" dirty="0" err="1" smtClean="0">
                <a:solidFill>
                  <a:schemeClr val="accent2">
                    <a:lumMod val="75000"/>
                  </a:schemeClr>
                </a:solidFill>
                <a:latin typeface="+mn-lt"/>
              </a:rPr>
              <a:t>Définition</a:t>
            </a:r>
            <a:r>
              <a:rPr lang="en-GB" sz="1600" dirty="0" smtClean="0">
                <a:solidFill>
                  <a:schemeClr val="accent2">
                    <a:lumMod val="75000"/>
                  </a:schemeClr>
                </a:solidFill>
                <a:latin typeface="+mn-lt"/>
              </a:rPr>
              <a:t> </a:t>
            </a:r>
            <a:r>
              <a:rPr lang="en-GB" sz="1600" dirty="0" err="1" smtClean="0">
                <a:solidFill>
                  <a:schemeClr val="accent2">
                    <a:lumMod val="75000"/>
                  </a:schemeClr>
                </a:solidFill>
                <a:latin typeface="+mn-lt"/>
              </a:rPr>
              <a:t>nationale</a:t>
            </a:r>
            <a:r>
              <a:rPr lang="en-GB" sz="1600" dirty="0" smtClean="0">
                <a:solidFill>
                  <a:schemeClr val="accent2">
                    <a:lumMod val="75000"/>
                  </a:schemeClr>
                </a:solidFill>
                <a:latin typeface="+mn-lt"/>
              </a:rPr>
              <a:t> des </a:t>
            </a:r>
            <a:r>
              <a:rPr lang="en-GB" sz="1600" dirty="0" err="1" smtClean="0">
                <a:solidFill>
                  <a:schemeClr val="accent2">
                    <a:lumMod val="75000"/>
                  </a:schemeClr>
                </a:solidFill>
                <a:latin typeface="+mn-lt"/>
              </a:rPr>
              <a:t>niveaux</a:t>
            </a:r>
            <a:r>
              <a:rPr lang="en-GB" sz="1600" dirty="0" smtClean="0">
                <a:solidFill>
                  <a:schemeClr val="accent2">
                    <a:lumMod val="75000"/>
                  </a:schemeClr>
                </a:solidFill>
                <a:latin typeface="+mn-lt"/>
              </a:rPr>
              <a:t> minimum</a:t>
            </a:r>
            <a:endParaRPr lang="en-GB" sz="1600" dirty="0">
              <a:solidFill>
                <a:schemeClr val="accent2">
                  <a:lumMod val="75000"/>
                </a:schemeClr>
              </a:solidFill>
              <a:latin typeface="+mn-lt"/>
            </a:endParaRPr>
          </a:p>
        </p:txBody>
      </p:sp>
      <p:sp>
        <p:nvSpPr>
          <p:cNvPr id="49157" name="TextBox 8"/>
          <p:cNvSpPr txBox="1">
            <a:spLocks noChangeArrowheads="1"/>
          </p:cNvSpPr>
          <p:nvPr/>
        </p:nvSpPr>
        <p:spPr bwMode="auto">
          <a:xfrm>
            <a:off x="1000100" y="5072074"/>
            <a:ext cx="8143900" cy="2049792"/>
          </a:xfrm>
          <a:prstGeom prst="rect">
            <a:avLst/>
          </a:prstGeom>
          <a:noFill/>
          <a:ln w="9525">
            <a:noFill/>
            <a:miter lim="800000"/>
            <a:headEnd/>
            <a:tailEnd/>
          </a:ln>
        </p:spPr>
        <p:txBody>
          <a:bodyPr wrap="square">
            <a:spAutoFit/>
          </a:bodyPr>
          <a:lstStyle/>
          <a:p>
            <a:pPr algn="ctr" eaLnBrk="0" hangingPunct="0">
              <a:spcBef>
                <a:spcPct val="20000"/>
              </a:spcBef>
              <a:spcAft>
                <a:spcPct val="20000"/>
              </a:spcAft>
              <a:buFont typeface="Arial" pitchFamily="34" charset="0"/>
              <a:buChar char="•"/>
            </a:pPr>
            <a:r>
              <a:rPr lang="en-GB" altLang="fr-FR" sz="1600" b="1" dirty="0" smtClean="0">
                <a:solidFill>
                  <a:schemeClr val="accent1"/>
                </a:solidFill>
                <a:latin typeface="Trebuchet MS" pitchFamily="34" charset="0"/>
              </a:rPr>
              <a:t> Les </a:t>
            </a:r>
            <a:r>
              <a:rPr lang="en-GB" altLang="fr-FR" sz="1600" b="1" dirty="0" err="1">
                <a:solidFill>
                  <a:schemeClr val="accent1"/>
                </a:solidFill>
                <a:latin typeface="Trebuchet MS" pitchFamily="34" charset="0"/>
              </a:rPr>
              <a:t>garanties</a:t>
            </a:r>
            <a:r>
              <a:rPr lang="en-GB" altLang="fr-FR" sz="1600" b="1" dirty="0">
                <a:solidFill>
                  <a:schemeClr val="accent1"/>
                </a:solidFill>
                <a:latin typeface="Trebuchet MS" pitchFamily="34" charset="0"/>
              </a:rPr>
              <a:t> </a:t>
            </a:r>
            <a:r>
              <a:rPr lang="en-GB" altLang="fr-FR" sz="1600" b="1" dirty="0" err="1">
                <a:solidFill>
                  <a:schemeClr val="accent1"/>
                </a:solidFill>
                <a:latin typeface="Trebuchet MS" pitchFamily="34" charset="0"/>
              </a:rPr>
              <a:t>devraient</a:t>
            </a:r>
            <a:r>
              <a:rPr lang="en-GB" altLang="fr-FR" sz="1600" b="1" dirty="0">
                <a:solidFill>
                  <a:schemeClr val="accent1"/>
                </a:solidFill>
                <a:latin typeface="Trebuchet MS" pitchFamily="34" charset="0"/>
              </a:rPr>
              <a:t> </a:t>
            </a:r>
            <a:r>
              <a:rPr lang="en-GB" altLang="fr-FR" sz="1600" b="1" dirty="0" err="1">
                <a:solidFill>
                  <a:schemeClr val="accent1"/>
                </a:solidFill>
                <a:latin typeface="Trebuchet MS" pitchFamily="34" charset="0"/>
              </a:rPr>
              <a:t>être</a:t>
            </a:r>
            <a:r>
              <a:rPr lang="en-GB" altLang="fr-FR" sz="1600" b="1" dirty="0">
                <a:solidFill>
                  <a:schemeClr val="accent1"/>
                </a:solidFill>
                <a:latin typeface="Trebuchet MS" pitchFamily="34" charset="0"/>
              </a:rPr>
              <a:t> </a:t>
            </a:r>
            <a:r>
              <a:rPr lang="en-GB" altLang="fr-FR" sz="1600" b="1" dirty="0" err="1">
                <a:solidFill>
                  <a:schemeClr val="accent1"/>
                </a:solidFill>
                <a:latin typeface="Trebuchet MS" pitchFamily="34" charset="0"/>
              </a:rPr>
              <a:t>fournies</a:t>
            </a:r>
            <a:r>
              <a:rPr lang="en-GB" altLang="fr-FR" sz="1600" b="1" dirty="0">
                <a:solidFill>
                  <a:schemeClr val="accent1"/>
                </a:solidFill>
                <a:latin typeface="Trebuchet MS" pitchFamily="34" charset="0"/>
              </a:rPr>
              <a:t> au </a:t>
            </a:r>
            <a:r>
              <a:rPr lang="en-GB" altLang="fr-FR" sz="1600" b="1" dirty="0" err="1">
                <a:solidFill>
                  <a:schemeClr val="accent1"/>
                </a:solidFill>
                <a:latin typeface="Trebuchet MS" pitchFamily="34" charset="0"/>
              </a:rPr>
              <a:t>moins</a:t>
            </a:r>
            <a:r>
              <a:rPr lang="en-GB" altLang="fr-FR" sz="1600" b="1" dirty="0">
                <a:solidFill>
                  <a:schemeClr val="accent1"/>
                </a:solidFill>
                <a:latin typeface="Trebuchet MS" pitchFamily="34" charset="0"/>
              </a:rPr>
              <a:t> à </a:t>
            </a:r>
            <a:r>
              <a:rPr lang="en-GB" altLang="fr-FR" sz="1600" b="1" dirty="0" err="1">
                <a:solidFill>
                  <a:srgbClr val="FF3300"/>
                </a:solidFill>
                <a:latin typeface="Trebuchet MS" pitchFamily="34" charset="0"/>
              </a:rPr>
              <a:t>tous</a:t>
            </a:r>
            <a:r>
              <a:rPr lang="en-GB" altLang="fr-FR" sz="1600" b="1" dirty="0">
                <a:solidFill>
                  <a:srgbClr val="FF3300"/>
                </a:solidFill>
                <a:latin typeface="Trebuchet MS" pitchFamily="34" charset="0"/>
              </a:rPr>
              <a:t> les </a:t>
            </a:r>
            <a:r>
              <a:rPr lang="en-GB" altLang="fr-FR" sz="1600" b="1" dirty="0" err="1">
                <a:solidFill>
                  <a:srgbClr val="FF3300"/>
                </a:solidFill>
                <a:latin typeface="Trebuchet MS" pitchFamily="34" charset="0"/>
              </a:rPr>
              <a:t>résidents</a:t>
            </a:r>
            <a:r>
              <a:rPr lang="en-GB" altLang="fr-FR" sz="1600" b="1" dirty="0">
                <a:solidFill>
                  <a:srgbClr val="FF3300"/>
                </a:solidFill>
                <a:latin typeface="Trebuchet MS" pitchFamily="34" charset="0"/>
              </a:rPr>
              <a:t> et </a:t>
            </a:r>
            <a:r>
              <a:rPr lang="en-GB" altLang="fr-FR" sz="1600" b="1" dirty="0" err="1">
                <a:solidFill>
                  <a:srgbClr val="FF3300"/>
                </a:solidFill>
                <a:latin typeface="Trebuchet MS" pitchFamily="34" charset="0"/>
              </a:rPr>
              <a:t>enfants</a:t>
            </a:r>
            <a:r>
              <a:rPr lang="en-GB" altLang="fr-FR" sz="1600" b="1" dirty="0">
                <a:solidFill>
                  <a:srgbClr val="FF3300"/>
                </a:solidFill>
                <a:latin typeface="Trebuchet MS" pitchFamily="34" charset="0"/>
              </a:rPr>
              <a:t>,</a:t>
            </a:r>
            <a:r>
              <a:rPr lang="en-GB" altLang="fr-FR" sz="1600" b="1" dirty="0">
                <a:solidFill>
                  <a:schemeClr val="accent1"/>
                </a:solidFill>
                <a:latin typeface="Trebuchet MS" pitchFamily="34" charset="0"/>
              </a:rPr>
              <a:t>    </a:t>
            </a:r>
            <a:r>
              <a:rPr lang="en-GB" altLang="fr-FR" sz="1600" b="1" dirty="0" err="1">
                <a:solidFill>
                  <a:schemeClr val="accent1"/>
                </a:solidFill>
                <a:latin typeface="Trebuchet MS" pitchFamily="34" charset="0"/>
              </a:rPr>
              <a:t>tels</a:t>
            </a:r>
            <a:r>
              <a:rPr lang="en-GB" altLang="fr-FR" sz="1600" b="1" dirty="0">
                <a:solidFill>
                  <a:schemeClr val="accent1"/>
                </a:solidFill>
                <a:latin typeface="Trebuchet MS" pitchFamily="34" charset="0"/>
              </a:rPr>
              <a:t> </a:t>
            </a:r>
            <a:r>
              <a:rPr lang="en-GB" altLang="fr-FR" sz="1600" b="1" dirty="0" err="1">
                <a:solidFill>
                  <a:schemeClr val="accent1"/>
                </a:solidFill>
                <a:latin typeface="Trebuchet MS" pitchFamily="34" charset="0"/>
              </a:rPr>
              <a:t>que</a:t>
            </a:r>
            <a:r>
              <a:rPr lang="en-GB" altLang="fr-FR" sz="1600" b="1" dirty="0">
                <a:solidFill>
                  <a:schemeClr val="accent1"/>
                </a:solidFill>
                <a:latin typeface="Trebuchet MS" pitchFamily="34" charset="0"/>
              </a:rPr>
              <a:t> </a:t>
            </a:r>
            <a:r>
              <a:rPr lang="en-GB" altLang="fr-FR" sz="1600" b="1" dirty="0" err="1">
                <a:solidFill>
                  <a:schemeClr val="accent1"/>
                </a:solidFill>
                <a:latin typeface="Trebuchet MS" pitchFamily="34" charset="0"/>
              </a:rPr>
              <a:t>définis</a:t>
            </a:r>
            <a:r>
              <a:rPr lang="en-GB" altLang="fr-FR" sz="1600" b="1" dirty="0">
                <a:solidFill>
                  <a:schemeClr val="accent1"/>
                </a:solidFill>
                <a:latin typeface="Trebuchet MS" pitchFamily="34" charset="0"/>
              </a:rPr>
              <a:t> par la </a:t>
            </a:r>
            <a:r>
              <a:rPr lang="en-GB" altLang="fr-FR" sz="1600" b="1" dirty="0" err="1" smtClean="0">
                <a:solidFill>
                  <a:schemeClr val="accent1"/>
                </a:solidFill>
                <a:latin typeface="Trebuchet MS" pitchFamily="34" charset="0"/>
              </a:rPr>
              <a:t>législation</a:t>
            </a:r>
            <a:endParaRPr lang="en-GB" altLang="fr-FR" sz="1600" b="1" dirty="0" smtClean="0">
              <a:solidFill>
                <a:schemeClr val="accent1"/>
              </a:solidFill>
              <a:latin typeface="Trebuchet MS" pitchFamily="34" charset="0"/>
            </a:endParaRPr>
          </a:p>
          <a:p>
            <a:pPr algn="ctr" eaLnBrk="0" hangingPunct="0">
              <a:spcBef>
                <a:spcPct val="20000"/>
              </a:spcBef>
              <a:spcAft>
                <a:spcPct val="20000"/>
              </a:spcAft>
              <a:buFont typeface="Arial" pitchFamily="34" charset="0"/>
              <a:buChar char="•"/>
            </a:pP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Recommandation</a:t>
            </a:r>
            <a:r>
              <a:rPr lang="en-GB" altLang="fr-FR" sz="1600" b="1" dirty="0" smtClean="0">
                <a:solidFill>
                  <a:schemeClr val="accent1"/>
                </a:solidFill>
                <a:latin typeface="Trebuchet MS" pitchFamily="34" charset="0"/>
              </a:rPr>
              <a:t> de </a:t>
            </a:r>
            <a:r>
              <a:rPr lang="en-GB" altLang="fr-FR" sz="1600" b="1" dirty="0" err="1" smtClean="0">
                <a:solidFill>
                  <a:schemeClr val="accent1"/>
                </a:solidFill>
                <a:latin typeface="Trebuchet MS" pitchFamily="34" charset="0"/>
              </a:rPr>
              <a:t>l’Union</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Africaine</a:t>
            </a:r>
            <a:r>
              <a:rPr lang="en-GB" altLang="fr-FR" sz="1600" b="1" dirty="0" smtClean="0">
                <a:solidFill>
                  <a:schemeClr val="accent1"/>
                </a:solidFill>
                <a:latin typeface="Trebuchet MS" pitchFamily="34" charset="0"/>
              </a:rPr>
              <a:t>: un </a:t>
            </a:r>
            <a:r>
              <a:rPr lang="en-GB" altLang="fr-FR" sz="1600" b="1" dirty="0" err="1" smtClean="0">
                <a:solidFill>
                  <a:schemeClr val="accent1"/>
                </a:solidFill>
                <a:latin typeface="Trebuchet MS" pitchFamily="34" charset="0"/>
              </a:rPr>
              <a:t>paquet</a:t>
            </a:r>
            <a:r>
              <a:rPr lang="en-GB" altLang="fr-FR" sz="1600" b="1" dirty="0" smtClean="0">
                <a:solidFill>
                  <a:schemeClr val="accent1"/>
                </a:solidFill>
                <a:latin typeface="Trebuchet MS" pitchFamily="34" charset="0"/>
              </a:rPr>
              <a:t> minimum de PS </a:t>
            </a:r>
            <a:r>
              <a:rPr lang="en-GB" altLang="fr-FR" sz="1600" b="1" dirty="0" err="1" smtClean="0">
                <a:solidFill>
                  <a:schemeClr val="accent1"/>
                </a:solidFill>
                <a:latin typeface="Trebuchet MS" pitchFamily="34" charset="0"/>
              </a:rPr>
              <a:t>essentielle</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devrait</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contenir</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i</a:t>
            </a:r>
            <a:r>
              <a:rPr lang="en-GB" altLang="fr-FR" sz="1600" b="1" dirty="0" smtClean="0">
                <a:solidFill>
                  <a:schemeClr val="accent1"/>
                </a:solidFill>
                <a:latin typeface="Trebuchet MS" pitchFamily="34" charset="0"/>
              </a:rPr>
              <a:t>)des </a:t>
            </a:r>
            <a:r>
              <a:rPr lang="en-GB" altLang="fr-FR" sz="1600" b="1" dirty="0" err="1" smtClean="0">
                <a:solidFill>
                  <a:schemeClr val="accent1"/>
                </a:solidFill>
                <a:latin typeface="Trebuchet MS" pitchFamily="34" charset="0"/>
              </a:rPr>
              <a:t>soins</a:t>
            </a:r>
            <a:r>
              <a:rPr lang="en-GB" altLang="fr-FR" sz="1600" b="1" dirty="0" smtClean="0">
                <a:solidFill>
                  <a:schemeClr val="accent1"/>
                </a:solidFill>
                <a:latin typeface="Trebuchet MS" pitchFamily="34" charset="0"/>
              </a:rPr>
              <a:t> de santé </a:t>
            </a:r>
            <a:r>
              <a:rPr lang="en-GB" altLang="fr-FR" sz="1600" b="1" dirty="0" err="1" smtClean="0">
                <a:solidFill>
                  <a:schemeClr val="accent1"/>
                </a:solidFill>
                <a:latin typeface="Trebuchet MS" pitchFamily="34" charset="0"/>
              </a:rPr>
              <a:t>essentiels</a:t>
            </a:r>
            <a:r>
              <a:rPr lang="en-GB" altLang="fr-FR" sz="1600" b="1" dirty="0" smtClean="0">
                <a:solidFill>
                  <a:schemeClr val="accent1"/>
                </a:solidFill>
                <a:latin typeface="Trebuchet MS" pitchFamily="34" charset="0"/>
              </a:rPr>
              <a:t> et (2) des </a:t>
            </a:r>
            <a:r>
              <a:rPr lang="en-GB" altLang="fr-FR" sz="1600" b="1" dirty="0" err="1" smtClean="0">
                <a:solidFill>
                  <a:schemeClr val="accent1"/>
                </a:solidFill>
                <a:latin typeface="Trebuchet MS" pitchFamily="34" charset="0"/>
              </a:rPr>
              <a:t>prestations</a:t>
            </a:r>
            <a:r>
              <a:rPr lang="en-GB" altLang="fr-FR" sz="1600" b="1" dirty="0" smtClean="0">
                <a:solidFill>
                  <a:schemeClr val="accent1"/>
                </a:solidFill>
                <a:latin typeface="Trebuchet MS" pitchFamily="34" charset="0"/>
              </a:rPr>
              <a:t> pour les </a:t>
            </a:r>
            <a:r>
              <a:rPr lang="en-GB" altLang="fr-FR" sz="1600" b="1" dirty="0" err="1" smtClean="0">
                <a:solidFill>
                  <a:schemeClr val="accent1"/>
                </a:solidFill>
                <a:latin typeface="Trebuchet MS" pitchFamily="34" charset="0"/>
              </a:rPr>
              <a:t>enfants</a:t>
            </a:r>
            <a:r>
              <a:rPr lang="en-GB" altLang="fr-FR" sz="1600" b="1" dirty="0" smtClean="0">
                <a:solidFill>
                  <a:schemeClr val="accent1"/>
                </a:solidFill>
                <a:latin typeface="Trebuchet MS" pitchFamily="34" charset="0"/>
              </a:rPr>
              <a:t>, aux </a:t>
            </a:r>
            <a:r>
              <a:rPr lang="en-GB" altLang="fr-FR" sz="1600" b="1" dirty="0" err="1" smtClean="0">
                <a:solidFill>
                  <a:schemeClr val="accent1"/>
                </a:solidFill>
                <a:latin typeface="Trebuchet MS" pitchFamily="34" charset="0"/>
              </a:rPr>
              <a:t>travailleurs</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informels</a:t>
            </a:r>
            <a:r>
              <a:rPr lang="en-GB" altLang="fr-FR" sz="1600" b="1" dirty="0" smtClean="0">
                <a:solidFill>
                  <a:schemeClr val="accent1"/>
                </a:solidFill>
                <a:latin typeface="Trebuchet MS" pitchFamily="34" charset="0"/>
              </a:rPr>
              <a:t>, aux </a:t>
            </a:r>
            <a:r>
              <a:rPr lang="en-GB" altLang="fr-FR" sz="1600" b="1" dirty="0" err="1" smtClean="0">
                <a:solidFill>
                  <a:schemeClr val="accent1"/>
                </a:solidFill>
                <a:latin typeface="Trebuchet MS" pitchFamily="34" charset="0"/>
              </a:rPr>
              <a:t>chômeurs</a:t>
            </a:r>
            <a:r>
              <a:rPr lang="en-GB" altLang="fr-FR" sz="1600" b="1" dirty="0" smtClean="0">
                <a:solidFill>
                  <a:schemeClr val="accent1"/>
                </a:solidFill>
                <a:latin typeface="Trebuchet MS" pitchFamily="34" charset="0"/>
              </a:rPr>
              <a:t>, aux </a:t>
            </a:r>
            <a:r>
              <a:rPr lang="en-GB" altLang="fr-FR" sz="1600" b="1" dirty="0" err="1" smtClean="0">
                <a:solidFill>
                  <a:schemeClr val="accent1"/>
                </a:solidFill>
                <a:latin typeface="Trebuchet MS" pitchFamily="34" charset="0"/>
              </a:rPr>
              <a:t>personnes</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âgées</a:t>
            </a:r>
            <a:r>
              <a:rPr lang="en-GB" altLang="fr-FR" sz="1600" b="1" dirty="0" smtClean="0">
                <a:solidFill>
                  <a:schemeClr val="accent1"/>
                </a:solidFill>
                <a:latin typeface="Trebuchet MS" pitchFamily="34" charset="0"/>
              </a:rPr>
              <a:t> et aux </a:t>
            </a:r>
            <a:r>
              <a:rPr lang="en-GB" altLang="fr-FR" sz="1600" b="1" dirty="0" err="1" smtClean="0">
                <a:solidFill>
                  <a:schemeClr val="accent1"/>
                </a:solidFill>
                <a:latin typeface="Trebuchet MS" pitchFamily="34" charset="0"/>
              </a:rPr>
              <a:t>personnes</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handicapées</a:t>
            </a:r>
            <a:r>
              <a:rPr lang="en-GB" altLang="fr-FR" sz="1600" b="1" dirty="0" smtClean="0">
                <a:solidFill>
                  <a:schemeClr val="accent1"/>
                </a:solidFill>
                <a:latin typeface="Trebuchet MS" pitchFamily="34" charset="0"/>
              </a:rPr>
              <a:t> (UA, Cadre de </a:t>
            </a:r>
            <a:r>
              <a:rPr lang="en-GB" altLang="fr-FR" sz="1600" b="1" dirty="0" err="1" smtClean="0">
                <a:solidFill>
                  <a:schemeClr val="accent1"/>
                </a:solidFill>
                <a:latin typeface="Trebuchet MS" pitchFamily="34" charset="0"/>
              </a:rPr>
              <a:t>Politique</a:t>
            </a:r>
            <a:r>
              <a:rPr lang="en-GB" altLang="fr-FR" sz="1600" b="1" dirty="0" smtClean="0">
                <a:solidFill>
                  <a:schemeClr val="accent1"/>
                </a:solidFill>
                <a:latin typeface="Trebuchet MS" pitchFamily="34" charset="0"/>
              </a:rPr>
              <a:t> </a:t>
            </a:r>
            <a:r>
              <a:rPr lang="en-GB" altLang="fr-FR" sz="1600" b="1" dirty="0" err="1" smtClean="0">
                <a:solidFill>
                  <a:schemeClr val="accent1"/>
                </a:solidFill>
                <a:latin typeface="Trebuchet MS" pitchFamily="34" charset="0"/>
              </a:rPr>
              <a:t>Sociale</a:t>
            </a:r>
            <a:r>
              <a:rPr lang="en-GB" altLang="fr-FR" sz="1600" b="1" dirty="0" smtClean="0">
                <a:solidFill>
                  <a:schemeClr val="accent1"/>
                </a:solidFill>
                <a:latin typeface="Trebuchet MS" pitchFamily="34" charset="0"/>
              </a:rPr>
              <a:t>)</a:t>
            </a:r>
            <a:endParaRPr lang="en-GB" altLang="fr-FR" sz="1600" b="1" dirty="0">
              <a:solidFill>
                <a:schemeClr val="accent1"/>
              </a:solidFill>
              <a:latin typeface="Trebuchet MS" pitchFamily="34" charset="0"/>
            </a:endParaRPr>
          </a:p>
          <a:p>
            <a:pPr eaLnBrk="0" hangingPunct="0">
              <a:spcBef>
                <a:spcPct val="20000"/>
              </a:spcBef>
              <a:spcAft>
                <a:spcPct val="20000"/>
              </a:spcAft>
            </a:pPr>
            <a:endParaRPr lang="en-GB" altLang="fr-FR" dirty="0"/>
          </a:p>
        </p:txBody>
      </p:sp>
      <p:sp>
        <p:nvSpPr>
          <p:cNvPr id="9" name="Title 1"/>
          <p:cNvSpPr txBox="1">
            <a:spLocks/>
          </p:cNvSpPr>
          <p:nvPr/>
        </p:nvSpPr>
        <p:spPr bwMode="auto">
          <a:xfrm>
            <a:off x="1285852" y="357166"/>
            <a:ext cx="7400925" cy="857256"/>
          </a:xfrm>
          <a:prstGeom prst="rect">
            <a:avLst/>
          </a:prstGeom>
          <a:noFill/>
          <a:ln w="9525">
            <a:noFill/>
            <a:miter lim="800000"/>
            <a:headEnd/>
            <a:tailEnd/>
          </a:ln>
        </p:spPr>
        <p:txBody>
          <a:bodyPr anchor="b"/>
          <a:lstStyle/>
          <a:p>
            <a:pPr algn="ctr" eaLnBrk="0" hangingPunct="0"/>
            <a:r>
              <a:rPr lang="fr-FR" altLang="fr-FR" sz="2400" b="1" dirty="0" smtClean="0">
                <a:solidFill>
                  <a:srgbClr val="79551B"/>
                </a:solidFill>
                <a:latin typeface="Cambria" pitchFamily="18" charset="0"/>
              </a:rPr>
              <a:t>Un cadre de cohérence pour l’opérationnalisation: les socles </a:t>
            </a:r>
            <a:r>
              <a:rPr lang="fr-FR" altLang="fr-FR" sz="2400" b="1" dirty="0">
                <a:solidFill>
                  <a:srgbClr val="79551B"/>
                </a:solidFill>
                <a:latin typeface="Cambria" pitchFamily="18" charset="0"/>
              </a:rPr>
              <a:t>nationaux de protection sociale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9153"/>
                                        </p:tgtEl>
                                        <p:attrNameLst>
                                          <p:attrName>style.visibility</p:attrName>
                                        </p:attrNameLst>
                                      </p:cBhvr>
                                      <p:to>
                                        <p:strVal val="visible"/>
                                      </p:to>
                                    </p:set>
                                    <p:anim calcmode="lin" valueType="num">
                                      <p:cBhvr>
                                        <p:cTn id="13" dur="500" fill="hold"/>
                                        <p:tgtEl>
                                          <p:spTgt spid="49153"/>
                                        </p:tgtEl>
                                        <p:attrNameLst>
                                          <p:attrName>ppt_w</p:attrName>
                                        </p:attrNameLst>
                                      </p:cBhvr>
                                      <p:tavLst>
                                        <p:tav tm="0">
                                          <p:val>
                                            <p:fltVal val="0"/>
                                          </p:val>
                                        </p:tav>
                                        <p:tav tm="100000">
                                          <p:val>
                                            <p:strVal val="#ppt_w"/>
                                          </p:val>
                                        </p:tav>
                                      </p:tavLst>
                                    </p:anim>
                                    <p:anim calcmode="lin" valueType="num">
                                      <p:cBhvr>
                                        <p:cTn id="14" dur="500" fill="hold"/>
                                        <p:tgtEl>
                                          <p:spTgt spid="49153"/>
                                        </p:tgtEl>
                                        <p:attrNameLst>
                                          <p:attrName>ppt_h</p:attrName>
                                        </p:attrNameLst>
                                      </p:cBhvr>
                                      <p:tavLst>
                                        <p:tav tm="0">
                                          <p:val>
                                            <p:fltVal val="0"/>
                                          </p:val>
                                        </p:tav>
                                        <p:tav tm="100000">
                                          <p:val>
                                            <p:strVal val="#ppt_h"/>
                                          </p:val>
                                        </p:tav>
                                      </p:tavLst>
                                    </p:anim>
                                    <p:animEffect transition="in" filter="fade">
                                      <p:cBhvr>
                                        <p:cTn id="15" dur="500"/>
                                        <p:tgtEl>
                                          <p:spTgt spid="49153"/>
                                        </p:tgtEl>
                                      </p:cBhvr>
                                    </p:animEffect>
                                  </p:childTnLst>
                                </p:cTn>
                              </p:par>
                            </p:childTnLst>
                          </p:cTn>
                        </p:par>
                        <p:par>
                          <p:cTn id="16" fill="hold" nodeType="afterGroup">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nodeType="afterGroup">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nodeType="afterGroup">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9157"/>
                                        </p:tgtEl>
                                        <p:attrNameLst>
                                          <p:attrName>style.visibility</p:attrName>
                                        </p:attrNameLst>
                                      </p:cBhvr>
                                      <p:to>
                                        <p:strVal val="visible"/>
                                      </p:to>
                                    </p:set>
                                    <p:anim calcmode="lin" valueType="num">
                                      <p:cBhvr>
                                        <p:cTn id="31" dur="500" fill="hold"/>
                                        <p:tgtEl>
                                          <p:spTgt spid="49157"/>
                                        </p:tgtEl>
                                        <p:attrNameLst>
                                          <p:attrName>ppt_w</p:attrName>
                                        </p:attrNameLst>
                                      </p:cBhvr>
                                      <p:tavLst>
                                        <p:tav tm="0">
                                          <p:val>
                                            <p:fltVal val="0"/>
                                          </p:val>
                                        </p:tav>
                                        <p:tav tm="100000">
                                          <p:val>
                                            <p:strVal val="#ppt_w"/>
                                          </p:val>
                                        </p:tav>
                                      </p:tavLst>
                                    </p:anim>
                                    <p:anim calcmode="lin" valueType="num">
                                      <p:cBhvr>
                                        <p:cTn id="32" dur="500" fill="hold"/>
                                        <p:tgtEl>
                                          <p:spTgt spid="49157"/>
                                        </p:tgtEl>
                                        <p:attrNameLst>
                                          <p:attrName>ppt_h</p:attrName>
                                        </p:attrNameLst>
                                      </p:cBhvr>
                                      <p:tavLst>
                                        <p:tav tm="0">
                                          <p:val>
                                            <p:fltVal val="0"/>
                                          </p:val>
                                        </p:tav>
                                        <p:tav tm="100000">
                                          <p:val>
                                            <p:strVal val="#ppt_h"/>
                                          </p:val>
                                        </p:tav>
                                      </p:tavLst>
                                    </p:anim>
                                    <p:animEffect transition="in" filter="fade">
                                      <p:cBhvr>
                                        <p:cTn id="33" dur="500"/>
                                        <p:tgtEl>
                                          <p:spTgt spid="49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 grpId="0"/>
      <p:bldGraphic spid="7" grpId="0">
        <p:bldAsOne/>
      </p:bldGraphic>
      <p:bldP spid="8" grpId="0"/>
      <p:bldP spid="49157"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1435100" y="274638"/>
            <a:ext cx="7499350" cy="868346"/>
          </a:xfrm>
        </p:spPr>
        <p:txBody>
          <a:bodyPr/>
          <a:lstStyle/>
          <a:p>
            <a:pPr eaLnBrk="1" fontAlgn="auto" hangingPunct="1">
              <a:spcAft>
                <a:spcPts val="0"/>
              </a:spcAft>
              <a:defRPr/>
            </a:pPr>
            <a:r>
              <a:rPr lang="fr-FR" sz="2400" b="1" dirty="0" smtClean="0">
                <a:solidFill>
                  <a:srgbClr val="FF0000"/>
                </a:solidFill>
              </a:rPr>
              <a:t>L’OPERATIONNALISATION DE LA PNPS</a:t>
            </a:r>
            <a:endParaRPr lang="en-US" sz="2400" dirty="0" smtClean="0">
              <a:solidFill>
                <a:srgbClr val="FF0000"/>
              </a:solidFill>
            </a:endParaRPr>
          </a:p>
        </p:txBody>
      </p:sp>
      <p:sp>
        <p:nvSpPr>
          <p:cNvPr id="16387" name="Espace réservé du contenu 2"/>
          <p:cNvSpPr>
            <a:spLocks noGrp="1"/>
          </p:cNvSpPr>
          <p:nvPr>
            <p:ph idx="1"/>
          </p:nvPr>
        </p:nvSpPr>
        <p:spPr>
          <a:xfrm>
            <a:off x="1142976" y="1214422"/>
            <a:ext cx="7791474" cy="5033978"/>
          </a:xfrm>
        </p:spPr>
        <p:txBody>
          <a:bodyPr/>
          <a:lstStyle/>
          <a:p>
            <a:pPr>
              <a:buNone/>
            </a:pPr>
            <a:r>
              <a:rPr lang="fr-FR" dirty="0" smtClean="0"/>
              <a:t>Plan d’action global: </a:t>
            </a:r>
          </a:p>
          <a:p>
            <a:pPr marL="596900" indent="-514350">
              <a:buFont typeface="Arial" pitchFamily="34" charset="0"/>
              <a:buChar char="•"/>
            </a:pPr>
            <a:r>
              <a:rPr lang="fr-FR" dirty="0" smtClean="0"/>
              <a:t>Pour le secteur informel et rural</a:t>
            </a:r>
          </a:p>
          <a:p>
            <a:pPr marL="596900" indent="-514350">
              <a:buFont typeface="Wingdings" pitchFamily="2" charset="2"/>
              <a:buChar char="ü"/>
            </a:pPr>
            <a:r>
              <a:rPr lang="fr-FR" sz="2400" dirty="0" smtClean="0"/>
              <a:t>Programme 1: Programme d’appui au développement des mutuelles de santé en faveur des populations rurales et du secteur de l’économie informelle</a:t>
            </a:r>
          </a:p>
          <a:p>
            <a:pPr marL="596900" indent="-514350">
              <a:buFont typeface="Wingdings" pitchFamily="2" charset="2"/>
              <a:buChar char="ü"/>
            </a:pPr>
            <a:r>
              <a:rPr lang="fr-FR" sz="2400" dirty="0" smtClean="0"/>
              <a:t>Programme 2: Programme de couverture des indigents et des personnes vulnérables en assurance maladie</a:t>
            </a:r>
          </a:p>
          <a:p>
            <a:pPr marL="596900" indent="-514350">
              <a:buFont typeface="Wingdings" pitchFamily="2" charset="2"/>
              <a:buChar char="ü"/>
            </a:pPr>
            <a:r>
              <a:rPr lang="fr-FR" sz="2400" dirty="0" smtClean="0"/>
              <a:t>Programme 3: Renforcer les mesures de PS des groupes vulnérables et des personnes les plus démunies par la formulation des stratégies et la mise en œuvre des politiques nationales et des plans d’action existants</a:t>
            </a:r>
            <a:endParaRPr lang="en-US" sz="2400" dirty="0" smtClean="0"/>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pPr eaLnBrk="1" fontAlgn="auto" hangingPunct="1">
              <a:spcAft>
                <a:spcPts val="0"/>
              </a:spcAft>
              <a:defRPr/>
            </a:pPr>
            <a:r>
              <a:rPr lang="fr-FR" sz="2400" b="1" dirty="0" smtClean="0">
                <a:solidFill>
                  <a:srgbClr val="FF0000"/>
                </a:solidFill>
              </a:rPr>
              <a:t>4. OPERATIONNALISATION DE LA PNPS</a:t>
            </a:r>
            <a:endParaRPr lang="en-US" sz="2400" dirty="0" smtClean="0">
              <a:solidFill>
                <a:srgbClr val="FF0000"/>
              </a:solidFill>
            </a:endParaRPr>
          </a:p>
        </p:txBody>
      </p:sp>
      <p:sp>
        <p:nvSpPr>
          <p:cNvPr id="16387" name="Espace réservé du contenu 2"/>
          <p:cNvSpPr>
            <a:spLocks noGrp="1"/>
          </p:cNvSpPr>
          <p:nvPr>
            <p:ph idx="1"/>
          </p:nvPr>
        </p:nvSpPr>
        <p:spPr>
          <a:xfrm>
            <a:off x="1142976" y="1447800"/>
            <a:ext cx="7791474" cy="4800600"/>
          </a:xfrm>
        </p:spPr>
        <p:txBody>
          <a:bodyPr/>
          <a:lstStyle/>
          <a:p>
            <a:pPr>
              <a:buNone/>
            </a:pPr>
            <a:r>
              <a:rPr lang="fr-FR" dirty="0" smtClean="0"/>
              <a:t>Plan d’action global</a:t>
            </a:r>
          </a:p>
          <a:p>
            <a:pPr marL="596900" indent="-514350">
              <a:buFont typeface="Arial" pitchFamily="34" charset="0"/>
              <a:buChar char="•"/>
            </a:pPr>
            <a:r>
              <a:rPr lang="fr-FR" dirty="0" smtClean="0"/>
              <a:t>Pour le secteur informel et rural</a:t>
            </a:r>
          </a:p>
          <a:p>
            <a:pPr marL="596900" indent="-514350">
              <a:buFont typeface="Wingdings" pitchFamily="2" charset="2"/>
              <a:buChar char="ü"/>
            </a:pPr>
            <a:r>
              <a:rPr lang="fr-FR" sz="2400" dirty="0" smtClean="0"/>
              <a:t>Programme 4: Contribuer à la réduction de la pauvreté et de la vulnérabilité, par la gestion efficace du risque social</a:t>
            </a:r>
          </a:p>
          <a:p>
            <a:pPr marL="596900" indent="-514350">
              <a:buFont typeface="Wingdings" pitchFamily="2" charset="2"/>
              <a:buChar char="ü"/>
            </a:pPr>
            <a:r>
              <a:rPr lang="fr-FR" sz="2400" dirty="0" smtClean="0"/>
              <a:t>Programme 5: Promouvoir l’équité et la justice sociale par l’intégration socio-économique et l’égalité des chances pour tous face aux opportunités de développement gramme de couverture des indigents et des personnes vulnérables en assurance maladie</a:t>
            </a:r>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p:txBody>
          <a:bodyPr/>
          <a:lstStyle/>
          <a:p>
            <a:pPr eaLnBrk="1" fontAlgn="auto" hangingPunct="1">
              <a:spcAft>
                <a:spcPts val="0"/>
              </a:spcAft>
              <a:defRPr/>
            </a:pPr>
            <a:r>
              <a:rPr lang="fr-FR" sz="2400" b="1" dirty="0" smtClean="0">
                <a:solidFill>
                  <a:srgbClr val="FF0000"/>
                </a:solidFill>
              </a:rPr>
              <a:t>4. OPERATIONNALISATION DE LA PNPS</a:t>
            </a:r>
            <a:endParaRPr lang="en-US" sz="2400" dirty="0" smtClean="0">
              <a:solidFill>
                <a:srgbClr val="FF0000"/>
              </a:solidFill>
            </a:endParaRPr>
          </a:p>
        </p:txBody>
      </p:sp>
      <p:sp>
        <p:nvSpPr>
          <p:cNvPr id="16387" name="Espace réservé du contenu 2"/>
          <p:cNvSpPr>
            <a:spLocks noGrp="1"/>
          </p:cNvSpPr>
          <p:nvPr>
            <p:ph idx="1"/>
          </p:nvPr>
        </p:nvSpPr>
        <p:spPr>
          <a:xfrm>
            <a:off x="1142976" y="1447800"/>
            <a:ext cx="7791474" cy="4800600"/>
          </a:xfrm>
        </p:spPr>
        <p:txBody>
          <a:bodyPr/>
          <a:lstStyle/>
          <a:p>
            <a:pPr>
              <a:buNone/>
            </a:pPr>
            <a:r>
              <a:rPr lang="fr-FR" dirty="0" smtClean="0"/>
              <a:t>Plan d’action global: Programmes</a:t>
            </a:r>
          </a:p>
          <a:p>
            <a:pPr marL="596900" indent="-514350">
              <a:buNone/>
            </a:pPr>
            <a:endParaRPr lang="fr-FR" dirty="0" smtClean="0"/>
          </a:p>
          <a:p>
            <a:pPr marL="596900" indent="-514350">
              <a:buFont typeface="Arial" pitchFamily="34" charset="0"/>
              <a:buChar char="•"/>
            </a:pPr>
            <a:r>
              <a:rPr lang="fr-FR" dirty="0" smtClean="0"/>
              <a:t>Pour le secteur structuré</a:t>
            </a:r>
          </a:p>
          <a:p>
            <a:pPr marL="596900" indent="-514350">
              <a:buFont typeface="Wingdings" pitchFamily="2" charset="2"/>
              <a:buChar char="ü"/>
            </a:pPr>
            <a:r>
              <a:rPr lang="fr-FR" sz="2400" dirty="0" smtClean="0"/>
              <a:t>5 Programmes:  à découvrir</a:t>
            </a:r>
          </a:p>
          <a:p>
            <a:pPr marL="596900" indent="-514350">
              <a:buNone/>
            </a:pPr>
            <a:endParaRPr lang="fr-FR" sz="2400" dirty="0" smtClean="0"/>
          </a:p>
          <a:p>
            <a:pPr marL="596900" indent="-514350">
              <a:buFont typeface="Arial" pitchFamily="34" charset="0"/>
              <a:buChar char="•"/>
            </a:pPr>
            <a:r>
              <a:rPr lang="fr-FR" dirty="0" smtClean="0"/>
              <a:t>Pour les deux secteurs</a:t>
            </a:r>
          </a:p>
          <a:p>
            <a:pPr marL="596900" indent="-514350">
              <a:buFont typeface="Wingdings" pitchFamily="2" charset="2"/>
              <a:buChar char="ü"/>
            </a:pPr>
            <a:r>
              <a:rPr lang="fr-FR" sz="2400" dirty="0" smtClean="0"/>
              <a:t>Programme  de mise en place d’un Fonds d’Appui à la Protection Sociale</a:t>
            </a:r>
          </a:p>
        </p:txBody>
      </p:sp>
      <p:sp>
        <p:nvSpPr>
          <p:cNvPr id="24580" name="Espace réservé du pied de page 4"/>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eaLnBrk="1" fontAlgn="auto" hangingPunct="1">
              <a:spcAft>
                <a:spcPts val="0"/>
              </a:spcAft>
              <a:defRPr/>
            </a:pPr>
            <a:endParaRPr lang="en-US">
              <a:solidFill>
                <a:schemeClr val="tx2">
                  <a:satMod val="130000"/>
                </a:schemeClr>
              </a:solidFill>
            </a:endParaRPr>
          </a:p>
        </p:txBody>
      </p:sp>
      <p:sp>
        <p:nvSpPr>
          <p:cNvPr id="2" name="Espace réservé du contenu 1"/>
          <p:cNvSpPr>
            <a:spLocks noGrp="1"/>
          </p:cNvSpPr>
          <p:nvPr>
            <p:ph idx="1"/>
          </p:nvPr>
        </p:nvSpPr>
        <p:spPr/>
        <p:txBody>
          <a:bodyPr>
            <a:normAutofit/>
          </a:bodyPr>
          <a:lstStyle/>
          <a:p>
            <a:pPr marL="365760" indent="-256032" algn="ctr" eaLnBrk="1" fontAlgn="auto" hangingPunct="1">
              <a:spcAft>
                <a:spcPts val="0"/>
              </a:spcAft>
              <a:buFont typeface="Wingdings 3"/>
              <a:buNone/>
              <a:defRPr/>
            </a:pPr>
            <a:endParaRPr lang="fr-FR" dirty="0" smtClean="0"/>
          </a:p>
          <a:p>
            <a:pPr marL="365760" indent="-256032" algn="ctr" eaLnBrk="1" fontAlgn="auto" hangingPunct="1">
              <a:spcAft>
                <a:spcPts val="0"/>
              </a:spcAft>
              <a:buFont typeface="Wingdings 3"/>
              <a:buNone/>
              <a:defRPr/>
            </a:pPr>
            <a:endParaRPr lang="fr-FR" dirty="0" smtClean="0"/>
          </a:p>
          <a:p>
            <a:pPr marL="365760" indent="-256032" algn="ctr" eaLnBrk="1" fontAlgn="auto" hangingPunct="1">
              <a:spcAft>
                <a:spcPts val="0"/>
              </a:spcAft>
              <a:buFont typeface="Wingdings 3"/>
              <a:buNone/>
              <a:defRPr/>
            </a:pPr>
            <a:endParaRPr lang="fr-FR" dirty="0" smtClean="0"/>
          </a:p>
          <a:p>
            <a:pPr marL="365760" indent="-256032" algn="ctr" eaLnBrk="1" fontAlgn="auto" hangingPunct="1">
              <a:spcAft>
                <a:spcPts val="0"/>
              </a:spcAft>
              <a:buFont typeface="Wingdings 3"/>
              <a:buNone/>
              <a:defRPr/>
            </a:pPr>
            <a:r>
              <a:rPr lang="fr-FR" sz="4000" b="1" dirty="0" smtClean="0">
                <a:solidFill>
                  <a:schemeClr val="accent1">
                    <a:lumMod val="75000"/>
                  </a:schemeClr>
                </a:solidFill>
              </a:rPr>
              <a:t>JE VOUS REMERIE DE VOTRE AIMABLE ATTENTION</a:t>
            </a:r>
            <a:endParaRPr lang="en-US" sz="4000" b="1" dirty="0">
              <a:solidFill>
                <a:schemeClr val="accent1">
                  <a:lumMod val="75000"/>
                </a:schemeClr>
              </a:solidFill>
            </a:endParaRPr>
          </a:p>
        </p:txBody>
      </p:sp>
      <p:sp>
        <p:nvSpPr>
          <p:cNvPr id="28676" name="Espace réservé du pied de page 3"/>
          <p:cNvSpPr>
            <a:spLocks noGrp="1"/>
          </p:cNvSpPr>
          <p:nvPr>
            <p:ph type="ftr" sz="quarter" idx="11"/>
          </p:nvPr>
        </p:nvSpPr>
        <p:spPr bwMode="auto">
          <a:ln>
            <a:miter lim="800000"/>
            <a:headEnd/>
            <a:tailEnd/>
          </a:ln>
        </p:spPr>
        <p:txBody>
          <a:bodyPr wrap="square" lIns="91440" tIns="45720" rIns="91440" bIns="45720" numCol="1" anchorCtr="0" compatLnSpc="1">
            <a:prstTxWarp prst="textNoShape">
              <a:avLst/>
            </a:prstTxWarp>
          </a:bodyPr>
          <a:lstStyle/>
          <a:p>
            <a:pPr>
              <a:defRPr/>
            </a:pPr>
            <a:r>
              <a:rPr lang="fr-FR" smtClean="0"/>
              <a:t>La Politique Nationale de PS</a:t>
            </a: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2179</TotalTime>
  <Words>1312</Words>
  <Application>Microsoft Office PowerPoint</Application>
  <PresentationFormat>On-screen Show (4:3)</PresentationFormat>
  <Paragraphs>161</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Solstice</vt:lpstr>
      <vt:lpstr>PowerPoint Presentation</vt:lpstr>
      <vt:lpstr>PowerPoint Presentation</vt:lpstr>
      <vt:lpstr>PLAN DE LA PRESENTATION</vt:lpstr>
      <vt:lpstr>1. QU’EST-CE QUE LA PROTECTION SOCIALE ?</vt:lpstr>
      <vt:lpstr>PowerPoint Presentation</vt:lpstr>
      <vt:lpstr>1. QU’EST-CE QUE LA PROTECTION SOCIALE ?</vt:lpstr>
      <vt:lpstr>PowerPoint Presentation</vt:lpstr>
      <vt:lpstr>1. QU’EST-CE QUE LA PROTECTION SOCIALE ?</vt:lpstr>
      <vt:lpstr>PowerPoint Presentation</vt:lpstr>
      <vt:lpstr>1. QU’EST-CE QUE LA PROTECTION SOCIALE ?</vt:lpstr>
      <vt:lpstr>1. QU’EST-CE QUE LA PROTECTION SOCIALE ?</vt:lpstr>
      <vt:lpstr>2. LA POLITIQUE NATIONALE DE PS </vt:lpstr>
      <vt:lpstr>LES AXES DE LA PNPS (1)</vt:lpstr>
      <vt:lpstr>LES AXES DE LA PNPS (2)</vt:lpstr>
      <vt:lpstr>LES ORGANES DE PILOTAGE DE LA PNPS</vt:lpstr>
      <vt:lpstr>LES ORGANES DE PILOTAGE DE LA PNPS (2)</vt:lpstr>
      <vt:lpstr>LES ORGANES DE PILOTAGE DE LA PNPS (3)</vt:lpstr>
      <vt:lpstr>LES ORGANES DE PILOTAGE DE LA PNPS (4)</vt:lpstr>
      <vt:lpstr>LES ORGANES DE PILOTAGE DE LA PNPS (5)</vt:lpstr>
      <vt:lpstr>L’OPERATIONNALISATION DE LA PNPS</vt:lpstr>
      <vt:lpstr>Au moins 4 garanties élémentaires de sécurité sociale définies à l’échelle nationale</vt:lpstr>
      <vt:lpstr>L’OPERATIONNALISATION DE LA PNPS</vt:lpstr>
      <vt:lpstr>4. OPERATIONNALISATION DE LA PNPS</vt:lpstr>
      <vt:lpstr>4. OPERATIONNALISATION DE LA PNPS</vt:lpstr>
      <vt:lpstr>PowerPoint Presentation</vt:lpstr>
    </vt:vector>
  </TitlesOfParts>
  <Company>bur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bur</dc:creator>
  <cp:lastModifiedBy>MEYER, Claude</cp:lastModifiedBy>
  <cp:revision>65</cp:revision>
  <dcterms:created xsi:type="dcterms:W3CDTF">2011-02-17T21:31:43Z</dcterms:created>
  <dcterms:modified xsi:type="dcterms:W3CDTF">2014-05-20T10:29:36Z</dcterms:modified>
</cp:coreProperties>
</file>