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01" r:id="rId2"/>
  </p:sldMasterIdLst>
  <p:notesMasterIdLst>
    <p:notesMasterId r:id="rId16"/>
  </p:notesMasterIdLst>
  <p:handoutMasterIdLst>
    <p:handoutMasterId r:id="rId17"/>
  </p:handoutMasterIdLst>
  <p:sldIdLst>
    <p:sldId id="344" r:id="rId3"/>
    <p:sldId id="582" r:id="rId4"/>
    <p:sldId id="584" r:id="rId5"/>
    <p:sldId id="585" r:id="rId6"/>
    <p:sldId id="586" r:id="rId7"/>
    <p:sldId id="587" r:id="rId8"/>
    <p:sldId id="588" r:id="rId9"/>
    <p:sldId id="589" r:id="rId10"/>
    <p:sldId id="590" r:id="rId11"/>
    <p:sldId id="591" r:id="rId12"/>
    <p:sldId id="592" r:id="rId13"/>
    <p:sldId id="508" r:id="rId14"/>
    <p:sldId id="583" r:id="rId15"/>
  </p:sldIdLst>
  <p:sldSz cx="9144000" cy="6858000" type="screen4x3"/>
  <p:notesSz cx="7099300" cy="10234613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835FD57-0A5A-4230-9D71-8AE993EC12C5}">
          <p14:sldIdLst>
            <p14:sldId id="344"/>
            <p14:sldId id="582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508"/>
            <p14:sldId id="583"/>
          </p14:sldIdLst>
        </p14:section>
        <p14:section name="Untitled Section" id="{5E6A727E-D5E5-4A20-8098-40709662E82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Coe" initials="MC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BED4EC"/>
    <a:srgbClr val="66FF99"/>
    <a:srgbClr val="0E1E30"/>
    <a:srgbClr val="99FF33"/>
    <a:srgbClr val="5A92DC"/>
    <a:srgbClr val="FFFF99"/>
    <a:srgbClr val="9900CC"/>
    <a:srgbClr val="FF999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6" autoAdjust="0"/>
    <p:restoredTop sz="91379" autoAdjust="0"/>
  </p:normalViewPr>
  <p:slideViewPr>
    <p:cSldViewPr>
      <p:cViewPr varScale="1">
        <p:scale>
          <a:sx n="40" d="100"/>
          <a:sy n="40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70" d="100"/>
        <a:sy n="170" d="100"/>
      </p:scale>
      <p:origin x="0" y="-2064"/>
    </p:cViewPr>
  </p:sorterViewPr>
  <p:notesViewPr>
    <p:cSldViewPr>
      <p:cViewPr varScale="1">
        <p:scale>
          <a:sx n="48" d="100"/>
          <a:sy n="48" d="100"/>
        </p:scale>
        <p:origin x="2898" y="66"/>
      </p:cViewPr>
      <p:guideLst>
        <p:guide orient="horz" pos="3224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A09DBE-07BD-49F1-8524-F549852CC482}" type="doc">
      <dgm:prSet loTypeId="urn:microsoft.com/office/officeart/2005/8/layout/hierarchy4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PT"/>
        </a:p>
      </dgm:t>
    </dgm:pt>
    <dgm:pt modelId="{D7FC3761-CC00-4036-BA98-D975D8ECC010}">
      <dgm:prSet phldrT="[Text]" custT="1"/>
      <dgm:spPr/>
      <dgm:t>
        <a:bodyPr/>
        <a:lstStyle/>
        <a:p>
          <a:r>
            <a:rPr lang="pt-PT" sz="5900" dirty="0"/>
            <a:t>21.2b MZN </a:t>
          </a:r>
          <a:r>
            <a:rPr lang="pt-PT" sz="4400" dirty="0"/>
            <a:t>($545.3m)</a:t>
          </a:r>
          <a:endParaRPr lang="pt-PT" sz="5900" dirty="0"/>
        </a:p>
      </dgm:t>
    </dgm:pt>
    <dgm:pt modelId="{7CCF6D3A-5E6D-4013-8FF9-E4261DB64AB2}" type="parTrans" cxnId="{0C609572-1948-4BF1-80D3-73A3C4D8A07B}">
      <dgm:prSet/>
      <dgm:spPr/>
      <dgm:t>
        <a:bodyPr/>
        <a:lstStyle/>
        <a:p>
          <a:endParaRPr lang="pt-PT"/>
        </a:p>
      </dgm:t>
    </dgm:pt>
    <dgm:pt modelId="{68D20167-3592-40F9-A383-0EDA1CE7AE8F}" type="sibTrans" cxnId="{0C609572-1948-4BF1-80D3-73A3C4D8A07B}">
      <dgm:prSet/>
      <dgm:spPr/>
      <dgm:t>
        <a:bodyPr/>
        <a:lstStyle/>
        <a:p>
          <a:endParaRPr lang="pt-PT"/>
        </a:p>
      </dgm:t>
    </dgm:pt>
    <dgm:pt modelId="{76AFE1C5-BCE0-4427-81C6-0112F612F9F8}">
      <dgm:prSet phldrT="[Text]"/>
      <dgm:spPr/>
      <dgm:t>
        <a:bodyPr/>
        <a:lstStyle/>
        <a:p>
          <a:r>
            <a:rPr lang="pt-PT" dirty="0"/>
            <a:t>Recursos Domésticos</a:t>
          </a:r>
        </a:p>
        <a:p>
          <a:r>
            <a:rPr lang="pt-PT" dirty="0"/>
            <a:t>65%</a:t>
          </a:r>
        </a:p>
      </dgm:t>
    </dgm:pt>
    <dgm:pt modelId="{B216E8C1-08DC-4E32-B0C1-C1A156EEC2A3}" type="parTrans" cxnId="{AD52A8C8-4EEF-419D-8E7F-BBB54D840536}">
      <dgm:prSet/>
      <dgm:spPr/>
      <dgm:t>
        <a:bodyPr/>
        <a:lstStyle/>
        <a:p>
          <a:endParaRPr lang="pt-PT"/>
        </a:p>
      </dgm:t>
    </dgm:pt>
    <dgm:pt modelId="{8D2A42A4-C1C9-4EA6-8AB5-D7527728B660}" type="sibTrans" cxnId="{AD52A8C8-4EEF-419D-8E7F-BBB54D840536}">
      <dgm:prSet/>
      <dgm:spPr/>
      <dgm:t>
        <a:bodyPr/>
        <a:lstStyle/>
        <a:p>
          <a:endParaRPr lang="pt-PT"/>
        </a:p>
      </dgm:t>
    </dgm:pt>
    <dgm:pt modelId="{463E7DCA-E4BB-482D-9E05-CEFC4467F568}">
      <dgm:prSet phldrT="[Text]"/>
      <dgm:spPr/>
      <dgm:t>
        <a:bodyPr/>
        <a:lstStyle/>
        <a:p>
          <a:r>
            <a:rPr lang="pt-PT" dirty="0"/>
            <a:t>Receitas do Estado</a:t>
          </a:r>
        </a:p>
      </dgm:t>
    </dgm:pt>
    <dgm:pt modelId="{CD2B00E9-D830-49D5-84D6-37C297C0188E}" type="parTrans" cxnId="{F06A0F57-D44F-4791-9B72-774271D9587E}">
      <dgm:prSet/>
      <dgm:spPr/>
      <dgm:t>
        <a:bodyPr/>
        <a:lstStyle/>
        <a:p>
          <a:endParaRPr lang="pt-PT"/>
        </a:p>
      </dgm:t>
    </dgm:pt>
    <dgm:pt modelId="{483FA3C2-1BA0-4A1F-B3C8-5C2395D06E45}" type="sibTrans" cxnId="{F06A0F57-D44F-4791-9B72-774271D9587E}">
      <dgm:prSet/>
      <dgm:spPr/>
      <dgm:t>
        <a:bodyPr/>
        <a:lstStyle/>
        <a:p>
          <a:endParaRPr lang="pt-PT"/>
        </a:p>
      </dgm:t>
    </dgm:pt>
    <dgm:pt modelId="{6BD79473-CEFD-4A64-9957-AB91BF641E50}">
      <dgm:prSet phldrT="[Text]"/>
      <dgm:spPr/>
      <dgm:t>
        <a:bodyPr/>
        <a:lstStyle/>
        <a:p>
          <a:r>
            <a:rPr lang="pt-PT" dirty="0"/>
            <a:t>Receitas Próprias</a:t>
          </a:r>
        </a:p>
      </dgm:t>
    </dgm:pt>
    <dgm:pt modelId="{58BA2EF9-A0A2-45B0-AE9E-821BBD07A232}" type="parTrans" cxnId="{660481B5-74BC-4C17-A985-F907D3A36A0C}">
      <dgm:prSet/>
      <dgm:spPr/>
      <dgm:t>
        <a:bodyPr/>
        <a:lstStyle/>
        <a:p>
          <a:endParaRPr lang="pt-PT"/>
        </a:p>
      </dgm:t>
    </dgm:pt>
    <dgm:pt modelId="{1D6E159C-6B07-4770-A761-658971116DC2}" type="sibTrans" cxnId="{660481B5-74BC-4C17-A985-F907D3A36A0C}">
      <dgm:prSet/>
      <dgm:spPr/>
      <dgm:t>
        <a:bodyPr/>
        <a:lstStyle/>
        <a:p>
          <a:endParaRPr lang="pt-PT"/>
        </a:p>
      </dgm:t>
    </dgm:pt>
    <dgm:pt modelId="{32B27E44-F944-4C62-A722-2B34A7CEA928}">
      <dgm:prSet phldrT="[Text]"/>
      <dgm:spPr/>
      <dgm:t>
        <a:bodyPr/>
        <a:lstStyle/>
        <a:p>
          <a:r>
            <a:rPr lang="pt-PT" dirty="0"/>
            <a:t>Recursos Externos</a:t>
          </a:r>
        </a:p>
        <a:p>
          <a:r>
            <a:rPr lang="pt-PT" dirty="0"/>
            <a:t>35%</a:t>
          </a:r>
        </a:p>
      </dgm:t>
    </dgm:pt>
    <dgm:pt modelId="{100A0370-7F3B-42DA-B741-EE35E76C3F9E}" type="parTrans" cxnId="{5CE0D8D4-964E-43B7-BD58-B469B53BD8D1}">
      <dgm:prSet/>
      <dgm:spPr/>
      <dgm:t>
        <a:bodyPr/>
        <a:lstStyle/>
        <a:p>
          <a:endParaRPr lang="pt-PT"/>
        </a:p>
      </dgm:t>
    </dgm:pt>
    <dgm:pt modelId="{F254FE35-16C5-4F26-968D-E3778135A086}" type="sibTrans" cxnId="{5CE0D8D4-964E-43B7-BD58-B469B53BD8D1}">
      <dgm:prSet/>
      <dgm:spPr/>
      <dgm:t>
        <a:bodyPr/>
        <a:lstStyle/>
        <a:p>
          <a:endParaRPr lang="pt-PT"/>
        </a:p>
      </dgm:t>
    </dgm:pt>
    <dgm:pt modelId="{ED2A7211-4D92-4877-84ED-38D8AFF79922}">
      <dgm:prSet phldrT="[Text]"/>
      <dgm:spPr/>
      <dgm:t>
        <a:bodyPr/>
        <a:lstStyle/>
        <a:p>
          <a:r>
            <a:rPr lang="pt-PT" dirty="0"/>
            <a:t>PROSAUDE e projetos com financiamento externo</a:t>
          </a:r>
        </a:p>
      </dgm:t>
    </dgm:pt>
    <dgm:pt modelId="{1A31C2D1-848B-46F3-A47A-CF1461CD0BF5}" type="parTrans" cxnId="{EE6EADB7-C696-4FE4-98BB-D9D9C8BB1551}">
      <dgm:prSet/>
      <dgm:spPr/>
      <dgm:t>
        <a:bodyPr/>
        <a:lstStyle/>
        <a:p>
          <a:endParaRPr lang="pt-PT"/>
        </a:p>
      </dgm:t>
    </dgm:pt>
    <dgm:pt modelId="{FDFF5EC8-2F24-4520-8CE8-74CD58B91FD5}" type="sibTrans" cxnId="{EE6EADB7-C696-4FE4-98BB-D9D9C8BB1551}">
      <dgm:prSet/>
      <dgm:spPr/>
      <dgm:t>
        <a:bodyPr/>
        <a:lstStyle/>
        <a:p>
          <a:endParaRPr lang="pt-PT"/>
        </a:p>
      </dgm:t>
    </dgm:pt>
    <dgm:pt modelId="{EA1258FE-8ACB-4D4D-9C9B-878CD340BC0C}">
      <dgm:prSet/>
      <dgm:spPr/>
      <dgm:t>
        <a:bodyPr/>
        <a:lstStyle/>
        <a:p>
          <a:r>
            <a:rPr lang="pt-PT" dirty="0"/>
            <a:t>Donativos em espécie</a:t>
          </a:r>
        </a:p>
      </dgm:t>
    </dgm:pt>
    <dgm:pt modelId="{0B873467-B0F7-4B9F-BAC0-9C8D282415ED}" type="parTrans" cxnId="{5E3F4CB6-78A1-4612-BED6-194C98F81077}">
      <dgm:prSet/>
      <dgm:spPr/>
      <dgm:t>
        <a:bodyPr/>
        <a:lstStyle/>
        <a:p>
          <a:endParaRPr lang="pt-PT"/>
        </a:p>
      </dgm:t>
    </dgm:pt>
    <dgm:pt modelId="{A160A4C5-48A7-45E0-80CC-F1566752A9C7}" type="sibTrans" cxnId="{5E3F4CB6-78A1-4612-BED6-194C98F81077}">
      <dgm:prSet/>
      <dgm:spPr/>
      <dgm:t>
        <a:bodyPr/>
        <a:lstStyle/>
        <a:p>
          <a:endParaRPr lang="pt-PT"/>
        </a:p>
      </dgm:t>
    </dgm:pt>
    <dgm:pt modelId="{04BE0128-E228-4015-9104-6F902A532BEF}" type="pres">
      <dgm:prSet presAssocID="{3FA09DBE-07BD-49F1-8524-F549852CC48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C890B52-805B-4CBE-8FAC-D030C935E593}" type="pres">
      <dgm:prSet presAssocID="{D7FC3761-CC00-4036-BA98-D975D8ECC010}" presName="vertOne" presStyleCnt="0"/>
      <dgm:spPr/>
    </dgm:pt>
    <dgm:pt modelId="{E39FBDB1-8BC7-4E52-833B-AFFF2B8BF419}" type="pres">
      <dgm:prSet presAssocID="{D7FC3761-CC00-4036-BA98-D975D8ECC01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AD361A-8483-4CA2-AF97-774BCF6D4942}" type="pres">
      <dgm:prSet presAssocID="{D7FC3761-CC00-4036-BA98-D975D8ECC010}" presName="parTransOne" presStyleCnt="0"/>
      <dgm:spPr/>
    </dgm:pt>
    <dgm:pt modelId="{6609F829-1545-4A00-B106-BAC99BB6E6C5}" type="pres">
      <dgm:prSet presAssocID="{D7FC3761-CC00-4036-BA98-D975D8ECC010}" presName="horzOne" presStyleCnt="0"/>
      <dgm:spPr/>
    </dgm:pt>
    <dgm:pt modelId="{16904F4D-CB73-4A5F-9293-D8C797C9CEAD}" type="pres">
      <dgm:prSet presAssocID="{76AFE1C5-BCE0-4427-81C6-0112F612F9F8}" presName="vertTwo" presStyleCnt="0"/>
      <dgm:spPr/>
    </dgm:pt>
    <dgm:pt modelId="{14C0650B-8E24-459C-80EA-559066F90456}" type="pres">
      <dgm:prSet presAssocID="{76AFE1C5-BCE0-4427-81C6-0112F612F9F8}" presName="txTwo" presStyleLbl="node2" presStyleIdx="0" presStyleCnt="2" custScaleX="121000" custScaleY="121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51AD7A-BE51-4B2B-8CEE-4C5B31F91817}" type="pres">
      <dgm:prSet presAssocID="{76AFE1C5-BCE0-4427-81C6-0112F612F9F8}" presName="parTransTwo" presStyleCnt="0"/>
      <dgm:spPr/>
    </dgm:pt>
    <dgm:pt modelId="{0C23A5E2-E87C-44EB-B503-E72CAEAA25C3}" type="pres">
      <dgm:prSet presAssocID="{76AFE1C5-BCE0-4427-81C6-0112F612F9F8}" presName="horzTwo" presStyleCnt="0"/>
      <dgm:spPr/>
    </dgm:pt>
    <dgm:pt modelId="{866137F9-DC32-4419-B08B-816E689F799A}" type="pres">
      <dgm:prSet presAssocID="{463E7DCA-E4BB-482D-9E05-CEFC4467F568}" presName="vertThree" presStyleCnt="0"/>
      <dgm:spPr/>
    </dgm:pt>
    <dgm:pt modelId="{F0043D31-4DFA-49F2-B221-60696A094EB7}" type="pres">
      <dgm:prSet presAssocID="{463E7DCA-E4BB-482D-9E05-CEFC4467F568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39AA61-43D4-43D3-B954-E2D6CAD116EC}" type="pres">
      <dgm:prSet presAssocID="{463E7DCA-E4BB-482D-9E05-CEFC4467F568}" presName="horzThree" presStyleCnt="0"/>
      <dgm:spPr/>
    </dgm:pt>
    <dgm:pt modelId="{80617853-0996-4BCE-A8B2-284F1F2A0A2A}" type="pres">
      <dgm:prSet presAssocID="{483FA3C2-1BA0-4A1F-B3C8-5C2395D06E45}" presName="sibSpaceThree" presStyleCnt="0"/>
      <dgm:spPr/>
    </dgm:pt>
    <dgm:pt modelId="{5E3929F3-F9BD-401A-AB24-5BAA18F6BF80}" type="pres">
      <dgm:prSet presAssocID="{6BD79473-CEFD-4A64-9957-AB91BF641E50}" presName="vertThree" presStyleCnt="0"/>
      <dgm:spPr/>
    </dgm:pt>
    <dgm:pt modelId="{44915F6F-4BA4-4F0E-805F-239D8EFB7B1E}" type="pres">
      <dgm:prSet presAssocID="{6BD79473-CEFD-4A64-9957-AB91BF641E50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0AC4CC-A64C-4369-A2D4-76FFD09AF67B}" type="pres">
      <dgm:prSet presAssocID="{6BD79473-CEFD-4A64-9957-AB91BF641E50}" presName="horzThree" presStyleCnt="0"/>
      <dgm:spPr/>
    </dgm:pt>
    <dgm:pt modelId="{6AE3F347-5813-4B99-8277-08485302E029}" type="pres">
      <dgm:prSet presAssocID="{8D2A42A4-C1C9-4EA6-8AB5-D7527728B660}" presName="sibSpaceTwo" presStyleCnt="0"/>
      <dgm:spPr/>
    </dgm:pt>
    <dgm:pt modelId="{8DA94148-47A8-4712-863A-342C1C5A168E}" type="pres">
      <dgm:prSet presAssocID="{32B27E44-F944-4C62-A722-2B34A7CEA928}" presName="vertTwo" presStyleCnt="0"/>
      <dgm:spPr/>
    </dgm:pt>
    <dgm:pt modelId="{78FA4321-F09D-46AC-B98F-DFAC57D1309B}" type="pres">
      <dgm:prSet presAssocID="{32B27E44-F944-4C62-A722-2B34A7CEA928}" presName="txTwo" presStyleLbl="node2" presStyleIdx="1" presStyleCnt="2" custScaleX="100001" custScaleY="100001" custLinFactY="9567" custLinFactNeighborX="-1532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41064-CF31-4F56-99F4-22EB87E4E2A3}" type="pres">
      <dgm:prSet presAssocID="{32B27E44-F944-4C62-A722-2B34A7CEA928}" presName="parTransTwo" presStyleCnt="0"/>
      <dgm:spPr/>
    </dgm:pt>
    <dgm:pt modelId="{75B7E4C9-C4EF-463A-BA6B-1D2381D155B8}" type="pres">
      <dgm:prSet presAssocID="{32B27E44-F944-4C62-A722-2B34A7CEA928}" presName="horzTwo" presStyleCnt="0"/>
      <dgm:spPr/>
    </dgm:pt>
    <dgm:pt modelId="{4DBCEF8A-C09D-4FFD-84A1-DD91C62719C5}" type="pres">
      <dgm:prSet presAssocID="{ED2A7211-4D92-4877-84ED-38D8AFF79922}" presName="vertThree" presStyleCnt="0"/>
      <dgm:spPr/>
    </dgm:pt>
    <dgm:pt modelId="{0A05FA73-6A47-40C6-A850-9371C3B765A7}" type="pres">
      <dgm:prSet presAssocID="{ED2A7211-4D92-4877-84ED-38D8AFF79922}" presName="txThree" presStyleLbl="node3" presStyleIdx="2" presStyleCnt="4" custScaleX="82645" custScaleY="82645" custLinFactNeighborY="320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E4E4B3-6F76-4D35-9A30-45791D80AF20}" type="pres">
      <dgm:prSet presAssocID="{ED2A7211-4D92-4877-84ED-38D8AFF79922}" presName="horzThree" presStyleCnt="0"/>
      <dgm:spPr/>
    </dgm:pt>
    <dgm:pt modelId="{77481270-15D8-4D4E-B170-7CDBCB1DD985}" type="pres">
      <dgm:prSet presAssocID="{FDFF5EC8-2F24-4520-8CE8-74CD58B91FD5}" presName="sibSpaceThree" presStyleCnt="0"/>
      <dgm:spPr/>
    </dgm:pt>
    <dgm:pt modelId="{CF21233E-9152-4F18-A329-57612A26769A}" type="pres">
      <dgm:prSet presAssocID="{EA1258FE-8ACB-4D4D-9C9B-878CD340BC0C}" presName="vertThree" presStyleCnt="0"/>
      <dgm:spPr/>
    </dgm:pt>
    <dgm:pt modelId="{FA177680-BD09-47FF-A314-0C1C05D790B7}" type="pres">
      <dgm:prSet presAssocID="{EA1258FE-8ACB-4D4D-9C9B-878CD340BC0C}" presName="txThree" presStyleLbl="node3" presStyleIdx="3" presStyleCnt="4" custScaleX="82645" custScaleY="82645" custLinFactNeighborY="320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006963-A3CD-447E-931C-5FAC3DC72017}" type="pres">
      <dgm:prSet presAssocID="{EA1258FE-8ACB-4D4D-9C9B-878CD340BC0C}" presName="horzThree" presStyleCnt="0"/>
      <dgm:spPr/>
    </dgm:pt>
  </dgm:ptLst>
  <dgm:cxnLst>
    <dgm:cxn modelId="{5E3F4CB6-78A1-4612-BED6-194C98F81077}" srcId="{32B27E44-F944-4C62-A722-2B34A7CEA928}" destId="{EA1258FE-8ACB-4D4D-9C9B-878CD340BC0C}" srcOrd="1" destOrd="0" parTransId="{0B873467-B0F7-4B9F-BAC0-9C8D282415ED}" sibTransId="{A160A4C5-48A7-45E0-80CC-F1566752A9C7}"/>
    <dgm:cxn modelId="{EE6EADB7-C696-4FE4-98BB-D9D9C8BB1551}" srcId="{32B27E44-F944-4C62-A722-2B34A7CEA928}" destId="{ED2A7211-4D92-4877-84ED-38D8AFF79922}" srcOrd="0" destOrd="0" parTransId="{1A31C2D1-848B-46F3-A47A-CF1461CD0BF5}" sibTransId="{FDFF5EC8-2F24-4520-8CE8-74CD58B91FD5}"/>
    <dgm:cxn modelId="{CAF8E032-7B60-4C7C-998C-4C6EE2713416}" type="presOf" srcId="{ED2A7211-4D92-4877-84ED-38D8AFF79922}" destId="{0A05FA73-6A47-40C6-A850-9371C3B765A7}" srcOrd="0" destOrd="0" presId="urn:microsoft.com/office/officeart/2005/8/layout/hierarchy4"/>
    <dgm:cxn modelId="{AD52A8C8-4EEF-419D-8E7F-BBB54D840536}" srcId="{D7FC3761-CC00-4036-BA98-D975D8ECC010}" destId="{76AFE1C5-BCE0-4427-81C6-0112F612F9F8}" srcOrd="0" destOrd="0" parTransId="{B216E8C1-08DC-4E32-B0C1-C1A156EEC2A3}" sibTransId="{8D2A42A4-C1C9-4EA6-8AB5-D7527728B660}"/>
    <dgm:cxn modelId="{0C609572-1948-4BF1-80D3-73A3C4D8A07B}" srcId="{3FA09DBE-07BD-49F1-8524-F549852CC482}" destId="{D7FC3761-CC00-4036-BA98-D975D8ECC010}" srcOrd="0" destOrd="0" parTransId="{7CCF6D3A-5E6D-4013-8FF9-E4261DB64AB2}" sibTransId="{68D20167-3592-40F9-A383-0EDA1CE7AE8F}"/>
    <dgm:cxn modelId="{CC6800A0-4698-471A-9DD5-84808A1F6206}" type="presOf" srcId="{463E7DCA-E4BB-482D-9E05-CEFC4467F568}" destId="{F0043D31-4DFA-49F2-B221-60696A094EB7}" srcOrd="0" destOrd="0" presId="urn:microsoft.com/office/officeart/2005/8/layout/hierarchy4"/>
    <dgm:cxn modelId="{F06A0F57-D44F-4791-9B72-774271D9587E}" srcId="{76AFE1C5-BCE0-4427-81C6-0112F612F9F8}" destId="{463E7DCA-E4BB-482D-9E05-CEFC4467F568}" srcOrd="0" destOrd="0" parTransId="{CD2B00E9-D830-49D5-84D6-37C297C0188E}" sibTransId="{483FA3C2-1BA0-4A1F-B3C8-5C2395D06E45}"/>
    <dgm:cxn modelId="{27A73C03-8294-4123-A430-C2E83B1FF128}" type="presOf" srcId="{D7FC3761-CC00-4036-BA98-D975D8ECC010}" destId="{E39FBDB1-8BC7-4E52-833B-AFFF2B8BF419}" srcOrd="0" destOrd="0" presId="urn:microsoft.com/office/officeart/2005/8/layout/hierarchy4"/>
    <dgm:cxn modelId="{CE9E2223-B69C-4894-B836-7AB63573D4A3}" type="presOf" srcId="{3FA09DBE-07BD-49F1-8524-F549852CC482}" destId="{04BE0128-E228-4015-9104-6F902A532BEF}" srcOrd="0" destOrd="0" presId="urn:microsoft.com/office/officeart/2005/8/layout/hierarchy4"/>
    <dgm:cxn modelId="{660481B5-74BC-4C17-A985-F907D3A36A0C}" srcId="{76AFE1C5-BCE0-4427-81C6-0112F612F9F8}" destId="{6BD79473-CEFD-4A64-9957-AB91BF641E50}" srcOrd="1" destOrd="0" parTransId="{58BA2EF9-A0A2-45B0-AE9E-821BBD07A232}" sibTransId="{1D6E159C-6B07-4770-A761-658971116DC2}"/>
    <dgm:cxn modelId="{5CE0D8D4-964E-43B7-BD58-B469B53BD8D1}" srcId="{D7FC3761-CC00-4036-BA98-D975D8ECC010}" destId="{32B27E44-F944-4C62-A722-2B34A7CEA928}" srcOrd="1" destOrd="0" parTransId="{100A0370-7F3B-42DA-B741-EE35E76C3F9E}" sibTransId="{F254FE35-16C5-4F26-968D-E3778135A086}"/>
    <dgm:cxn modelId="{25451962-89C7-4BB3-AC8A-D1F4C44C809E}" type="presOf" srcId="{EA1258FE-8ACB-4D4D-9C9B-878CD340BC0C}" destId="{FA177680-BD09-47FF-A314-0C1C05D790B7}" srcOrd="0" destOrd="0" presId="urn:microsoft.com/office/officeart/2005/8/layout/hierarchy4"/>
    <dgm:cxn modelId="{60512449-F36C-4490-9555-321C3A9D39DA}" type="presOf" srcId="{76AFE1C5-BCE0-4427-81C6-0112F612F9F8}" destId="{14C0650B-8E24-459C-80EA-559066F90456}" srcOrd="0" destOrd="0" presId="urn:microsoft.com/office/officeart/2005/8/layout/hierarchy4"/>
    <dgm:cxn modelId="{04618171-57F4-4B2E-B8C7-3435539A86F2}" type="presOf" srcId="{6BD79473-CEFD-4A64-9957-AB91BF641E50}" destId="{44915F6F-4BA4-4F0E-805F-239D8EFB7B1E}" srcOrd="0" destOrd="0" presId="urn:microsoft.com/office/officeart/2005/8/layout/hierarchy4"/>
    <dgm:cxn modelId="{D25B0DDF-355B-47E6-8C7D-DCDDF867CABF}" type="presOf" srcId="{32B27E44-F944-4C62-A722-2B34A7CEA928}" destId="{78FA4321-F09D-46AC-B98F-DFAC57D1309B}" srcOrd="0" destOrd="0" presId="urn:microsoft.com/office/officeart/2005/8/layout/hierarchy4"/>
    <dgm:cxn modelId="{337767C0-8B31-413E-91D2-F9FA2F6173AB}" type="presParOf" srcId="{04BE0128-E228-4015-9104-6F902A532BEF}" destId="{3C890B52-805B-4CBE-8FAC-D030C935E593}" srcOrd="0" destOrd="0" presId="urn:microsoft.com/office/officeart/2005/8/layout/hierarchy4"/>
    <dgm:cxn modelId="{DA9B0D56-29C3-4492-B900-95B284E78C79}" type="presParOf" srcId="{3C890B52-805B-4CBE-8FAC-D030C935E593}" destId="{E39FBDB1-8BC7-4E52-833B-AFFF2B8BF419}" srcOrd="0" destOrd="0" presId="urn:microsoft.com/office/officeart/2005/8/layout/hierarchy4"/>
    <dgm:cxn modelId="{45D03B82-251A-4930-AD04-836BE38F9303}" type="presParOf" srcId="{3C890B52-805B-4CBE-8FAC-D030C935E593}" destId="{20AD361A-8483-4CA2-AF97-774BCF6D4942}" srcOrd="1" destOrd="0" presId="urn:microsoft.com/office/officeart/2005/8/layout/hierarchy4"/>
    <dgm:cxn modelId="{D28FC4F3-8B29-4E4F-964F-EF7A03B84364}" type="presParOf" srcId="{3C890B52-805B-4CBE-8FAC-D030C935E593}" destId="{6609F829-1545-4A00-B106-BAC99BB6E6C5}" srcOrd="2" destOrd="0" presId="urn:microsoft.com/office/officeart/2005/8/layout/hierarchy4"/>
    <dgm:cxn modelId="{CB041AEC-8987-4340-BA36-07ED27D64AAC}" type="presParOf" srcId="{6609F829-1545-4A00-B106-BAC99BB6E6C5}" destId="{16904F4D-CB73-4A5F-9293-D8C797C9CEAD}" srcOrd="0" destOrd="0" presId="urn:microsoft.com/office/officeart/2005/8/layout/hierarchy4"/>
    <dgm:cxn modelId="{1B3ECBEE-C5FD-47BE-94B3-C3A29FC2E79E}" type="presParOf" srcId="{16904F4D-CB73-4A5F-9293-D8C797C9CEAD}" destId="{14C0650B-8E24-459C-80EA-559066F90456}" srcOrd="0" destOrd="0" presId="urn:microsoft.com/office/officeart/2005/8/layout/hierarchy4"/>
    <dgm:cxn modelId="{26E770E6-ED9B-4933-BF66-FCD76F5150CA}" type="presParOf" srcId="{16904F4D-CB73-4A5F-9293-D8C797C9CEAD}" destId="{2C51AD7A-BE51-4B2B-8CEE-4C5B31F91817}" srcOrd="1" destOrd="0" presId="urn:microsoft.com/office/officeart/2005/8/layout/hierarchy4"/>
    <dgm:cxn modelId="{E35E6B03-479F-4DB6-BC52-323FC76285B5}" type="presParOf" srcId="{16904F4D-CB73-4A5F-9293-D8C797C9CEAD}" destId="{0C23A5E2-E87C-44EB-B503-E72CAEAA25C3}" srcOrd="2" destOrd="0" presId="urn:microsoft.com/office/officeart/2005/8/layout/hierarchy4"/>
    <dgm:cxn modelId="{CE7C4AAB-F94E-4CEE-A66F-F0849E114301}" type="presParOf" srcId="{0C23A5E2-E87C-44EB-B503-E72CAEAA25C3}" destId="{866137F9-DC32-4419-B08B-816E689F799A}" srcOrd="0" destOrd="0" presId="urn:microsoft.com/office/officeart/2005/8/layout/hierarchy4"/>
    <dgm:cxn modelId="{15429EDF-4A78-4370-82C0-6E9D5056A4DD}" type="presParOf" srcId="{866137F9-DC32-4419-B08B-816E689F799A}" destId="{F0043D31-4DFA-49F2-B221-60696A094EB7}" srcOrd="0" destOrd="0" presId="urn:microsoft.com/office/officeart/2005/8/layout/hierarchy4"/>
    <dgm:cxn modelId="{72D75101-345D-41B5-96CC-EE728C923EA6}" type="presParOf" srcId="{866137F9-DC32-4419-B08B-816E689F799A}" destId="{1E39AA61-43D4-43D3-B954-E2D6CAD116EC}" srcOrd="1" destOrd="0" presId="urn:microsoft.com/office/officeart/2005/8/layout/hierarchy4"/>
    <dgm:cxn modelId="{1F87D5B0-20B3-4028-B904-E765C304BE3C}" type="presParOf" srcId="{0C23A5E2-E87C-44EB-B503-E72CAEAA25C3}" destId="{80617853-0996-4BCE-A8B2-284F1F2A0A2A}" srcOrd="1" destOrd="0" presId="urn:microsoft.com/office/officeart/2005/8/layout/hierarchy4"/>
    <dgm:cxn modelId="{F2187B2B-FC80-4579-AC7C-2AFA0D98E494}" type="presParOf" srcId="{0C23A5E2-E87C-44EB-B503-E72CAEAA25C3}" destId="{5E3929F3-F9BD-401A-AB24-5BAA18F6BF80}" srcOrd="2" destOrd="0" presId="urn:microsoft.com/office/officeart/2005/8/layout/hierarchy4"/>
    <dgm:cxn modelId="{BBAC84B6-672F-4EB8-9E83-446405D31E77}" type="presParOf" srcId="{5E3929F3-F9BD-401A-AB24-5BAA18F6BF80}" destId="{44915F6F-4BA4-4F0E-805F-239D8EFB7B1E}" srcOrd="0" destOrd="0" presId="urn:microsoft.com/office/officeart/2005/8/layout/hierarchy4"/>
    <dgm:cxn modelId="{B35DDB99-9032-4F03-ABC6-0FC9010E3D37}" type="presParOf" srcId="{5E3929F3-F9BD-401A-AB24-5BAA18F6BF80}" destId="{CD0AC4CC-A64C-4369-A2D4-76FFD09AF67B}" srcOrd="1" destOrd="0" presId="urn:microsoft.com/office/officeart/2005/8/layout/hierarchy4"/>
    <dgm:cxn modelId="{8D899865-F5C9-41A5-9E51-0511192CA37C}" type="presParOf" srcId="{6609F829-1545-4A00-B106-BAC99BB6E6C5}" destId="{6AE3F347-5813-4B99-8277-08485302E029}" srcOrd="1" destOrd="0" presId="urn:microsoft.com/office/officeart/2005/8/layout/hierarchy4"/>
    <dgm:cxn modelId="{4FF821B7-F243-44AD-A757-B23F10196252}" type="presParOf" srcId="{6609F829-1545-4A00-B106-BAC99BB6E6C5}" destId="{8DA94148-47A8-4712-863A-342C1C5A168E}" srcOrd="2" destOrd="0" presId="urn:microsoft.com/office/officeart/2005/8/layout/hierarchy4"/>
    <dgm:cxn modelId="{579148C2-2CF7-45A5-81D4-3B0A6815247C}" type="presParOf" srcId="{8DA94148-47A8-4712-863A-342C1C5A168E}" destId="{78FA4321-F09D-46AC-B98F-DFAC57D1309B}" srcOrd="0" destOrd="0" presId="urn:microsoft.com/office/officeart/2005/8/layout/hierarchy4"/>
    <dgm:cxn modelId="{87768E10-A0EC-44AF-9398-F6616D4A38FB}" type="presParOf" srcId="{8DA94148-47A8-4712-863A-342C1C5A168E}" destId="{50341064-CF31-4F56-99F4-22EB87E4E2A3}" srcOrd="1" destOrd="0" presId="urn:microsoft.com/office/officeart/2005/8/layout/hierarchy4"/>
    <dgm:cxn modelId="{86CF9432-1692-42ED-985E-8428C9DC5B87}" type="presParOf" srcId="{8DA94148-47A8-4712-863A-342C1C5A168E}" destId="{75B7E4C9-C4EF-463A-BA6B-1D2381D155B8}" srcOrd="2" destOrd="0" presId="urn:microsoft.com/office/officeart/2005/8/layout/hierarchy4"/>
    <dgm:cxn modelId="{5BD25578-8C2E-4CCA-A2C4-EE6D32409515}" type="presParOf" srcId="{75B7E4C9-C4EF-463A-BA6B-1D2381D155B8}" destId="{4DBCEF8A-C09D-4FFD-84A1-DD91C62719C5}" srcOrd="0" destOrd="0" presId="urn:microsoft.com/office/officeart/2005/8/layout/hierarchy4"/>
    <dgm:cxn modelId="{49B076A8-071B-49ED-A2FE-2122D0FA9AA2}" type="presParOf" srcId="{4DBCEF8A-C09D-4FFD-84A1-DD91C62719C5}" destId="{0A05FA73-6A47-40C6-A850-9371C3B765A7}" srcOrd="0" destOrd="0" presId="urn:microsoft.com/office/officeart/2005/8/layout/hierarchy4"/>
    <dgm:cxn modelId="{BD99D2B1-BADD-41AC-BDF5-6F5127F68A5B}" type="presParOf" srcId="{4DBCEF8A-C09D-4FFD-84A1-DD91C62719C5}" destId="{9EE4E4B3-6F76-4D35-9A30-45791D80AF20}" srcOrd="1" destOrd="0" presId="urn:microsoft.com/office/officeart/2005/8/layout/hierarchy4"/>
    <dgm:cxn modelId="{2F5DFDE7-3D84-4800-AB77-0767078CECB7}" type="presParOf" srcId="{75B7E4C9-C4EF-463A-BA6B-1D2381D155B8}" destId="{77481270-15D8-4D4E-B170-7CDBCB1DD985}" srcOrd="1" destOrd="0" presId="urn:microsoft.com/office/officeart/2005/8/layout/hierarchy4"/>
    <dgm:cxn modelId="{70714842-AF04-47A7-B83C-599D029B4ABE}" type="presParOf" srcId="{75B7E4C9-C4EF-463A-BA6B-1D2381D155B8}" destId="{CF21233E-9152-4F18-A329-57612A26769A}" srcOrd="2" destOrd="0" presId="urn:microsoft.com/office/officeart/2005/8/layout/hierarchy4"/>
    <dgm:cxn modelId="{31368412-5F1D-4FDB-B6D9-1AC39AC2A66D}" type="presParOf" srcId="{CF21233E-9152-4F18-A329-57612A26769A}" destId="{FA177680-BD09-47FF-A314-0C1C05D790B7}" srcOrd="0" destOrd="0" presId="urn:microsoft.com/office/officeart/2005/8/layout/hierarchy4"/>
    <dgm:cxn modelId="{B1CFDBA1-A593-4DE9-A53E-BE27077FE50F}" type="presParOf" srcId="{CF21233E-9152-4F18-A329-57612A26769A}" destId="{56006963-A3CD-447E-931C-5FAC3DC7201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FBDB1-8BC7-4E52-833B-AFFF2B8BF419}">
      <dsp:nvSpPr>
        <dsp:cNvPr id="0" name=""/>
        <dsp:cNvSpPr/>
      </dsp:nvSpPr>
      <dsp:spPr>
        <a:xfrm>
          <a:off x="3381" y="3422"/>
          <a:ext cx="7901205" cy="127202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5900" kern="1200" dirty="0"/>
            <a:t>21.2b MZN </a:t>
          </a:r>
          <a:r>
            <a:rPr lang="pt-PT" sz="4400" kern="1200" dirty="0"/>
            <a:t>($545.3m)</a:t>
          </a:r>
          <a:endParaRPr lang="pt-PT" sz="5900" kern="1200" dirty="0"/>
        </a:p>
      </dsp:txBody>
      <dsp:txXfrm>
        <a:off x="40637" y="40678"/>
        <a:ext cx="7826693" cy="1197508"/>
      </dsp:txXfrm>
    </dsp:sp>
    <dsp:sp modelId="{14C0650B-8E24-459C-80EA-559066F90456}">
      <dsp:nvSpPr>
        <dsp:cNvPr id="0" name=""/>
        <dsp:cNvSpPr/>
      </dsp:nvSpPr>
      <dsp:spPr>
        <a:xfrm>
          <a:off x="11094" y="1404966"/>
          <a:ext cx="4584835" cy="1539145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/>
            <a:t>Recursos Domésticos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/>
            <a:t>65%</a:t>
          </a:r>
        </a:p>
      </dsp:txBody>
      <dsp:txXfrm>
        <a:off x="56174" y="1450046"/>
        <a:ext cx="4494675" cy="1448985"/>
      </dsp:txXfrm>
    </dsp:sp>
    <dsp:sp modelId="{F0043D31-4DFA-49F2-B221-60696A094EB7}">
      <dsp:nvSpPr>
        <dsp:cNvPr id="0" name=""/>
        <dsp:cNvSpPr/>
      </dsp:nvSpPr>
      <dsp:spPr>
        <a:xfrm>
          <a:off x="408951" y="3073635"/>
          <a:ext cx="1855592" cy="1272020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/>
            <a:t>Receitas do Estado</a:t>
          </a:r>
        </a:p>
      </dsp:txBody>
      <dsp:txXfrm>
        <a:off x="446207" y="3110891"/>
        <a:ext cx="1781080" cy="1197508"/>
      </dsp:txXfrm>
    </dsp:sp>
    <dsp:sp modelId="{44915F6F-4BA4-4F0E-805F-239D8EFB7B1E}">
      <dsp:nvSpPr>
        <dsp:cNvPr id="0" name=""/>
        <dsp:cNvSpPr/>
      </dsp:nvSpPr>
      <dsp:spPr>
        <a:xfrm>
          <a:off x="2342479" y="3073635"/>
          <a:ext cx="1855592" cy="1272020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/>
            <a:t>Receitas Próprias</a:t>
          </a:r>
        </a:p>
      </dsp:txBody>
      <dsp:txXfrm>
        <a:off x="2379735" y="3110891"/>
        <a:ext cx="1781080" cy="1197508"/>
      </dsp:txXfrm>
    </dsp:sp>
    <dsp:sp modelId="{78FA4321-F09D-46AC-B98F-DFAC57D1309B}">
      <dsp:nvSpPr>
        <dsp:cNvPr id="0" name=""/>
        <dsp:cNvSpPr/>
      </dsp:nvSpPr>
      <dsp:spPr>
        <a:xfrm>
          <a:off x="4703617" y="1656185"/>
          <a:ext cx="3145075" cy="1272033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/>
            <a:t>Recursos Externos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/>
            <a:t>35%</a:t>
          </a:r>
        </a:p>
      </dsp:txBody>
      <dsp:txXfrm>
        <a:off x="4740874" y="1693442"/>
        <a:ext cx="3070561" cy="1197519"/>
      </dsp:txXfrm>
    </dsp:sp>
    <dsp:sp modelId="{0A05FA73-6A47-40C6-A850-9371C3B765A7}">
      <dsp:nvSpPr>
        <dsp:cNvPr id="0" name=""/>
        <dsp:cNvSpPr/>
      </dsp:nvSpPr>
      <dsp:spPr>
        <a:xfrm>
          <a:off x="4751815" y="3214028"/>
          <a:ext cx="1533554" cy="1051261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/>
            <a:t>PROSAUDE e projetos com financiamento externo</a:t>
          </a:r>
        </a:p>
      </dsp:txBody>
      <dsp:txXfrm>
        <a:off x="4782605" y="3244818"/>
        <a:ext cx="1471974" cy="989681"/>
      </dsp:txXfrm>
    </dsp:sp>
    <dsp:sp modelId="{FA177680-BD09-47FF-A314-0C1C05D790B7}">
      <dsp:nvSpPr>
        <dsp:cNvPr id="0" name=""/>
        <dsp:cNvSpPr/>
      </dsp:nvSpPr>
      <dsp:spPr>
        <a:xfrm>
          <a:off x="6363304" y="3214028"/>
          <a:ext cx="1533554" cy="1051261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/>
            <a:t>Donativos em espécie</a:t>
          </a:r>
        </a:p>
      </dsp:txBody>
      <dsp:txXfrm>
        <a:off x="6394094" y="3244818"/>
        <a:ext cx="1471974" cy="989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58581CA-AAD2-4941-92FC-4DC0D81572F3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D14D20C-319D-4C23-B994-72E184C2A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20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1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A73A2B7-F34F-4ACF-A767-AB68EC297F25}" type="datetimeFigureOut">
              <a:rPr lang="en-US"/>
              <a:pPr>
                <a:defRPr/>
              </a:pPr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6" tIns="49518" rIns="99036" bIns="4951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9036" tIns="49518" rIns="99036" bIns="4951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l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1731"/>
          </a:xfrm>
          <a:prstGeom prst="rect">
            <a:avLst/>
          </a:prstGeom>
        </p:spPr>
        <p:txBody>
          <a:bodyPr vert="horz" lIns="99036" tIns="49518" rIns="99036" bIns="49518" rtlCol="0" anchor="b"/>
          <a:lstStyle>
            <a:lvl1pPr algn="r">
              <a:defRPr sz="1300" smtClean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D95C91D0-5C77-4C04-8F16-C8BAF4FF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40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75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22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054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98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5C91D0-5C77-4C04-8F16-C8BAF4FF5E46}" type="slidenum">
              <a:rPr lang="en-US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66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88938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88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8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latin typeface="Arial" pitchFamily="34" charset="0"/>
                <a:cs typeface="+mn-cs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5" y="6515100"/>
            <a:ext cx="4535488" cy="304800"/>
          </a:xfrm>
        </p:spPr>
        <p:txBody>
          <a:bodyPr/>
          <a:lstStyle>
            <a:lvl1pPr>
              <a:defRPr sz="140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0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5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447800"/>
            <a:ext cx="4162425" cy="47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5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5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0" y="6488113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415088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3" y="6600825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0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5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400" dirty="0">
                <a:latin typeface="Arial" pitchFamily="34" charset="0"/>
                <a:cs typeface="+mn-cs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5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3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5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chemeClr val="bg2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3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1000">
              <a:solidFill>
                <a:srgbClr val="000000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6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ISAU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1" y="388940"/>
            <a:ext cx="12112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4388" y="1957390"/>
            <a:ext cx="23542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Ministério da Saúde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5532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5532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5532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55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05139" y="1589088"/>
            <a:ext cx="29765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000000"/>
                </a:solidFill>
                <a:latin typeface="Arial"/>
              </a:rPr>
              <a:t>República de Moçambique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98147" y="2564904"/>
            <a:ext cx="74676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147" y="4149080"/>
            <a:ext cx="7467600" cy="99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24"/>
          <p:cNvSpPr>
            <a:spLocks noGrp="1" noChangeArrowheads="1"/>
          </p:cNvSpPr>
          <p:nvPr>
            <p:ph type="ftr" sz="quarter" idx="10"/>
          </p:nvPr>
        </p:nvSpPr>
        <p:spPr>
          <a:xfrm>
            <a:off x="2339976" y="6515100"/>
            <a:ext cx="4535488" cy="304800"/>
          </a:xfrm>
        </p:spPr>
        <p:txBody>
          <a:bodyPr/>
          <a:lstStyle>
            <a:lvl1pPr>
              <a:defRPr sz="1050" dirty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808080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010400" y="6553202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684416-C315-4824-8F13-10322F6A0E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23"/>
          <p:cNvSpPr>
            <a:spLocks noGrp="1" noChangeArrowheads="1"/>
          </p:cNvSpPr>
          <p:nvPr>
            <p:ph type="dt" sz="half" idx="12"/>
          </p:nvPr>
        </p:nvSpPr>
        <p:spPr>
          <a:xfrm>
            <a:off x="122238" y="6562727"/>
            <a:ext cx="2133600" cy="24447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45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2001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0FC644F-BCCD-4508-8487-37397B0E6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279277-4E9E-4368-983E-DA0225885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276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1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6" y="1447800"/>
            <a:ext cx="4162425" cy="478951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CB0D0E-C6F3-4D20-AC26-7A6155750D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26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6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5399CF-C11F-4745-BA9B-509E183855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1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39976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590550" y="6613527"/>
            <a:ext cx="161925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81367-5A07-45C7-9435-A904D42CCC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94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17751" y="6488115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>
          <a:xfrm>
            <a:off x="590550" y="6597650"/>
            <a:ext cx="1619250" cy="2603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CE3B89-7983-4489-B35A-F63A1EF9E3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415090"/>
            <a:ext cx="4392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>
          <a:xfrm>
            <a:off x="684214" y="6600827"/>
            <a:ext cx="1525587" cy="2571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558EA89-30C3-4774-BB45-96DD02CF24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10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2E245D-4276-4BD0-9613-CE346458D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68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6201"/>
            <a:ext cx="78105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33425" y="847726"/>
            <a:ext cx="990600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1050" dirty="0">
                <a:solidFill>
                  <a:srgbClr val="000000"/>
                </a:solidFill>
                <a:latin typeface="Arial"/>
              </a:rPr>
              <a:t>MISAU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8412DC-56B6-40F6-8CAA-8E522B159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68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39976" y="63785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1814" y="95250"/>
            <a:ext cx="2166937" cy="6457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1" y="95250"/>
            <a:ext cx="6348413" cy="6457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2EA9B3-22BC-4573-851C-2043CDD721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0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" y="0"/>
            <a:ext cx="0" cy="6858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4800" y="0"/>
            <a:ext cx="0" cy="685800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9738" y="0"/>
            <a:ext cx="0" cy="6858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550" y="0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9976" y="6391275"/>
            <a:ext cx="43926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dirty="0">
                <a:solidFill>
                  <a:srgbClr val="808080">
                    <a:lumMod val="40000"/>
                    <a:lumOff val="60000"/>
                  </a:srgbClr>
                </a:solidFill>
                <a:latin typeface="Arial"/>
              </a:rPr>
              <a:t>MISAU: O nosso maior valor é a vida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899592" y="1152144"/>
            <a:ext cx="35078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5148064" y="1152144"/>
            <a:ext cx="3602744" cy="50131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99592" y="256032"/>
            <a:ext cx="78420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804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 userDrawn="1"/>
        </p:nvSpPr>
        <p:spPr bwMode="gray">
          <a:xfrm>
            <a:off x="392114" y="1154113"/>
            <a:ext cx="4014787" cy="51355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06000"/>
              </a:lnSpc>
              <a:spcBef>
                <a:spcPct val="80000"/>
              </a:spcBef>
              <a:buClr>
                <a:srgbClr val="000000"/>
              </a:buClr>
              <a:buSzPct val="80000"/>
              <a:buFont typeface="Wingdings" pitchFamily="2" charset="2"/>
              <a:buNone/>
              <a:defRPr/>
            </a:pPr>
            <a:endParaRPr lang="af-ZA" sz="7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152144"/>
            <a:ext cx="4014216" cy="5138928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  <a:lvl2pPr>
              <a:defRPr/>
            </a:lvl2pPr>
            <a:lvl3pPr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/>
          </p:nvPr>
        </p:nvSpPr>
        <p:spPr>
          <a:xfrm>
            <a:off x="4736592" y="1152144"/>
            <a:ext cx="4014216" cy="51389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393192" y="256032"/>
            <a:ext cx="8348472" cy="521208"/>
          </a:xfrm>
          <a:solidFill>
            <a:srgbClr val="FFFFFF"/>
          </a:solidFill>
        </p:spPr>
        <p:txBody>
          <a:bodyPr anchor="b"/>
          <a:lstStyle>
            <a:lvl1pPr>
              <a:buNone/>
              <a:defRPr sz="1200" b="1"/>
            </a:lvl1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8710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521730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0" name="think-cell Slide" r:id="rId17" imgW="360" imgH="360" progId="">
                  <p:embed/>
                </p:oleObj>
              </mc:Choice>
              <mc:Fallback>
                <p:oleObj name="think-cell Slide" r:id="rId17" imgW="360" imgH="360" progId="">
                  <p:embed/>
                  <p:pic>
                    <p:nvPicPr>
                      <p:cNvPr id="0" name="Picture 2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6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/>
          </p:nvPr>
        </p:nvGraphicFramePr>
        <p:xfrm>
          <a:off x="1589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4" name="think-cell Slide" r:id="rId17" imgW="360" imgH="360" progId="">
                  <p:embed/>
                </p:oleObj>
              </mc:Choice>
              <mc:Fallback>
                <p:oleObj name="think-cell Slide" r:id="rId17" imgW="360" imgH="360" progId="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95250"/>
            <a:ext cx="64579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447800"/>
            <a:ext cx="84772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3527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72" name="Rectangle 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24675" y="6613527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 smtClean="0">
                <a:solidFill>
                  <a:srgbClr val="FFFFFF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F364195-4E88-4871-B325-B985840FEC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6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500">
          <a:solidFill>
            <a:schemeClr val="tx1"/>
          </a:solidFill>
          <a:latin typeface="+mn-lt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66C1FC"/>
        </a:buClr>
        <a:buChar char="•"/>
        <a:defRPr sz="1200"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352800"/>
            <a:ext cx="7467600" cy="1985546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pt-PT" sz="2400" dirty="0"/>
              <a:t>ARRECADAÇÃO DE RECEITAS</a:t>
            </a: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>
                <a:solidFill>
                  <a:schemeClr val="bg1"/>
                </a:solidFill>
              </a:rPr>
              <a:t/>
            </a:r>
            <a:br>
              <a:rPr lang="pt-PT" sz="2400" dirty="0">
                <a:solidFill>
                  <a:schemeClr val="bg1"/>
                </a:solidFill>
              </a:rPr>
            </a:br>
            <a:r>
              <a:rPr lang="pt-PT" sz="2400" dirty="0">
                <a:solidFill>
                  <a:schemeClr val="bg1"/>
                </a:solidFill>
              </a:rPr>
              <a:t>GTF, 15 de Setembro de 2016</a:t>
            </a:r>
          </a:p>
        </p:txBody>
      </p:sp>
      <p:sp>
        <p:nvSpPr>
          <p:cNvPr id="1536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E4D5B0D-1974-483B-B0C7-8468A183AD99}" type="slidenum">
              <a:rPr lang="pt-PT" smtClean="0">
                <a:latin typeface="Arial" charset="0"/>
              </a:rPr>
              <a:pPr/>
              <a:t>1</a:t>
            </a:fld>
            <a:endParaRPr lang="pt-PT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9FF66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pt-PT" sz="2500" dirty="0" smtClean="0"/>
              <a:t>Conteúdo</a:t>
            </a:r>
            <a:endParaRPr lang="pt-PT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pt-PT" dirty="0"/>
              <a:t>Ponto de situação;</a:t>
            </a:r>
          </a:p>
          <a:p>
            <a:r>
              <a:rPr lang="pt-PT" dirty="0"/>
              <a:t>Espaço fiscal;</a:t>
            </a:r>
          </a:p>
          <a:p>
            <a:r>
              <a:rPr lang="pt-PT" dirty="0"/>
              <a:t>Pontos para discussão;</a:t>
            </a:r>
          </a:p>
          <a:p>
            <a:r>
              <a:rPr lang="pt-PT" dirty="0"/>
              <a:t>Questões chave.</a:t>
            </a:r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5800" y="1143000"/>
            <a:ext cx="8229600" cy="512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rgbClr val="FFFFFF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rgbClr val="FFFFFF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rgbClr val="FFFFFF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C1FC"/>
              </a:buClr>
              <a:buChar char="•"/>
              <a:defRPr sz="1600">
                <a:solidFill>
                  <a:srgbClr val="FFFFFF"/>
                </a:solidFill>
                <a:latin typeface="+mn-lt"/>
              </a:defRPr>
            </a:lvl9pPr>
          </a:lstStyle>
          <a:p>
            <a:r>
              <a:rPr lang="pt-PT" b="1" kern="0" dirty="0"/>
              <a:t>Per capita despendido em saúde baixo</a:t>
            </a:r>
            <a:endParaRPr lang="en-US" b="1" kern="0" dirty="0"/>
          </a:p>
          <a:p>
            <a:r>
              <a:rPr lang="pt-PT" kern="0" dirty="0"/>
              <a:t>Em 2012 Moçambique gastou 33 USD per capita em saúde</a:t>
            </a:r>
          </a:p>
          <a:p>
            <a:pPr lvl="1"/>
            <a:r>
              <a:rPr lang="pt-PT" kern="0" dirty="0"/>
              <a:t>pacote de Cobertura Universal de Saúde para cuidados de saúde primários estimado em 86 USD per capita - Lacuna: 53 USD per capita</a:t>
            </a:r>
          </a:p>
          <a:p>
            <a:pPr lvl="1"/>
            <a:endParaRPr lang="en-US" kern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5250"/>
            <a:ext cx="6553200" cy="1047750"/>
          </a:xfrm>
          <a:solidFill>
            <a:srgbClr val="99FF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kern="1200" dirty="0"/>
              <a:t>PONTO DE SITUAÇÃO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538"/>
          <a:stretch/>
        </p:blipFill>
        <p:spPr>
          <a:xfrm>
            <a:off x="2667000" y="3785452"/>
            <a:ext cx="3848100" cy="246141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35261" y="3605212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Mozambique’s per-capita expenditure is low</a:t>
            </a:r>
          </a:p>
        </p:txBody>
      </p:sp>
    </p:spTree>
    <p:extLst>
      <p:ext uri="{BB962C8B-B14F-4D97-AF65-F5344CB8AC3E}">
        <p14:creationId xmlns:p14="http://schemas.microsoft.com/office/powerpoint/2010/main" val="301536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pt-PT" sz="3200" kern="1200" dirty="0"/>
              <a:t>Principais fontes de financiamento </a:t>
            </a:r>
            <a:r>
              <a:rPr lang="en-GB" sz="3200" kern="1200" dirty="0"/>
              <a:t>(REO 2015)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624471" y="1744217"/>
          <a:ext cx="7907969" cy="434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8200" y="6203559"/>
            <a:ext cx="6048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/>
              <a:t>Fonte: 2015, </a:t>
            </a:r>
            <a:r>
              <a:rPr lang="pt-PT" sz="1600" i="1" dirty="0">
                <a:solidFill>
                  <a:schemeClr val="accent4">
                    <a:lumMod val="75000"/>
                  </a:schemeClr>
                </a:solidFill>
              </a:rPr>
              <a:t>REO do Sector Saúde IV Final</a:t>
            </a:r>
            <a:endParaRPr lang="pt-PT" sz="16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3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95250"/>
            <a:ext cx="7239000" cy="1200150"/>
          </a:xfrm>
        </p:spPr>
        <p:txBody>
          <a:bodyPr/>
          <a:lstStyle/>
          <a:p>
            <a:r>
              <a:rPr lang="pt-PT" dirty="0"/>
              <a:t>Donde poderiam ser obtidos fundos adicionais?</a:t>
            </a:r>
            <a:br>
              <a:rPr lang="pt-PT" dirty="0"/>
            </a:br>
            <a:r>
              <a:rPr lang="pt-PT" dirty="0"/>
              <a:t>Os cinco pilares do espaço fiscal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PT" sz="1600" u="sng" dirty="0"/>
              <a:t>Macroeconomia:</a:t>
            </a:r>
            <a:r>
              <a:rPr lang="pt-PT" sz="1600" dirty="0"/>
              <a:t> como poderá o crescimento económico ter um impacto nos níveis de recursos para a saúde?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PT" sz="1600" u="sng" dirty="0"/>
              <a:t>Recursos </a:t>
            </a:r>
            <a:r>
              <a:rPr lang="pt-PT" sz="1600" u="sng" dirty="0" err="1"/>
              <a:t>especificos</a:t>
            </a:r>
            <a:r>
              <a:rPr lang="pt-PT" sz="1600" u="sng" dirty="0"/>
              <a:t> para Saúde</a:t>
            </a:r>
            <a:r>
              <a:rPr lang="pt-PT" sz="1600" dirty="0"/>
              <a:t>:  Poderiam ser postos em pratica impostos específicos para a saúde na arrecadação de fundos?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PT" sz="1600" u="sng" dirty="0" err="1"/>
              <a:t>Re-priorização</a:t>
            </a:r>
            <a:r>
              <a:rPr lang="pt-PT" sz="1600" u="sng" dirty="0"/>
              <a:t>:</a:t>
            </a:r>
            <a:r>
              <a:rPr lang="pt-PT" sz="1600" dirty="0"/>
              <a:t> o governo poderia realocar recursos para o sector da saúde?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PT" sz="1600" u="sng" dirty="0"/>
              <a:t>Ajuda para o Desenvolvimento: </a:t>
            </a:r>
            <a:r>
              <a:rPr lang="pt-PT" sz="1600" dirty="0"/>
              <a:t>Como poderia o fluxo de ajuda externa futura ter impacto no envelope de recursos para a saúde?  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PT" sz="1600" u="sng" dirty="0"/>
              <a:t>Ganhos em eficiência: </a:t>
            </a:r>
            <a:r>
              <a:rPr lang="pt-PT" sz="1600" dirty="0"/>
              <a:t>Poderiam as despesa correntes ser mais eficientes?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1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81000"/>
            <a:ext cx="5943600" cy="749235"/>
          </a:xfrm>
        </p:spPr>
        <p:txBody>
          <a:bodyPr>
            <a:normAutofit/>
          </a:bodyPr>
          <a:lstStyle/>
          <a:p>
            <a:r>
              <a:rPr lang="pt-PT" sz="3000" dirty="0"/>
              <a:t>Avaliando o espaço fiscal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33" y="1752600"/>
            <a:ext cx="5257214" cy="3816536"/>
          </a:xfrm>
          <a:prstGeom prst="rect">
            <a:avLst/>
          </a:prstGeom>
        </p:spPr>
      </p:pic>
      <p:sp>
        <p:nvSpPr>
          <p:cNvPr id="4" name="Speech Bubble: Rectangle 3"/>
          <p:cNvSpPr/>
          <p:nvPr/>
        </p:nvSpPr>
        <p:spPr>
          <a:xfrm>
            <a:off x="6019800" y="1447800"/>
            <a:ext cx="1676400" cy="1219200"/>
          </a:xfrm>
          <a:prstGeom prst="wedgeRectCallout">
            <a:avLst>
              <a:gd name="adj1" fmla="val -114866"/>
              <a:gd name="adj2" fmla="val 1572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pt-PT" sz="1100" dirty="0"/>
              <a:t>Crescimento económico</a:t>
            </a:r>
          </a:p>
          <a:p>
            <a:pPr fontAlgn="t"/>
            <a:r>
              <a:rPr lang="pt-PT" sz="1100" dirty="0"/>
              <a:t>Arrecadação de receitas</a:t>
            </a:r>
          </a:p>
          <a:p>
            <a:pPr fontAlgn="t"/>
            <a:r>
              <a:rPr lang="pt-PT" sz="1100" dirty="0"/>
              <a:t>Divida/ </a:t>
            </a:r>
            <a:r>
              <a:rPr lang="pt-PT" sz="1100" dirty="0" err="1"/>
              <a:t>equilibrio</a:t>
            </a:r>
            <a:r>
              <a:rPr lang="pt-PT" sz="1100" dirty="0"/>
              <a:t> fiscal da inflação na saúde</a:t>
            </a:r>
          </a:p>
        </p:txBody>
      </p:sp>
      <p:sp>
        <p:nvSpPr>
          <p:cNvPr id="5" name="Speech Bubble: Rectangle 4"/>
          <p:cNvSpPr/>
          <p:nvPr/>
        </p:nvSpPr>
        <p:spPr>
          <a:xfrm>
            <a:off x="6705600" y="2898868"/>
            <a:ext cx="1676400" cy="1219200"/>
          </a:xfrm>
          <a:prstGeom prst="wedgeRectCallout">
            <a:avLst>
              <a:gd name="adj1" fmla="val -85834"/>
              <a:gd name="adj2" fmla="val 121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pt-PT" sz="1100" dirty="0"/>
              <a:t>Prioridade politica</a:t>
            </a:r>
          </a:p>
          <a:p>
            <a:pPr fontAlgn="t"/>
            <a:r>
              <a:rPr lang="pt-PT" sz="1100" dirty="0"/>
              <a:t>Desempenho do Sector (Execução orçamental, resultados)</a:t>
            </a:r>
          </a:p>
        </p:txBody>
      </p:sp>
      <p:sp>
        <p:nvSpPr>
          <p:cNvPr id="6" name="Speech Bubble: Rectangle 5"/>
          <p:cNvSpPr/>
          <p:nvPr/>
        </p:nvSpPr>
        <p:spPr>
          <a:xfrm>
            <a:off x="6476121" y="4435633"/>
            <a:ext cx="1676400" cy="1219200"/>
          </a:xfrm>
          <a:prstGeom prst="wedgeRectCallout">
            <a:avLst>
              <a:gd name="adj1" fmla="val -85834"/>
              <a:gd name="adj2" fmla="val 121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pt-PT" sz="1100" dirty="0"/>
              <a:t>Impostos específicos, taxas moderardoras, taxas consignadas</a:t>
            </a:r>
            <a:endParaRPr lang="en-US" sz="1100" dirty="0"/>
          </a:p>
        </p:txBody>
      </p:sp>
      <p:sp>
        <p:nvSpPr>
          <p:cNvPr id="7" name="Speech Bubble: Rectangle 6"/>
          <p:cNvSpPr/>
          <p:nvPr/>
        </p:nvSpPr>
        <p:spPr>
          <a:xfrm>
            <a:off x="1828800" y="5181600"/>
            <a:ext cx="1676400" cy="1219200"/>
          </a:xfrm>
          <a:prstGeom prst="wedgeRectCallout">
            <a:avLst>
              <a:gd name="adj1" fmla="val 11820"/>
              <a:gd name="adj2" fmla="val -6895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pt-PT" sz="1100" dirty="0"/>
              <a:t>Programação da previsão de desembolsos</a:t>
            </a:r>
            <a:endParaRPr lang="en-US" sz="1100" dirty="0"/>
          </a:p>
        </p:txBody>
      </p:sp>
      <p:sp>
        <p:nvSpPr>
          <p:cNvPr id="8" name="Speech Bubble: Rectangle 7"/>
          <p:cNvSpPr/>
          <p:nvPr/>
        </p:nvSpPr>
        <p:spPr>
          <a:xfrm>
            <a:off x="533400" y="1752600"/>
            <a:ext cx="1676400" cy="1219200"/>
          </a:xfrm>
          <a:prstGeom prst="wedgeRectCallout">
            <a:avLst>
              <a:gd name="adj1" fmla="val 53609"/>
              <a:gd name="adj2" fmla="val 5806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pt-PT" sz="1100" dirty="0"/>
              <a:t>Transparência &amp; prestação de contas</a:t>
            </a:r>
          </a:p>
          <a:p>
            <a:pPr fontAlgn="t"/>
            <a:r>
              <a:rPr lang="pt-PT" sz="1100" dirty="0"/>
              <a:t>Eficiência técnica</a:t>
            </a:r>
          </a:p>
          <a:p>
            <a:pPr fontAlgn="t"/>
            <a:r>
              <a:rPr lang="pt-PT" sz="1100" dirty="0"/>
              <a:t>Eficiência </a:t>
            </a:r>
            <a:r>
              <a:rPr lang="pt-PT" sz="1100" dirty="0" err="1"/>
              <a:t>alocativa</a:t>
            </a:r>
            <a:endParaRPr lang="pt-PT" sz="1100" dirty="0"/>
          </a:p>
        </p:txBody>
      </p:sp>
    </p:spTree>
    <p:extLst>
      <p:ext uri="{BB962C8B-B14F-4D97-AF65-F5344CB8AC3E}">
        <p14:creationId xmlns:p14="http://schemas.microsoft.com/office/powerpoint/2010/main" val="363738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7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39654" y="838200"/>
            <a:ext cx="8216163" cy="4732806"/>
            <a:chOff x="927837" y="1344168"/>
            <a:chExt cx="8216163" cy="4033881"/>
          </a:xfrm>
        </p:grpSpPr>
        <p:grpSp>
          <p:nvGrpSpPr>
            <p:cNvPr id="6" name="Group 5"/>
            <p:cNvGrpSpPr/>
            <p:nvPr/>
          </p:nvGrpSpPr>
          <p:grpSpPr>
            <a:xfrm>
              <a:off x="991727" y="2203055"/>
              <a:ext cx="590166" cy="535417"/>
              <a:chOff x="1000776" y="2203055"/>
              <a:chExt cx="590166" cy="535417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1000776" y="2203055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60"/>
              <p:cNvSpPr>
                <a:spLocks noEditPoints="1"/>
              </p:cNvSpPr>
              <p:nvPr/>
            </p:nvSpPr>
            <p:spPr bwMode="auto">
              <a:xfrm>
                <a:off x="1090812" y="2296638"/>
                <a:ext cx="419894" cy="365235"/>
              </a:xfrm>
              <a:custGeom>
                <a:avLst/>
                <a:gdLst>
                  <a:gd name="T0" fmla="*/ 121 w 578"/>
                  <a:gd name="T1" fmla="*/ 1 h 578"/>
                  <a:gd name="T2" fmla="*/ 71 w 578"/>
                  <a:gd name="T3" fmla="*/ 16 h 578"/>
                  <a:gd name="T4" fmla="*/ 31 w 578"/>
                  <a:gd name="T5" fmla="*/ 49 h 578"/>
                  <a:gd name="T6" fmla="*/ 7 w 578"/>
                  <a:gd name="T7" fmla="*/ 95 h 578"/>
                  <a:gd name="T8" fmla="*/ 0 w 578"/>
                  <a:gd name="T9" fmla="*/ 444 h 578"/>
                  <a:gd name="T10" fmla="*/ 7 w 578"/>
                  <a:gd name="T11" fmla="*/ 484 h 578"/>
                  <a:gd name="T12" fmla="*/ 31 w 578"/>
                  <a:gd name="T13" fmla="*/ 529 h 578"/>
                  <a:gd name="T14" fmla="*/ 71 w 578"/>
                  <a:gd name="T15" fmla="*/ 562 h 578"/>
                  <a:gd name="T16" fmla="*/ 121 w 578"/>
                  <a:gd name="T17" fmla="*/ 578 h 578"/>
                  <a:gd name="T18" fmla="*/ 458 w 578"/>
                  <a:gd name="T19" fmla="*/ 578 h 578"/>
                  <a:gd name="T20" fmla="*/ 508 w 578"/>
                  <a:gd name="T21" fmla="*/ 562 h 578"/>
                  <a:gd name="T22" fmla="*/ 547 w 578"/>
                  <a:gd name="T23" fmla="*/ 529 h 578"/>
                  <a:gd name="T24" fmla="*/ 571 w 578"/>
                  <a:gd name="T25" fmla="*/ 484 h 578"/>
                  <a:gd name="T26" fmla="*/ 578 w 578"/>
                  <a:gd name="T27" fmla="*/ 135 h 578"/>
                  <a:gd name="T28" fmla="*/ 571 w 578"/>
                  <a:gd name="T29" fmla="*/ 95 h 578"/>
                  <a:gd name="T30" fmla="*/ 547 w 578"/>
                  <a:gd name="T31" fmla="*/ 49 h 578"/>
                  <a:gd name="T32" fmla="*/ 508 w 578"/>
                  <a:gd name="T33" fmla="*/ 16 h 578"/>
                  <a:gd name="T34" fmla="*/ 458 w 578"/>
                  <a:gd name="T35" fmla="*/ 1 h 578"/>
                  <a:gd name="T36" fmla="*/ 134 w 578"/>
                  <a:gd name="T37" fmla="*/ 521 h 578"/>
                  <a:gd name="T38" fmla="*/ 111 w 578"/>
                  <a:gd name="T39" fmla="*/ 518 h 578"/>
                  <a:gd name="T40" fmla="*/ 85 w 578"/>
                  <a:gd name="T41" fmla="*/ 504 h 578"/>
                  <a:gd name="T42" fmla="*/ 67 w 578"/>
                  <a:gd name="T43" fmla="*/ 481 h 578"/>
                  <a:gd name="T44" fmla="*/ 58 w 578"/>
                  <a:gd name="T45" fmla="*/ 451 h 578"/>
                  <a:gd name="T46" fmla="*/ 58 w 578"/>
                  <a:gd name="T47" fmla="*/ 284 h 578"/>
                  <a:gd name="T48" fmla="*/ 182 w 578"/>
                  <a:gd name="T49" fmla="*/ 335 h 578"/>
                  <a:gd name="T50" fmla="*/ 191 w 578"/>
                  <a:gd name="T51" fmla="*/ 345 h 578"/>
                  <a:gd name="T52" fmla="*/ 312 w 578"/>
                  <a:gd name="T53" fmla="*/ 240 h 578"/>
                  <a:gd name="T54" fmla="*/ 321 w 578"/>
                  <a:gd name="T55" fmla="*/ 226 h 578"/>
                  <a:gd name="T56" fmla="*/ 317 w 578"/>
                  <a:gd name="T57" fmla="*/ 205 h 578"/>
                  <a:gd name="T58" fmla="*/ 199 w 578"/>
                  <a:gd name="T59" fmla="*/ 98 h 578"/>
                  <a:gd name="T60" fmla="*/ 186 w 578"/>
                  <a:gd name="T61" fmla="*/ 98 h 578"/>
                  <a:gd name="T62" fmla="*/ 181 w 578"/>
                  <a:gd name="T63" fmla="*/ 157 h 578"/>
                  <a:gd name="T64" fmla="*/ 57 w 578"/>
                  <a:gd name="T65" fmla="*/ 135 h 578"/>
                  <a:gd name="T66" fmla="*/ 61 w 578"/>
                  <a:gd name="T67" fmla="*/ 113 h 578"/>
                  <a:gd name="T68" fmla="*/ 75 w 578"/>
                  <a:gd name="T69" fmla="*/ 86 h 578"/>
                  <a:gd name="T70" fmla="*/ 97 w 578"/>
                  <a:gd name="T71" fmla="*/ 68 h 578"/>
                  <a:gd name="T72" fmla="*/ 127 w 578"/>
                  <a:gd name="T73" fmla="*/ 58 h 578"/>
                  <a:gd name="T74" fmla="*/ 451 w 578"/>
                  <a:gd name="T75" fmla="*/ 58 h 578"/>
                  <a:gd name="T76" fmla="*/ 481 w 578"/>
                  <a:gd name="T77" fmla="*/ 68 h 578"/>
                  <a:gd name="T78" fmla="*/ 503 w 578"/>
                  <a:gd name="T79" fmla="*/ 86 h 578"/>
                  <a:gd name="T80" fmla="*/ 517 w 578"/>
                  <a:gd name="T81" fmla="*/ 113 h 578"/>
                  <a:gd name="T82" fmla="*/ 521 w 578"/>
                  <a:gd name="T83" fmla="*/ 295 h 578"/>
                  <a:gd name="T84" fmla="*/ 397 w 578"/>
                  <a:gd name="T85" fmla="*/ 248 h 578"/>
                  <a:gd name="T86" fmla="*/ 393 w 578"/>
                  <a:gd name="T87" fmla="*/ 236 h 578"/>
                  <a:gd name="T88" fmla="*/ 379 w 578"/>
                  <a:gd name="T89" fmla="*/ 236 h 578"/>
                  <a:gd name="T90" fmla="*/ 261 w 578"/>
                  <a:gd name="T91" fmla="*/ 343 h 578"/>
                  <a:gd name="T92" fmla="*/ 257 w 578"/>
                  <a:gd name="T93" fmla="*/ 364 h 578"/>
                  <a:gd name="T94" fmla="*/ 376 w 578"/>
                  <a:gd name="T95" fmla="*/ 477 h 578"/>
                  <a:gd name="T96" fmla="*/ 387 w 578"/>
                  <a:gd name="T97" fmla="*/ 483 h 578"/>
                  <a:gd name="T98" fmla="*/ 397 w 578"/>
                  <a:gd name="T99" fmla="*/ 473 h 578"/>
                  <a:gd name="T100" fmla="*/ 520 w 578"/>
                  <a:gd name="T101" fmla="*/ 421 h 578"/>
                  <a:gd name="T102" fmla="*/ 520 w 578"/>
                  <a:gd name="T103" fmla="*/ 451 h 578"/>
                  <a:gd name="T104" fmla="*/ 511 w 578"/>
                  <a:gd name="T105" fmla="*/ 481 h 578"/>
                  <a:gd name="T106" fmla="*/ 493 w 578"/>
                  <a:gd name="T107" fmla="*/ 504 h 578"/>
                  <a:gd name="T108" fmla="*/ 467 w 578"/>
                  <a:gd name="T109" fmla="*/ 518 h 578"/>
                  <a:gd name="T110" fmla="*/ 444 w 578"/>
                  <a:gd name="T111" fmla="*/ 52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78" h="578">
                    <a:moveTo>
                      <a:pt x="444" y="0"/>
                    </a:moveTo>
                    <a:lnTo>
                      <a:pt x="134" y="0"/>
                    </a:lnTo>
                    <a:lnTo>
                      <a:pt x="134" y="0"/>
                    </a:lnTo>
                    <a:lnTo>
                      <a:pt x="121" y="1"/>
                    </a:lnTo>
                    <a:lnTo>
                      <a:pt x="107" y="3"/>
                    </a:lnTo>
                    <a:lnTo>
                      <a:pt x="95" y="7"/>
                    </a:lnTo>
                    <a:lnTo>
                      <a:pt x="82" y="11"/>
                    </a:lnTo>
                    <a:lnTo>
                      <a:pt x="71" y="16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39" y="40"/>
                    </a:lnTo>
                    <a:lnTo>
                      <a:pt x="31" y="49"/>
                    </a:lnTo>
                    <a:lnTo>
                      <a:pt x="23" y="60"/>
                    </a:lnTo>
                    <a:lnTo>
                      <a:pt x="16" y="71"/>
                    </a:lnTo>
                    <a:lnTo>
                      <a:pt x="11" y="83"/>
                    </a:lnTo>
                    <a:lnTo>
                      <a:pt x="7" y="95"/>
                    </a:lnTo>
                    <a:lnTo>
                      <a:pt x="3" y="108"/>
                    </a:lnTo>
                    <a:lnTo>
                      <a:pt x="1" y="121"/>
                    </a:lnTo>
                    <a:lnTo>
                      <a:pt x="0" y="135"/>
                    </a:lnTo>
                    <a:lnTo>
                      <a:pt x="0" y="444"/>
                    </a:lnTo>
                    <a:lnTo>
                      <a:pt x="0" y="444"/>
                    </a:lnTo>
                    <a:lnTo>
                      <a:pt x="1" y="457"/>
                    </a:lnTo>
                    <a:lnTo>
                      <a:pt x="3" y="471"/>
                    </a:lnTo>
                    <a:lnTo>
                      <a:pt x="7" y="484"/>
                    </a:lnTo>
                    <a:lnTo>
                      <a:pt x="11" y="496"/>
                    </a:lnTo>
                    <a:lnTo>
                      <a:pt x="16" y="508"/>
                    </a:lnTo>
                    <a:lnTo>
                      <a:pt x="23" y="519"/>
                    </a:lnTo>
                    <a:lnTo>
                      <a:pt x="31" y="529"/>
                    </a:lnTo>
                    <a:lnTo>
                      <a:pt x="39" y="539"/>
                    </a:lnTo>
                    <a:lnTo>
                      <a:pt x="49" y="547"/>
                    </a:lnTo>
                    <a:lnTo>
                      <a:pt x="59" y="555"/>
                    </a:lnTo>
                    <a:lnTo>
                      <a:pt x="71" y="562"/>
                    </a:lnTo>
                    <a:lnTo>
                      <a:pt x="82" y="568"/>
                    </a:lnTo>
                    <a:lnTo>
                      <a:pt x="95" y="573"/>
                    </a:lnTo>
                    <a:lnTo>
                      <a:pt x="107" y="576"/>
                    </a:lnTo>
                    <a:lnTo>
                      <a:pt x="121" y="578"/>
                    </a:lnTo>
                    <a:lnTo>
                      <a:pt x="134" y="578"/>
                    </a:lnTo>
                    <a:lnTo>
                      <a:pt x="444" y="578"/>
                    </a:lnTo>
                    <a:lnTo>
                      <a:pt x="444" y="578"/>
                    </a:lnTo>
                    <a:lnTo>
                      <a:pt x="458" y="578"/>
                    </a:lnTo>
                    <a:lnTo>
                      <a:pt x="471" y="576"/>
                    </a:lnTo>
                    <a:lnTo>
                      <a:pt x="484" y="573"/>
                    </a:lnTo>
                    <a:lnTo>
                      <a:pt x="496" y="568"/>
                    </a:lnTo>
                    <a:lnTo>
                      <a:pt x="508" y="562"/>
                    </a:lnTo>
                    <a:lnTo>
                      <a:pt x="519" y="555"/>
                    </a:lnTo>
                    <a:lnTo>
                      <a:pt x="529" y="547"/>
                    </a:lnTo>
                    <a:lnTo>
                      <a:pt x="539" y="539"/>
                    </a:lnTo>
                    <a:lnTo>
                      <a:pt x="547" y="529"/>
                    </a:lnTo>
                    <a:lnTo>
                      <a:pt x="555" y="519"/>
                    </a:lnTo>
                    <a:lnTo>
                      <a:pt x="562" y="508"/>
                    </a:lnTo>
                    <a:lnTo>
                      <a:pt x="567" y="496"/>
                    </a:lnTo>
                    <a:lnTo>
                      <a:pt x="571" y="484"/>
                    </a:lnTo>
                    <a:lnTo>
                      <a:pt x="575" y="471"/>
                    </a:lnTo>
                    <a:lnTo>
                      <a:pt x="577" y="457"/>
                    </a:lnTo>
                    <a:lnTo>
                      <a:pt x="578" y="444"/>
                    </a:lnTo>
                    <a:lnTo>
                      <a:pt x="578" y="135"/>
                    </a:lnTo>
                    <a:lnTo>
                      <a:pt x="578" y="135"/>
                    </a:lnTo>
                    <a:lnTo>
                      <a:pt x="577" y="121"/>
                    </a:lnTo>
                    <a:lnTo>
                      <a:pt x="575" y="108"/>
                    </a:lnTo>
                    <a:lnTo>
                      <a:pt x="571" y="95"/>
                    </a:lnTo>
                    <a:lnTo>
                      <a:pt x="567" y="83"/>
                    </a:lnTo>
                    <a:lnTo>
                      <a:pt x="562" y="71"/>
                    </a:lnTo>
                    <a:lnTo>
                      <a:pt x="555" y="60"/>
                    </a:lnTo>
                    <a:lnTo>
                      <a:pt x="547" y="49"/>
                    </a:lnTo>
                    <a:lnTo>
                      <a:pt x="539" y="40"/>
                    </a:lnTo>
                    <a:lnTo>
                      <a:pt x="529" y="32"/>
                    </a:lnTo>
                    <a:lnTo>
                      <a:pt x="519" y="24"/>
                    </a:lnTo>
                    <a:lnTo>
                      <a:pt x="508" y="16"/>
                    </a:lnTo>
                    <a:lnTo>
                      <a:pt x="496" y="11"/>
                    </a:lnTo>
                    <a:lnTo>
                      <a:pt x="484" y="7"/>
                    </a:lnTo>
                    <a:lnTo>
                      <a:pt x="471" y="3"/>
                    </a:lnTo>
                    <a:lnTo>
                      <a:pt x="458" y="1"/>
                    </a:lnTo>
                    <a:lnTo>
                      <a:pt x="444" y="0"/>
                    </a:lnTo>
                    <a:lnTo>
                      <a:pt x="444" y="0"/>
                    </a:lnTo>
                    <a:close/>
                    <a:moveTo>
                      <a:pt x="444" y="521"/>
                    </a:moveTo>
                    <a:lnTo>
                      <a:pt x="134" y="521"/>
                    </a:lnTo>
                    <a:lnTo>
                      <a:pt x="134" y="521"/>
                    </a:lnTo>
                    <a:lnTo>
                      <a:pt x="127" y="520"/>
                    </a:lnTo>
                    <a:lnTo>
                      <a:pt x="119" y="519"/>
                    </a:lnTo>
                    <a:lnTo>
                      <a:pt x="111" y="518"/>
                    </a:lnTo>
                    <a:lnTo>
                      <a:pt x="105" y="515"/>
                    </a:lnTo>
                    <a:lnTo>
                      <a:pt x="97" y="511"/>
                    </a:lnTo>
                    <a:lnTo>
                      <a:pt x="92" y="508"/>
                    </a:lnTo>
                    <a:lnTo>
                      <a:pt x="85" y="504"/>
                    </a:lnTo>
                    <a:lnTo>
                      <a:pt x="80" y="498"/>
                    </a:lnTo>
                    <a:lnTo>
                      <a:pt x="75" y="493"/>
                    </a:lnTo>
                    <a:lnTo>
                      <a:pt x="71" y="486"/>
                    </a:lnTo>
                    <a:lnTo>
                      <a:pt x="67" y="481"/>
                    </a:lnTo>
                    <a:lnTo>
                      <a:pt x="63" y="473"/>
                    </a:lnTo>
                    <a:lnTo>
                      <a:pt x="61" y="467"/>
                    </a:lnTo>
                    <a:lnTo>
                      <a:pt x="59" y="459"/>
                    </a:lnTo>
                    <a:lnTo>
                      <a:pt x="58" y="451"/>
                    </a:lnTo>
                    <a:lnTo>
                      <a:pt x="57" y="444"/>
                    </a:lnTo>
                    <a:lnTo>
                      <a:pt x="57" y="284"/>
                    </a:lnTo>
                    <a:lnTo>
                      <a:pt x="57" y="284"/>
                    </a:lnTo>
                    <a:lnTo>
                      <a:pt x="58" y="284"/>
                    </a:lnTo>
                    <a:lnTo>
                      <a:pt x="181" y="284"/>
                    </a:lnTo>
                    <a:lnTo>
                      <a:pt x="181" y="330"/>
                    </a:lnTo>
                    <a:lnTo>
                      <a:pt x="181" y="330"/>
                    </a:lnTo>
                    <a:lnTo>
                      <a:pt x="182" y="335"/>
                    </a:lnTo>
                    <a:lnTo>
                      <a:pt x="184" y="340"/>
                    </a:lnTo>
                    <a:lnTo>
                      <a:pt x="186" y="343"/>
                    </a:lnTo>
                    <a:lnTo>
                      <a:pt x="188" y="345"/>
                    </a:lnTo>
                    <a:lnTo>
                      <a:pt x="191" y="345"/>
                    </a:lnTo>
                    <a:lnTo>
                      <a:pt x="194" y="345"/>
                    </a:lnTo>
                    <a:lnTo>
                      <a:pt x="199" y="343"/>
                    </a:lnTo>
                    <a:lnTo>
                      <a:pt x="203" y="340"/>
                    </a:lnTo>
                    <a:lnTo>
                      <a:pt x="312" y="240"/>
                    </a:lnTo>
                    <a:lnTo>
                      <a:pt x="312" y="240"/>
                    </a:lnTo>
                    <a:lnTo>
                      <a:pt x="317" y="236"/>
                    </a:lnTo>
                    <a:lnTo>
                      <a:pt x="319" y="231"/>
                    </a:lnTo>
                    <a:lnTo>
                      <a:pt x="321" y="226"/>
                    </a:lnTo>
                    <a:lnTo>
                      <a:pt x="321" y="221"/>
                    </a:lnTo>
                    <a:lnTo>
                      <a:pt x="321" y="215"/>
                    </a:lnTo>
                    <a:lnTo>
                      <a:pt x="319" y="211"/>
                    </a:lnTo>
                    <a:lnTo>
                      <a:pt x="317" y="205"/>
                    </a:lnTo>
                    <a:lnTo>
                      <a:pt x="312" y="201"/>
                    </a:lnTo>
                    <a:lnTo>
                      <a:pt x="203" y="102"/>
                    </a:lnTo>
                    <a:lnTo>
                      <a:pt x="203" y="102"/>
                    </a:lnTo>
                    <a:lnTo>
                      <a:pt x="199" y="98"/>
                    </a:lnTo>
                    <a:lnTo>
                      <a:pt x="194" y="96"/>
                    </a:lnTo>
                    <a:lnTo>
                      <a:pt x="191" y="96"/>
                    </a:lnTo>
                    <a:lnTo>
                      <a:pt x="188" y="96"/>
                    </a:lnTo>
                    <a:lnTo>
                      <a:pt x="186" y="98"/>
                    </a:lnTo>
                    <a:lnTo>
                      <a:pt x="184" y="102"/>
                    </a:lnTo>
                    <a:lnTo>
                      <a:pt x="182" y="106"/>
                    </a:lnTo>
                    <a:lnTo>
                      <a:pt x="181" y="111"/>
                    </a:lnTo>
                    <a:lnTo>
                      <a:pt x="181" y="157"/>
                    </a:lnTo>
                    <a:lnTo>
                      <a:pt x="58" y="157"/>
                    </a:lnTo>
                    <a:lnTo>
                      <a:pt x="58" y="157"/>
                    </a:lnTo>
                    <a:lnTo>
                      <a:pt x="57" y="157"/>
                    </a:lnTo>
                    <a:lnTo>
                      <a:pt x="57" y="135"/>
                    </a:lnTo>
                    <a:lnTo>
                      <a:pt x="57" y="135"/>
                    </a:lnTo>
                    <a:lnTo>
                      <a:pt x="58" y="128"/>
                    </a:lnTo>
                    <a:lnTo>
                      <a:pt x="59" y="120"/>
                    </a:lnTo>
                    <a:lnTo>
                      <a:pt x="61" y="113"/>
                    </a:lnTo>
                    <a:lnTo>
                      <a:pt x="63" y="105"/>
                    </a:lnTo>
                    <a:lnTo>
                      <a:pt x="67" y="98"/>
                    </a:lnTo>
                    <a:lnTo>
                      <a:pt x="71" y="92"/>
                    </a:lnTo>
                    <a:lnTo>
                      <a:pt x="75" y="86"/>
                    </a:lnTo>
                    <a:lnTo>
                      <a:pt x="80" y="81"/>
                    </a:lnTo>
                    <a:lnTo>
                      <a:pt x="85" y="75"/>
                    </a:lnTo>
                    <a:lnTo>
                      <a:pt x="92" y="71"/>
                    </a:lnTo>
                    <a:lnTo>
                      <a:pt x="97" y="68"/>
                    </a:lnTo>
                    <a:lnTo>
                      <a:pt x="105" y="64"/>
                    </a:lnTo>
                    <a:lnTo>
                      <a:pt x="111" y="61"/>
                    </a:lnTo>
                    <a:lnTo>
                      <a:pt x="119" y="59"/>
                    </a:lnTo>
                    <a:lnTo>
                      <a:pt x="127" y="58"/>
                    </a:lnTo>
                    <a:lnTo>
                      <a:pt x="134" y="58"/>
                    </a:lnTo>
                    <a:lnTo>
                      <a:pt x="444" y="58"/>
                    </a:lnTo>
                    <a:lnTo>
                      <a:pt x="444" y="58"/>
                    </a:lnTo>
                    <a:lnTo>
                      <a:pt x="451" y="58"/>
                    </a:lnTo>
                    <a:lnTo>
                      <a:pt x="459" y="59"/>
                    </a:lnTo>
                    <a:lnTo>
                      <a:pt x="467" y="61"/>
                    </a:lnTo>
                    <a:lnTo>
                      <a:pt x="473" y="64"/>
                    </a:lnTo>
                    <a:lnTo>
                      <a:pt x="481" y="68"/>
                    </a:lnTo>
                    <a:lnTo>
                      <a:pt x="486" y="71"/>
                    </a:lnTo>
                    <a:lnTo>
                      <a:pt x="493" y="75"/>
                    </a:lnTo>
                    <a:lnTo>
                      <a:pt x="498" y="81"/>
                    </a:lnTo>
                    <a:lnTo>
                      <a:pt x="503" y="86"/>
                    </a:lnTo>
                    <a:lnTo>
                      <a:pt x="508" y="92"/>
                    </a:lnTo>
                    <a:lnTo>
                      <a:pt x="511" y="98"/>
                    </a:lnTo>
                    <a:lnTo>
                      <a:pt x="515" y="105"/>
                    </a:lnTo>
                    <a:lnTo>
                      <a:pt x="517" y="113"/>
                    </a:lnTo>
                    <a:lnTo>
                      <a:pt x="519" y="120"/>
                    </a:lnTo>
                    <a:lnTo>
                      <a:pt x="520" y="128"/>
                    </a:lnTo>
                    <a:lnTo>
                      <a:pt x="521" y="135"/>
                    </a:lnTo>
                    <a:lnTo>
                      <a:pt x="521" y="295"/>
                    </a:lnTo>
                    <a:lnTo>
                      <a:pt x="521" y="295"/>
                    </a:lnTo>
                    <a:lnTo>
                      <a:pt x="520" y="295"/>
                    </a:lnTo>
                    <a:lnTo>
                      <a:pt x="397" y="295"/>
                    </a:lnTo>
                    <a:lnTo>
                      <a:pt x="397" y="248"/>
                    </a:lnTo>
                    <a:lnTo>
                      <a:pt x="397" y="248"/>
                    </a:lnTo>
                    <a:lnTo>
                      <a:pt x="397" y="243"/>
                    </a:lnTo>
                    <a:lnTo>
                      <a:pt x="394" y="239"/>
                    </a:lnTo>
                    <a:lnTo>
                      <a:pt x="393" y="236"/>
                    </a:lnTo>
                    <a:lnTo>
                      <a:pt x="390" y="234"/>
                    </a:lnTo>
                    <a:lnTo>
                      <a:pt x="387" y="233"/>
                    </a:lnTo>
                    <a:lnTo>
                      <a:pt x="384" y="234"/>
                    </a:lnTo>
                    <a:lnTo>
                      <a:pt x="379" y="236"/>
                    </a:lnTo>
                    <a:lnTo>
                      <a:pt x="376" y="239"/>
                    </a:lnTo>
                    <a:lnTo>
                      <a:pt x="266" y="339"/>
                    </a:lnTo>
                    <a:lnTo>
                      <a:pt x="266" y="339"/>
                    </a:lnTo>
                    <a:lnTo>
                      <a:pt x="261" y="343"/>
                    </a:lnTo>
                    <a:lnTo>
                      <a:pt x="259" y="347"/>
                    </a:lnTo>
                    <a:lnTo>
                      <a:pt x="257" y="353"/>
                    </a:lnTo>
                    <a:lnTo>
                      <a:pt x="257" y="358"/>
                    </a:lnTo>
                    <a:lnTo>
                      <a:pt x="257" y="364"/>
                    </a:lnTo>
                    <a:lnTo>
                      <a:pt x="259" y="368"/>
                    </a:lnTo>
                    <a:lnTo>
                      <a:pt x="261" y="373"/>
                    </a:lnTo>
                    <a:lnTo>
                      <a:pt x="266" y="377"/>
                    </a:lnTo>
                    <a:lnTo>
                      <a:pt x="376" y="477"/>
                    </a:lnTo>
                    <a:lnTo>
                      <a:pt x="376" y="477"/>
                    </a:lnTo>
                    <a:lnTo>
                      <a:pt x="379" y="481"/>
                    </a:lnTo>
                    <a:lnTo>
                      <a:pt x="384" y="483"/>
                    </a:lnTo>
                    <a:lnTo>
                      <a:pt x="387" y="483"/>
                    </a:lnTo>
                    <a:lnTo>
                      <a:pt x="390" y="482"/>
                    </a:lnTo>
                    <a:lnTo>
                      <a:pt x="393" y="481"/>
                    </a:lnTo>
                    <a:lnTo>
                      <a:pt x="394" y="477"/>
                    </a:lnTo>
                    <a:lnTo>
                      <a:pt x="397" y="473"/>
                    </a:lnTo>
                    <a:lnTo>
                      <a:pt x="397" y="468"/>
                    </a:lnTo>
                    <a:lnTo>
                      <a:pt x="397" y="421"/>
                    </a:lnTo>
                    <a:lnTo>
                      <a:pt x="520" y="421"/>
                    </a:lnTo>
                    <a:lnTo>
                      <a:pt x="520" y="421"/>
                    </a:lnTo>
                    <a:lnTo>
                      <a:pt x="521" y="421"/>
                    </a:lnTo>
                    <a:lnTo>
                      <a:pt x="521" y="444"/>
                    </a:lnTo>
                    <a:lnTo>
                      <a:pt x="521" y="444"/>
                    </a:lnTo>
                    <a:lnTo>
                      <a:pt x="520" y="451"/>
                    </a:lnTo>
                    <a:lnTo>
                      <a:pt x="519" y="459"/>
                    </a:lnTo>
                    <a:lnTo>
                      <a:pt x="517" y="467"/>
                    </a:lnTo>
                    <a:lnTo>
                      <a:pt x="515" y="473"/>
                    </a:lnTo>
                    <a:lnTo>
                      <a:pt x="511" y="481"/>
                    </a:lnTo>
                    <a:lnTo>
                      <a:pt x="508" y="486"/>
                    </a:lnTo>
                    <a:lnTo>
                      <a:pt x="503" y="493"/>
                    </a:lnTo>
                    <a:lnTo>
                      <a:pt x="498" y="498"/>
                    </a:lnTo>
                    <a:lnTo>
                      <a:pt x="493" y="504"/>
                    </a:lnTo>
                    <a:lnTo>
                      <a:pt x="486" y="508"/>
                    </a:lnTo>
                    <a:lnTo>
                      <a:pt x="481" y="511"/>
                    </a:lnTo>
                    <a:lnTo>
                      <a:pt x="473" y="515"/>
                    </a:lnTo>
                    <a:lnTo>
                      <a:pt x="467" y="518"/>
                    </a:lnTo>
                    <a:lnTo>
                      <a:pt x="459" y="519"/>
                    </a:lnTo>
                    <a:lnTo>
                      <a:pt x="451" y="520"/>
                    </a:lnTo>
                    <a:lnTo>
                      <a:pt x="444" y="521"/>
                    </a:lnTo>
                    <a:lnTo>
                      <a:pt x="444" y="5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91727" y="4494826"/>
              <a:ext cx="590166" cy="535417"/>
              <a:chOff x="991727" y="2883312"/>
              <a:chExt cx="590166" cy="535417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91727" y="2883312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5"/>
              <p:cNvSpPr>
                <a:spLocks noEditPoints="1"/>
              </p:cNvSpPr>
              <p:nvPr/>
            </p:nvSpPr>
            <p:spPr bwMode="auto">
              <a:xfrm>
                <a:off x="1143117" y="2937486"/>
                <a:ext cx="296862" cy="441325"/>
              </a:xfrm>
              <a:custGeom>
                <a:avLst/>
                <a:gdLst>
                  <a:gd name="T0" fmla="*/ 233 w 374"/>
                  <a:gd name="T1" fmla="*/ 552 h 556"/>
                  <a:gd name="T2" fmla="*/ 305 w 374"/>
                  <a:gd name="T3" fmla="*/ 523 h 556"/>
                  <a:gd name="T4" fmla="*/ 338 w 374"/>
                  <a:gd name="T5" fmla="*/ 494 h 556"/>
                  <a:gd name="T6" fmla="*/ 362 w 374"/>
                  <a:gd name="T7" fmla="*/ 457 h 556"/>
                  <a:gd name="T8" fmla="*/ 373 w 374"/>
                  <a:gd name="T9" fmla="*/ 413 h 556"/>
                  <a:gd name="T10" fmla="*/ 371 w 374"/>
                  <a:gd name="T11" fmla="*/ 361 h 556"/>
                  <a:gd name="T12" fmla="*/ 351 w 374"/>
                  <a:gd name="T13" fmla="*/ 302 h 556"/>
                  <a:gd name="T14" fmla="*/ 291 w 374"/>
                  <a:gd name="T15" fmla="*/ 195 h 556"/>
                  <a:gd name="T16" fmla="*/ 208 w 374"/>
                  <a:gd name="T17" fmla="*/ 46 h 556"/>
                  <a:gd name="T18" fmla="*/ 194 w 374"/>
                  <a:gd name="T19" fmla="*/ 4 h 556"/>
                  <a:gd name="T20" fmla="*/ 187 w 374"/>
                  <a:gd name="T21" fmla="*/ 0 h 556"/>
                  <a:gd name="T22" fmla="*/ 181 w 374"/>
                  <a:gd name="T23" fmla="*/ 6 h 556"/>
                  <a:gd name="T24" fmla="*/ 145 w 374"/>
                  <a:gd name="T25" fmla="*/ 90 h 556"/>
                  <a:gd name="T26" fmla="*/ 32 w 374"/>
                  <a:gd name="T27" fmla="*/ 286 h 556"/>
                  <a:gd name="T28" fmla="*/ 11 w 374"/>
                  <a:gd name="T29" fmla="*/ 331 h 556"/>
                  <a:gd name="T30" fmla="*/ 0 w 374"/>
                  <a:gd name="T31" fmla="*/ 387 h 556"/>
                  <a:gd name="T32" fmla="*/ 4 w 374"/>
                  <a:gd name="T33" fmla="*/ 435 h 556"/>
                  <a:gd name="T34" fmla="*/ 22 w 374"/>
                  <a:gd name="T35" fmla="*/ 476 h 556"/>
                  <a:gd name="T36" fmla="*/ 50 w 374"/>
                  <a:gd name="T37" fmla="*/ 508 h 556"/>
                  <a:gd name="T38" fmla="*/ 97 w 374"/>
                  <a:gd name="T39" fmla="*/ 538 h 556"/>
                  <a:gd name="T40" fmla="*/ 187 w 374"/>
                  <a:gd name="T41" fmla="*/ 556 h 556"/>
                  <a:gd name="T42" fmla="*/ 115 w 374"/>
                  <a:gd name="T43" fmla="*/ 401 h 556"/>
                  <a:gd name="T44" fmla="*/ 121 w 374"/>
                  <a:gd name="T45" fmla="*/ 396 h 556"/>
                  <a:gd name="T46" fmla="*/ 134 w 374"/>
                  <a:gd name="T47" fmla="*/ 401 h 556"/>
                  <a:gd name="T48" fmla="*/ 179 w 374"/>
                  <a:gd name="T49" fmla="*/ 410 h 556"/>
                  <a:gd name="T50" fmla="*/ 201 w 374"/>
                  <a:gd name="T51" fmla="*/ 406 h 556"/>
                  <a:gd name="T52" fmla="*/ 208 w 374"/>
                  <a:gd name="T53" fmla="*/ 394 h 556"/>
                  <a:gd name="T54" fmla="*/ 201 w 374"/>
                  <a:gd name="T55" fmla="*/ 380 h 556"/>
                  <a:gd name="T56" fmla="*/ 174 w 374"/>
                  <a:gd name="T57" fmla="*/ 367 h 556"/>
                  <a:gd name="T58" fmla="*/ 129 w 374"/>
                  <a:gd name="T59" fmla="*/ 344 h 556"/>
                  <a:gd name="T60" fmla="*/ 110 w 374"/>
                  <a:gd name="T61" fmla="*/ 318 h 556"/>
                  <a:gd name="T62" fmla="*/ 107 w 374"/>
                  <a:gd name="T63" fmla="*/ 297 h 556"/>
                  <a:gd name="T64" fmla="*/ 122 w 374"/>
                  <a:gd name="T65" fmla="*/ 255 h 556"/>
                  <a:gd name="T66" fmla="*/ 167 w 374"/>
                  <a:gd name="T67" fmla="*/ 230 h 556"/>
                  <a:gd name="T68" fmla="*/ 169 w 374"/>
                  <a:gd name="T69" fmla="*/ 198 h 556"/>
                  <a:gd name="T70" fmla="*/ 204 w 374"/>
                  <a:gd name="T71" fmla="*/ 196 h 556"/>
                  <a:gd name="T72" fmla="*/ 211 w 374"/>
                  <a:gd name="T73" fmla="*/ 203 h 556"/>
                  <a:gd name="T74" fmla="*/ 236 w 374"/>
                  <a:gd name="T75" fmla="*/ 230 h 556"/>
                  <a:gd name="T76" fmla="*/ 259 w 374"/>
                  <a:gd name="T77" fmla="*/ 239 h 556"/>
                  <a:gd name="T78" fmla="*/ 254 w 374"/>
                  <a:gd name="T79" fmla="*/ 282 h 556"/>
                  <a:gd name="T80" fmla="*/ 248 w 374"/>
                  <a:gd name="T81" fmla="*/ 287 h 556"/>
                  <a:gd name="T82" fmla="*/ 243 w 374"/>
                  <a:gd name="T83" fmla="*/ 287 h 556"/>
                  <a:gd name="T84" fmla="*/ 197 w 374"/>
                  <a:gd name="T85" fmla="*/ 276 h 556"/>
                  <a:gd name="T86" fmla="*/ 177 w 374"/>
                  <a:gd name="T87" fmla="*/ 280 h 556"/>
                  <a:gd name="T88" fmla="*/ 170 w 374"/>
                  <a:gd name="T89" fmla="*/ 291 h 556"/>
                  <a:gd name="T90" fmla="*/ 176 w 374"/>
                  <a:gd name="T91" fmla="*/ 300 h 556"/>
                  <a:gd name="T92" fmla="*/ 210 w 374"/>
                  <a:gd name="T93" fmla="*/ 317 h 556"/>
                  <a:gd name="T94" fmla="*/ 258 w 374"/>
                  <a:gd name="T95" fmla="*/ 346 h 556"/>
                  <a:gd name="T96" fmla="*/ 273 w 374"/>
                  <a:gd name="T97" fmla="*/ 388 h 556"/>
                  <a:gd name="T98" fmla="*/ 263 w 374"/>
                  <a:gd name="T99" fmla="*/ 424 h 556"/>
                  <a:gd name="T100" fmla="*/ 224 w 374"/>
                  <a:gd name="T101" fmla="*/ 455 h 556"/>
                  <a:gd name="T102" fmla="*/ 209 w 374"/>
                  <a:gd name="T103" fmla="*/ 490 h 556"/>
                  <a:gd name="T104" fmla="*/ 173 w 374"/>
                  <a:gd name="T105" fmla="*/ 495 h 556"/>
                  <a:gd name="T106" fmla="*/ 166 w 374"/>
                  <a:gd name="T107" fmla="*/ 490 h 556"/>
                  <a:gd name="T108" fmla="*/ 150 w 374"/>
                  <a:gd name="T109" fmla="*/ 459 h 556"/>
                  <a:gd name="T110" fmla="*/ 110 w 374"/>
                  <a:gd name="T111" fmla="*/ 447 h 556"/>
                  <a:gd name="T112" fmla="*/ 106 w 374"/>
                  <a:gd name="T113" fmla="*/ 437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4" h="556">
                    <a:moveTo>
                      <a:pt x="187" y="556"/>
                    </a:moveTo>
                    <a:lnTo>
                      <a:pt x="187" y="556"/>
                    </a:lnTo>
                    <a:lnTo>
                      <a:pt x="209" y="555"/>
                    </a:lnTo>
                    <a:lnTo>
                      <a:pt x="233" y="552"/>
                    </a:lnTo>
                    <a:lnTo>
                      <a:pt x="255" y="546"/>
                    </a:lnTo>
                    <a:lnTo>
                      <a:pt x="276" y="538"/>
                    </a:lnTo>
                    <a:lnTo>
                      <a:pt x="296" y="528"/>
                    </a:lnTo>
                    <a:lnTo>
                      <a:pt x="305" y="523"/>
                    </a:lnTo>
                    <a:lnTo>
                      <a:pt x="314" y="516"/>
                    </a:lnTo>
                    <a:lnTo>
                      <a:pt x="323" y="509"/>
                    </a:lnTo>
                    <a:lnTo>
                      <a:pt x="331" y="502"/>
                    </a:lnTo>
                    <a:lnTo>
                      <a:pt x="338" y="494"/>
                    </a:lnTo>
                    <a:lnTo>
                      <a:pt x="345" y="486"/>
                    </a:lnTo>
                    <a:lnTo>
                      <a:pt x="352" y="477"/>
                    </a:lnTo>
                    <a:lnTo>
                      <a:pt x="357" y="467"/>
                    </a:lnTo>
                    <a:lnTo>
                      <a:pt x="362" y="457"/>
                    </a:lnTo>
                    <a:lnTo>
                      <a:pt x="366" y="447"/>
                    </a:lnTo>
                    <a:lnTo>
                      <a:pt x="370" y="436"/>
                    </a:lnTo>
                    <a:lnTo>
                      <a:pt x="372" y="425"/>
                    </a:lnTo>
                    <a:lnTo>
                      <a:pt x="373" y="413"/>
                    </a:lnTo>
                    <a:lnTo>
                      <a:pt x="374" y="400"/>
                    </a:lnTo>
                    <a:lnTo>
                      <a:pt x="374" y="388"/>
                    </a:lnTo>
                    <a:lnTo>
                      <a:pt x="373" y="375"/>
                    </a:lnTo>
                    <a:lnTo>
                      <a:pt x="371" y="361"/>
                    </a:lnTo>
                    <a:lnTo>
                      <a:pt x="367" y="347"/>
                    </a:lnTo>
                    <a:lnTo>
                      <a:pt x="363" y="332"/>
                    </a:lnTo>
                    <a:lnTo>
                      <a:pt x="357" y="318"/>
                    </a:lnTo>
                    <a:lnTo>
                      <a:pt x="351" y="302"/>
                    </a:lnTo>
                    <a:lnTo>
                      <a:pt x="343" y="287"/>
                    </a:lnTo>
                    <a:lnTo>
                      <a:pt x="343" y="287"/>
                    </a:lnTo>
                    <a:lnTo>
                      <a:pt x="315" y="238"/>
                    </a:lnTo>
                    <a:lnTo>
                      <a:pt x="291" y="195"/>
                    </a:lnTo>
                    <a:lnTo>
                      <a:pt x="247" y="121"/>
                    </a:lnTo>
                    <a:lnTo>
                      <a:pt x="229" y="89"/>
                    </a:lnTo>
                    <a:lnTo>
                      <a:pt x="215" y="60"/>
                    </a:lnTo>
                    <a:lnTo>
                      <a:pt x="208" y="46"/>
                    </a:lnTo>
                    <a:lnTo>
                      <a:pt x="203" y="32"/>
                    </a:lnTo>
                    <a:lnTo>
                      <a:pt x="198" y="18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2"/>
                    </a:lnTo>
                    <a:lnTo>
                      <a:pt x="191" y="1"/>
                    </a:lnTo>
                    <a:lnTo>
                      <a:pt x="189" y="0"/>
                    </a:lnTo>
                    <a:lnTo>
                      <a:pt x="187" y="0"/>
                    </a:lnTo>
                    <a:lnTo>
                      <a:pt x="184" y="2"/>
                    </a:lnTo>
                    <a:lnTo>
                      <a:pt x="181" y="3"/>
                    </a:lnTo>
                    <a:lnTo>
                      <a:pt x="181" y="6"/>
                    </a:lnTo>
                    <a:lnTo>
                      <a:pt x="181" y="6"/>
                    </a:lnTo>
                    <a:lnTo>
                      <a:pt x="177" y="19"/>
                    </a:lnTo>
                    <a:lnTo>
                      <a:pt x="173" y="33"/>
                    </a:lnTo>
                    <a:lnTo>
                      <a:pt x="160" y="61"/>
                    </a:lnTo>
                    <a:lnTo>
                      <a:pt x="145" y="90"/>
                    </a:lnTo>
                    <a:lnTo>
                      <a:pt x="127" y="121"/>
                    </a:lnTo>
                    <a:lnTo>
                      <a:pt x="83" y="195"/>
                    </a:lnTo>
                    <a:lnTo>
                      <a:pt x="59" y="237"/>
                    </a:lnTo>
                    <a:lnTo>
                      <a:pt x="32" y="286"/>
                    </a:lnTo>
                    <a:lnTo>
                      <a:pt x="32" y="286"/>
                    </a:lnTo>
                    <a:lnTo>
                      <a:pt x="23" y="301"/>
                    </a:lnTo>
                    <a:lnTo>
                      <a:pt x="17" y="317"/>
                    </a:lnTo>
                    <a:lnTo>
                      <a:pt x="11" y="331"/>
                    </a:lnTo>
                    <a:lnTo>
                      <a:pt x="7" y="346"/>
                    </a:lnTo>
                    <a:lnTo>
                      <a:pt x="3" y="360"/>
                    </a:lnTo>
                    <a:lnTo>
                      <a:pt x="1" y="374"/>
                    </a:lnTo>
                    <a:lnTo>
                      <a:pt x="0" y="387"/>
                    </a:lnTo>
                    <a:lnTo>
                      <a:pt x="0" y="400"/>
                    </a:lnTo>
                    <a:lnTo>
                      <a:pt x="0" y="413"/>
                    </a:lnTo>
                    <a:lnTo>
                      <a:pt x="2" y="424"/>
                    </a:lnTo>
                    <a:lnTo>
                      <a:pt x="4" y="435"/>
                    </a:lnTo>
                    <a:lnTo>
                      <a:pt x="8" y="446"/>
                    </a:lnTo>
                    <a:lnTo>
                      <a:pt x="12" y="457"/>
                    </a:lnTo>
                    <a:lnTo>
                      <a:pt x="17" y="466"/>
                    </a:lnTo>
                    <a:lnTo>
                      <a:pt x="22" y="476"/>
                    </a:lnTo>
                    <a:lnTo>
                      <a:pt x="28" y="485"/>
                    </a:lnTo>
                    <a:lnTo>
                      <a:pt x="36" y="494"/>
                    </a:lnTo>
                    <a:lnTo>
                      <a:pt x="42" y="502"/>
                    </a:lnTo>
                    <a:lnTo>
                      <a:pt x="50" y="508"/>
                    </a:lnTo>
                    <a:lnTo>
                      <a:pt x="59" y="516"/>
                    </a:lnTo>
                    <a:lnTo>
                      <a:pt x="68" y="522"/>
                    </a:lnTo>
                    <a:lnTo>
                      <a:pt x="78" y="528"/>
                    </a:lnTo>
                    <a:lnTo>
                      <a:pt x="97" y="538"/>
                    </a:lnTo>
                    <a:lnTo>
                      <a:pt x="119" y="546"/>
                    </a:lnTo>
                    <a:lnTo>
                      <a:pt x="140" y="552"/>
                    </a:lnTo>
                    <a:lnTo>
                      <a:pt x="164" y="555"/>
                    </a:lnTo>
                    <a:lnTo>
                      <a:pt x="187" y="556"/>
                    </a:lnTo>
                    <a:lnTo>
                      <a:pt x="187" y="556"/>
                    </a:lnTo>
                    <a:close/>
                    <a:moveTo>
                      <a:pt x="106" y="437"/>
                    </a:moveTo>
                    <a:lnTo>
                      <a:pt x="115" y="401"/>
                    </a:lnTo>
                    <a:lnTo>
                      <a:pt x="115" y="401"/>
                    </a:lnTo>
                    <a:lnTo>
                      <a:pt x="116" y="399"/>
                    </a:lnTo>
                    <a:lnTo>
                      <a:pt x="117" y="398"/>
                    </a:lnTo>
                    <a:lnTo>
                      <a:pt x="119" y="397"/>
                    </a:lnTo>
                    <a:lnTo>
                      <a:pt x="121" y="396"/>
                    </a:lnTo>
                    <a:lnTo>
                      <a:pt x="121" y="396"/>
                    </a:lnTo>
                    <a:lnTo>
                      <a:pt x="125" y="397"/>
                    </a:lnTo>
                    <a:lnTo>
                      <a:pt x="125" y="397"/>
                    </a:lnTo>
                    <a:lnTo>
                      <a:pt x="134" y="401"/>
                    </a:lnTo>
                    <a:lnTo>
                      <a:pt x="147" y="406"/>
                    </a:lnTo>
                    <a:lnTo>
                      <a:pt x="161" y="409"/>
                    </a:lnTo>
                    <a:lnTo>
                      <a:pt x="170" y="410"/>
                    </a:lnTo>
                    <a:lnTo>
                      <a:pt x="179" y="410"/>
                    </a:lnTo>
                    <a:lnTo>
                      <a:pt x="179" y="410"/>
                    </a:lnTo>
                    <a:lnTo>
                      <a:pt x="187" y="410"/>
                    </a:lnTo>
                    <a:lnTo>
                      <a:pt x="196" y="408"/>
                    </a:lnTo>
                    <a:lnTo>
                      <a:pt x="201" y="406"/>
                    </a:lnTo>
                    <a:lnTo>
                      <a:pt x="205" y="403"/>
                    </a:lnTo>
                    <a:lnTo>
                      <a:pt x="207" y="399"/>
                    </a:lnTo>
                    <a:lnTo>
                      <a:pt x="208" y="394"/>
                    </a:lnTo>
                    <a:lnTo>
                      <a:pt x="208" y="394"/>
                    </a:lnTo>
                    <a:lnTo>
                      <a:pt x="208" y="390"/>
                    </a:lnTo>
                    <a:lnTo>
                      <a:pt x="207" y="387"/>
                    </a:lnTo>
                    <a:lnTo>
                      <a:pt x="205" y="384"/>
                    </a:lnTo>
                    <a:lnTo>
                      <a:pt x="201" y="380"/>
                    </a:lnTo>
                    <a:lnTo>
                      <a:pt x="197" y="377"/>
                    </a:lnTo>
                    <a:lnTo>
                      <a:pt x="191" y="374"/>
                    </a:lnTo>
                    <a:lnTo>
                      <a:pt x="174" y="367"/>
                    </a:lnTo>
                    <a:lnTo>
                      <a:pt x="174" y="367"/>
                    </a:lnTo>
                    <a:lnTo>
                      <a:pt x="163" y="363"/>
                    </a:lnTo>
                    <a:lnTo>
                      <a:pt x="150" y="358"/>
                    </a:lnTo>
                    <a:lnTo>
                      <a:pt x="139" y="351"/>
                    </a:lnTo>
                    <a:lnTo>
                      <a:pt x="129" y="344"/>
                    </a:lnTo>
                    <a:lnTo>
                      <a:pt x="120" y="335"/>
                    </a:lnTo>
                    <a:lnTo>
                      <a:pt x="116" y="330"/>
                    </a:lnTo>
                    <a:lnTo>
                      <a:pt x="112" y="325"/>
                    </a:lnTo>
                    <a:lnTo>
                      <a:pt x="110" y="318"/>
                    </a:lnTo>
                    <a:lnTo>
                      <a:pt x="108" y="311"/>
                    </a:lnTo>
                    <a:lnTo>
                      <a:pt x="107" y="305"/>
                    </a:lnTo>
                    <a:lnTo>
                      <a:pt x="107" y="297"/>
                    </a:lnTo>
                    <a:lnTo>
                      <a:pt x="107" y="297"/>
                    </a:lnTo>
                    <a:lnTo>
                      <a:pt x="108" y="286"/>
                    </a:lnTo>
                    <a:lnTo>
                      <a:pt x="111" y="275"/>
                    </a:lnTo>
                    <a:lnTo>
                      <a:pt x="116" y="264"/>
                    </a:lnTo>
                    <a:lnTo>
                      <a:pt x="122" y="255"/>
                    </a:lnTo>
                    <a:lnTo>
                      <a:pt x="131" y="247"/>
                    </a:lnTo>
                    <a:lnTo>
                      <a:pt x="141" y="240"/>
                    </a:lnTo>
                    <a:lnTo>
                      <a:pt x="154" y="235"/>
                    </a:lnTo>
                    <a:lnTo>
                      <a:pt x="167" y="230"/>
                    </a:lnTo>
                    <a:lnTo>
                      <a:pt x="167" y="203"/>
                    </a:lnTo>
                    <a:lnTo>
                      <a:pt x="167" y="203"/>
                    </a:lnTo>
                    <a:lnTo>
                      <a:pt x="167" y="200"/>
                    </a:lnTo>
                    <a:lnTo>
                      <a:pt x="169" y="198"/>
                    </a:lnTo>
                    <a:lnTo>
                      <a:pt x="171" y="196"/>
                    </a:lnTo>
                    <a:lnTo>
                      <a:pt x="175" y="196"/>
                    </a:lnTo>
                    <a:lnTo>
                      <a:pt x="204" y="196"/>
                    </a:lnTo>
                    <a:lnTo>
                      <a:pt x="204" y="196"/>
                    </a:lnTo>
                    <a:lnTo>
                      <a:pt x="207" y="196"/>
                    </a:lnTo>
                    <a:lnTo>
                      <a:pt x="209" y="198"/>
                    </a:lnTo>
                    <a:lnTo>
                      <a:pt x="210" y="200"/>
                    </a:lnTo>
                    <a:lnTo>
                      <a:pt x="211" y="203"/>
                    </a:lnTo>
                    <a:lnTo>
                      <a:pt x="211" y="227"/>
                    </a:lnTo>
                    <a:lnTo>
                      <a:pt x="211" y="227"/>
                    </a:lnTo>
                    <a:lnTo>
                      <a:pt x="224" y="228"/>
                    </a:lnTo>
                    <a:lnTo>
                      <a:pt x="236" y="230"/>
                    </a:lnTo>
                    <a:lnTo>
                      <a:pt x="247" y="234"/>
                    </a:lnTo>
                    <a:lnTo>
                      <a:pt x="257" y="238"/>
                    </a:lnTo>
                    <a:lnTo>
                      <a:pt x="257" y="238"/>
                    </a:lnTo>
                    <a:lnTo>
                      <a:pt x="259" y="239"/>
                    </a:lnTo>
                    <a:lnTo>
                      <a:pt x="262" y="241"/>
                    </a:lnTo>
                    <a:lnTo>
                      <a:pt x="263" y="245"/>
                    </a:lnTo>
                    <a:lnTo>
                      <a:pt x="262" y="247"/>
                    </a:lnTo>
                    <a:lnTo>
                      <a:pt x="254" y="282"/>
                    </a:lnTo>
                    <a:lnTo>
                      <a:pt x="254" y="282"/>
                    </a:lnTo>
                    <a:lnTo>
                      <a:pt x="253" y="285"/>
                    </a:lnTo>
                    <a:lnTo>
                      <a:pt x="250" y="286"/>
                    </a:lnTo>
                    <a:lnTo>
                      <a:pt x="248" y="287"/>
                    </a:lnTo>
                    <a:lnTo>
                      <a:pt x="246" y="287"/>
                    </a:lnTo>
                    <a:lnTo>
                      <a:pt x="246" y="287"/>
                    </a:lnTo>
                    <a:lnTo>
                      <a:pt x="243" y="287"/>
                    </a:lnTo>
                    <a:lnTo>
                      <a:pt x="243" y="287"/>
                    </a:lnTo>
                    <a:lnTo>
                      <a:pt x="235" y="284"/>
                    </a:lnTo>
                    <a:lnTo>
                      <a:pt x="225" y="280"/>
                    </a:lnTo>
                    <a:lnTo>
                      <a:pt x="211" y="277"/>
                    </a:lnTo>
                    <a:lnTo>
                      <a:pt x="197" y="276"/>
                    </a:lnTo>
                    <a:lnTo>
                      <a:pt x="197" y="276"/>
                    </a:lnTo>
                    <a:lnTo>
                      <a:pt x="186" y="277"/>
                    </a:lnTo>
                    <a:lnTo>
                      <a:pt x="181" y="278"/>
                    </a:lnTo>
                    <a:lnTo>
                      <a:pt x="177" y="280"/>
                    </a:lnTo>
                    <a:lnTo>
                      <a:pt x="175" y="282"/>
                    </a:lnTo>
                    <a:lnTo>
                      <a:pt x="173" y="285"/>
                    </a:lnTo>
                    <a:lnTo>
                      <a:pt x="171" y="288"/>
                    </a:lnTo>
                    <a:lnTo>
                      <a:pt x="170" y="291"/>
                    </a:lnTo>
                    <a:lnTo>
                      <a:pt x="170" y="291"/>
                    </a:lnTo>
                    <a:lnTo>
                      <a:pt x="171" y="295"/>
                    </a:lnTo>
                    <a:lnTo>
                      <a:pt x="173" y="297"/>
                    </a:lnTo>
                    <a:lnTo>
                      <a:pt x="176" y="300"/>
                    </a:lnTo>
                    <a:lnTo>
                      <a:pt x="179" y="304"/>
                    </a:lnTo>
                    <a:lnTo>
                      <a:pt x="191" y="310"/>
                    </a:lnTo>
                    <a:lnTo>
                      <a:pt x="210" y="317"/>
                    </a:lnTo>
                    <a:lnTo>
                      <a:pt x="210" y="317"/>
                    </a:lnTo>
                    <a:lnTo>
                      <a:pt x="226" y="324"/>
                    </a:lnTo>
                    <a:lnTo>
                      <a:pt x="238" y="330"/>
                    </a:lnTo>
                    <a:lnTo>
                      <a:pt x="249" y="338"/>
                    </a:lnTo>
                    <a:lnTo>
                      <a:pt x="258" y="346"/>
                    </a:lnTo>
                    <a:lnTo>
                      <a:pt x="265" y="355"/>
                    </a:lnTo>
                    <a:lnTo>
                      <a:pt x="269" y="365"/>
                    </a:lnTo>
                    <a:lnTo>
                      <a:pt x="272" y="376"/>
                    </a:lnTo>
                    <a:lnTo>
                      <a:pt x="273" y="388"/>
                    </a:lnTo>
                    <a:lnTo>
                      <a:pt x="273" y="388"/>
                    </a:lnTo>
                    <a:lnTo>
                      <a:pt x="272" y="401"/>
                    </a:lnTo>
                    <a:lnTo>
                      <a:pt x="268" y="413"/>
                    </a:lnTo>
                    <a:lnTo>
                      <a:pt x="263" y="424"/>
                    </a:lnTo>
                    <a:lnTo>
                      <a:pt x="256" y="434"/>
                    </a:lnTo>
                    <a:lnTo>
                      <a:pt x="247" y="441"/>
                    </a:lnTo>
                    <a:lnTo>
                      <a:pt x="236" y="449"/>
                    </a:lnTo>
                    <a:lnTo>
                      <a:pt x="224" y="455"/>
                    </a:lnTo>
                    <a:lnTo>
                      <a:pt x="209" y="458"/>
                    </a:lnTo>
                    <a:lnTo>
                      <a:pt x="209" y="487"/>
                    </a:lnTo>
                    <a:lnTo>
                      <a:pt x="209" y="487"/>
                    </a:lnTo>
                    <a:lnTo>
                      <a:pt x="209" y="490"/>
                    </a:lnTo>
                    <a:lnTo>
                      <a:pt x="207" y="493"/>
                    </a:lnTo>
                    <a:lnTo>
                      <a:pt x="205" y="495"/>
                    </a:lnTo>
                    <a:lnTo>
                      <a:pt x="201" y="495"/>
                    </a:lnTo>
                    <a:lnTo>
                      <a:pt x="173" y="495"/>
                    </a:lnTo>
                    <a:lnTo>
                      <a:pt x="173" y="495"/>
                    </a:lnTo>
                    <a:lnTo>
                      <a:pt x="169" y="495"/>
                    </a:lnTo>
                    <a:lnTo>
                      <a:pt x="167" y="493"/>
                    </a:lnTo>
                    <a:lnTo>
                      <a:pt x="166" y="490"/>
                    </a:lnTo>
                    <a:lnTo>
                      <a:pt x="165" y="487"/>
                    </a:lnTo>
                    <a:lnTo>
                      <a:pt x="165" y="461"/>
                    </a:lnTo>
                    <a:lnTo>
                      <a:pt x="165" y="461"/>
                    </a:lnTo>
                    <a:lnTo>
                      <a:pt x="150" y="459"/>
                    </a:lnTo>
                    <a:lnTo>
                      <a:pt x="135" y="456"/>
                    </a:lnTo>
                    <a:lnTo>
                      <a:pt x="121" y="453"/>
                    </a:lnTo>
                    <a:lnTo>
                      <a:pt x="110" y="447"/>
                    </a:lnTo>
                    <a:lnTo>
                      <a:pt x="110" y="447"/>
                    </a:lnTo>
                    <a:lnTo>
                      <a:pt x="107" y="446"/>
                    </a:lnTo>
                    <a:lnTo>
                      <a:pt x="106" y="443"/>
                    </a:lnTo>
                    <a:lnTo>
                      <a:pt x="105" y="440"/>
                    </a:lnTo>
                    <a:lnTo>
                      <a:pt x="106" y="437"/>
                    </a:lnTo>
                    <a:lnTo>
                      <a:pt x="106" y="4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759638" y="2332950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Realizar uma análise económica da oferta e procura de financiamento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759638" y="4621045"/>
              <a:ext cx="7384362" cy="34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Aumentar as taxas moderadoras</a:t>
              </a:r>
            </a:p>
          </p:txBody>
        </p:sp>
        <p:grpSp>
          <p:nvGrpSpPr>
            <p:cNvPr id="65" name="Group 4"/>
            <p:cNvGrpSpPr>
              <a:grpSpLocks noChangeAspect="1"/>
            </p:cNvGrpSpPr>
            <p:nvPr/>
          </p:nvGrpSpPr>
          <p:grpSpPr bwMode="auto">
            <a:xfrm>
              <a:off x="927837" y="1344168"/>
              <a:ext cx="454750" cy="486446"/>
              <a:chOff x="284" y="283"/>
              <a:chExt cx="842" cy="1133"/>
            </a:xfrm>
            <a:solidFill>
              <a:schemeClr val="bg1"/>
            </a:solidFill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284" y="1337"/>
                <a:ext cx="842" cy="79"/>
              </a:xfrm>
              <a:custGeom>
                <a:avLst/>
                <a:gdLst>
                  <a:gd name="T0" fmla="*/ 1684 w 1684"/>
                  <a:gd name="T1" fmla="*/ 88 h 159"/>
                  <a:gd name="T2" fmla="*/ 1682 w 1684"/>
                  <a:gd name="T3" fmla="*/ 100 h 159"/>
                  <a:gd name="T4" fmla="*/ 1679 w 1684"/>
                  <a:gd name="T5" fmla="*/ 111 h 159"/>
                  <a:gd name="T6" fmla="*/ 1673 w 1684"/>
                  <a:gd name="T7" fmla="*/ 121 h 159"/>
                  <a:gd name="T8" fmla="*/ 1667 w 1684"/>
                  <a:gd name="T9" fmla="*/ 131 h 159"/>
                  <a:gd name="T10" fmla="*/ 1659 w 1684"/>
                  <a:gd name="T11" fmla="*/ 138 h 159"/>
                  <a:gd name="T12" fmla="*/ 1650 w 1684"/>
                  <a:gd name="T13" fmla="*/ 146 h 159"/>
                  <a:gd name="T14" fmla="*/ 1640 w 1684"/>
                  <a:gd name="T15" fmla="*/ 152 h 159"/>
                  <a:gd name="T16" fmla="*/ 1629 w 1684"/>
                  <a:gd name="T17" fmla="*/ 156 h 159"/>
                  <a:gd name="T18" fmla="*/ 1617 w 1684"/>
                  <a:gd name="T19" fmla="*/ 159 h 159"/>
                  <a:gd name="T20" fmla="*/ 1606 w 1684"/>
                  <a:gd name="T21" fmla="*/ 159 h 159"/>
                  <a:gd name="T22" fmla="*/ 71 w 1684"/>
                  <a:gd name="T23" fmla="*/ 159 h 159"/>
                  <a:gd name="T24" fmla="*/ 59 w 1684"/>
                  <a:gd name="T25" fmla="*/ 158 h 159"/>
                  <a:gd name="T26" fmla="*/ 48 w 1684"/>
                  <a:gd name="T27" fmla="*/ 154 h 159"/>
                  <a:gd name="T28" fmla="*/ 38 w 1684"/>
                  <a:gd name="T29" fmla="*/ 148 h 159"/>
                  <a:gd name="T30" fmla="*/ 28 w 1684"/>
                  <a:gd name="T31" fmla="*/ 142 h 159"/>
                  <a:gd name="T32" fmla="*/ 21 w 1684"/>
                  <a:gd name="T33" fmla="*/ 135 h 159"/>
                  <a:gd name="T34" fmla="*/ 13 w 1684"/>
                  <a:gd name="T35" fmla="*/ 125 h 159"/>
                  <a:gd name="T36" fmla="*/ 7 w 1684"/>
                  <a:gd name="T37" fmla="*/ 115 h 159"/>
                  <a:gd name="T38" fmla="*/ 4 w 1684"/>
                  <a:gd name="T39" fmla="*/ 104 h 159"/>
                  <a:gd name="T40" fmla="*/ 0 w 1684"/>
                  <a:gd name="T41" fmla="*/ 92 h 159"/>
                  <a:gd name="T42" fmla="*/ 0 w 1684"/>
                  <a:gd name="T43" fmla="*/ 81 h 159"/>
                  <a:gd name="T44" fmla="*/ 0 w 1684"/>
                  <a:gd name="T45" fmla="*/ 67 h 159"/>
                  <a:gd name="T46" fmla="*/ 4 w 1684"/>
                  <a:gd name="T47" fmla="*/ 56 h 159"/>
                  <a:gd name="T48" fmla="*/ 7 w 1684"/>
                  <a:gd name="T49" fmla="*/ 46 h 159"/>
                  <a:gd name="T50" fmla="*/ 13 w 1684"/>
                  <a:gd name="T51" fmla="*/ 37 h 159"/>
                  <a:gd name="T52" fmla="*/ 21 w 1684"/>
                  <a:gd name="T53" fmla="*/ 27 h 159"/>
                  <a:gd name="T54" fmla="*/ 28 w 1684"/>
                  <a:gd name="T55" fmla="*/ 19 h 159"/>
                  <a:gd name="T56" fmla="*/ 38 w 1684"/>
                  <a:gd name="T57" fmla="*/ 12 h 159"/>
                  <a:gd name="T58" fmla="*/ 48 w 1684"/>
                  <a:gd name="T59" fmla="*/ 8 h 159"/>
                  <a:gd name="T60" fmla="*/ 59 w 1684"/>
                  <a:gd name="T61" fmla="*/ 4 h 159"/>
                  <a:gd name="T62" fmla="*/ 71 w 1684"/>
                  <a:gd name="T63" fmla="*/ 2 h 159"/>
                  <a:gd name="T64" fmla="*/ 1606 w 1684"/>
                  <a:gd name="T65" fmla="*/ 0 h 159"/>
                  <a:gd name="T66" fmla="*/ 1617 w 1684"/>
                  <a:gd name="T67" fmla="*/ 2 h 159"/>
                  <a:gd name="T68" fmla="*/ 1629 w 1684"/>
                  <a:gd name="T69" fmla="*/ 4 h 159"/>
                  <a:gd name="T70" fmla="*/ 1640 w 1684"/>
                  <a:gd name="T71" fmla="*/ 8 h 159"/>
                  <a:gd name="T72" fmla="*/ 1650 w 1684"/>
                  <a:gd name="T73" fmla="*/ 13 h 159"/>
                  <a:gd name="T74" fmla="*/ 1659 w 1684"/>
                  <a:gd name="T75" fmla="*/ 21 h 159"/>
                  <a:gd name="T76" fmla="*/ 1667 w 1684"/>
                  <a:gd name="T77" fmla="*/ 29 h 159"/>
                  <a:gd name="T78" fmla="*/ 1673 w 1684"/>
                  <a:gd name="T79" fmla="*/ 38 h 159"/>
                  <a:gd name="T80" fmla="*/ 1679 w 1684"/>
                  <a:gd name="T81" fmla="*/ 50 h 159"/>
                  <a:gd name="T82" fmla="*/ 1682 w 1684"/>
                  <a:gd name="T83" fmla="*/ 60 h 159"/>
                  <a:gd name="T84" fmla="*/ 1684 w 1684"/>
                  <a:gd name="T85" fmla="*/ 7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84" h="159">
                    <a:moveTo>
                      <a:pt x="1684" y="81"/>
                    </a:moveTo>
                    <a:lnTo>
                      <a:pt x="1684" y="85"/>
                    </a:lnTo>
                    <a:lnTo>
                      <a:pt x="1684" y="88"/>
                    </a:lnTo>
                    <a:lnTo>
                      <a:pt x="1684" y="92"/>
                    </a:lnTo>
                    <a:lnTo>
                      <a:pt x="1682" y="96"/>
                    </a:lnTo>
                    <a:lnTo>
                      <a:pt x="1682" y="100"/>
                    </a:lnTo>
                    <a:lnTo>
                      <a:pt x="1681" y="104"/>
                    </a:lnTo>
                    <a:lnTo>
                      <a:pt x="1681" y="108"/>
                    </a:lnTo>
                    <a:lnTo>
                      <a:pt x="1679" y="111"/>
                    </a:lnTo>
                    <a:lnTo>
                      <a:pt x="1677" y="115"/>
                    </a:lnTo>
                    <a:lnTo>
                      <a:pt x="1675" y="117"/>
                    </a:lnTo>
                    <a:lnTo>
                      <a:pt x="1673" y="121"/>
                    </a:lnTo>
                    <a:lnTo>
                      <a:pt x="1671" y="125"/>
                    </a:lnTo>
                    <a:lnTo>
                      <a:pt x="1669" y="127"/>
                    </a:lnTo>
                    <a:lnTo>
                      <a:pt x="1667" y="131"/>
                    </a:lnTo>
                    <a:lnTo>
                      <a:pt x="1663" y="135"/>
                    </a:lnTo>
                    <a:lnTo>
                      <a:pt x="1661" y="136"/>
                    </a:lnTo>
                    <a:lnTo>
                      <a:pt x="1659" y="138"/>
                    </a:lnTo>
                    <a:lnTo>
                      <a:pt x="1656" y="142"/>
                    </a:lnTo>
                    <a:lnTo>
                      <a:pt x="1652" y="144"/>
                    </a:lnTo>
                    <a:lnTo>
                      <a:pt x="1650" y="146"/>
                    </a:lnTo>
                    <a:lnTo>
                      <a:pt x="1646" y="148"/>
                    </a:lnTo>
                    <a:lnTo>
                      <a:pt x="1642" y="150"/>
                    </a:lnTo>
                    <a:lnTo>
                      <a:pt x="1640" y="152"/>
                    </a:lnTo>
                    <a:lnTo>
                      <a:pt x="1636" y="154"/>
                    </a:lnTo>
                    <a:lnTo>
                      <a:pt x="1633" y="156"/>
                    </a:lnTo>
                    <a:lnTo>
                      <a:pt x="1629" y="156"/>
                    </a:lnTo>
                    <a:lnTo>
                      <a:pt x="1625" y="158"/>
                    </a:lnTo>
                    <a:lnTo>
                      <a:pt x="1621" y="158"/>
                    </a:lnTo>
                    <a:lnTo>
                      <a:pt x="1617" y="159"/>
                    </a:lnTo>
                    <a:lnTo>
                      <a:pt x="1613" y="159"/>
                    </a:lnTo>
                    <a:lnTo>
                      <a:pt x="1609" y="159"/>
                    </a:lnTo>
                    <a:lnTo>
                      <a:pt x="1606" y="159"/>
                    </a:lnTo>
                    <a:lnTo>
                      <a:pt x="78" y="159"/>
                    </a:lnTo>
                    <a:lnTo>
                      <a:pt x="75" y="159"/>
                    </a:lnTo>
                    <a:lnTo>
                      <a:pt x="71" y="159"/>
                    </a:lnTo>
                    <a:lnTo>
                      <a:pt x="67" y="159"/>
                    </a:lnTo>
                    <a:lnTo>
                      <a:pt x="63" y="158"/>
                    </a:lnTo>
                    <a:lnTo>
                      <a:pt x="59" y="158"/>
                    </a:lnTo>
                    <a:lnTo>
                      <a:pt x="55" y="156"/>
                    </a:lnTo>
                    <a:lnTo>
                      <a:pt x="52" y="156"/>
                    </a:lnTo>
                    <a:lnTo>
                      <a:pt x="48" y="154"/>
                    </a:lnTo>
                    <a:lnTo>
                      <a:pt x="44" y="152"/>
                    </a:lnTo>
                    <a:lnTo>
                      <a:pt x="42" y="150"/>
                    </a:lnTo>
                    <a:lnTo>
                      <a:pt x="38" y="148"/>
                    </a:lnTo>
                    <a:lnTo>
                      <a:pt x="34" y="146"/>
                    </a:lnTo>
                    <a:lnTo>
                      <a:pt x="32" y="144"/>
                    </a:lnTo>
                    <a:lnTo>
                      <a:pt x="28" y="142"/>
                    </a:lnTo>
                    <a:lnTo>
                      <a:pt x="27" y="138"/>
                    </a:lnTo>
                    <a:lnTo>
                      <a:pt x="23" y="136"/>
                    </a:lnTo>
                    <a:lnTo>
                      <a:pt x="21" y="135"/>
                    </a:lnTo>
                    <a:lnTo>
                      <a:pt x="17" y="131"/>
                    </a:lnTo>
                    <a:lnTo>
                      <a:pt x="15" y="127"/>
                    </a:lnTo>
                    <a:lnTo>
                      <a:pt x="13" y="125"/>
                    </a:lnTo>
                    <a:lnTo>
                      <a:pt x="11" y="121"/>
                    </a:lnTo>
                    <a:lnTo>
                      <a:pt x="9" y="117"/>
                    </a:lnTo>
                    <a:lnTo>
                      <a:pt x="7" y="115"/>
                    </a:lnTo>
                    <a:lnTo>
                      <a:pt x="5" y="111"/>
                    </a:lnTo>
                    <a:lnTo>
                      <a:pt x="5" y="108"/>
                    </a:lnTo>
                    <a:lnTo>
                      <a:pt x="4" y="104"/>
                    </a:lnTo>
                    <a:lnTo>
                      <a:pt x="2" y="100"/>
                    </a:lnTo>
                    <a:lnTo>
                      <a:pt x="2" y="96"/>
                    </a:lnTo>
                    <a:lnTo>
                      <a:pt x="0" y="92"/>
                    </a:lnTo>
                    <a:lnTo>
                      <a:pt x="0" y="88"/>
                    </a:lnTo>
                    <a:lnTo>
                      <a:pt x="0" y="85"/>
                    </a:lnTo>
                    <a:lnTo>
                      <a:pt x="0" y="81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67"/>
                    </a:lnTo>
                    <a:lnTo>
                      <a:pt x="2" y="63"/>
                    </a:lnTo>
                    <a:lnTo>
                      <a:pt x="2" y="60"/>
                    </a:lnTo>
                    <a:lnTo>
                      <a:pt x="4" y="56"/>
                    </a:lnTo>
                    <a:lnTo>
                      <a:pt x="5" y="52"/>
                    </a:lnTo>
                    <a:lnTo>
                      <a:pt x="5" y="50"/>
                    </a:lnTo>
                    <a:lnTo>
                      <a:pt x="7" y="46"/>
                    </a:lnTo>
                    <a:lnTo>
                      <a:pt x="9" y="42"/>
                    </a:lnTo>
                    <a:lnTo>
                      <a:pt x="11" y="38"/>
                    </a:lnTo>
                    <a:lnTo>
                      <a:pt x="13" y="37"/>
                    </a:lnTo>
                    <a:lnTo>
                      <a:pt x="15" y="33"/>
                    </a:lnTo>
                    <a:lnTo>
                      <a:pt x="17" y="29"/>
                    </a:lnTo>
                    <a:lnTo>
                      <a:pt x="21" y="27"/>
                    </a:lnTo>
                    <a:lnTo>
                      <a:pt x="23" y="23"/>
                    </a:lnTo>
                    <a:lnTo>
                      <a:pt x="27" y="21"/>
                    </a:lnTo>
                    <a:lnTo>
                      <a:pt x="28" y="19"/>
                    </a:lnTo>
                    <a:lnTo>
                      <a:pt x="32" y="17"/>
                    </a:lnTo>
                    <a:lnTo>
                      <a:pt x="34" y="13"/>
                    </a:lnTo>
                    <a:lnTo>
                      <a:pt x="38" y="12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8" y="8"/>
                    </a:lnTo>
                    <a:lnTo>
                      <a:pt x="52" y="6"/>
                    </a:lnTo>
                    <a:lnTo>
                      <a:pt x="55" y="4"/>
                    </a:lnTo>
                    <a:lnTo>
                      <a:pt x="59" y="4"/>
                    </a:lnTo>
                    <a:lnTo>
                      <a:pt x="63" y="2"/>
                    </a:lnTo>
                    <a:lnTo>
                      <a:pt x="67" y="2"/>
                    </a:lnTo>
                    <a:lnTo>
                      <a:pt x="71" y="2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1606" y="0"/>
                    </a:lnTo>
                    <a:lnTo>
                      <a:pt x="1609" y="0"/>
                    </a:lnTo>
                    <a:lnTo>
                      <a:pt x="1613" y="2"/>
                    </a:lnTo>
                    <a:lnTo>
                      <a:pt x="1617" y="2"/>
                    </a:lnTo>
                    <a:lnTo>
                      <a:pt x="1621" y="2"/>
                    </a:lnTo>
                    <a:lnTo>
                      <a:pt x="1625" y="4"/>
                    </a:lnTo>
                    <a:lnTo>
                      <a:pt x="1629" y="4"/>
                    </a:lnTo>
                    <a:lnTo>
                      <a:pt x="1633" y="6"/>
                    </a:lnTo>
                    <a:lnTo>
                      <a:pt x="1636" y="8"/>
                    </a:lnTo>
                    <a:lnTo>
                      <a:pt x="1640" y="8"/>
                    </a:lnTo>
                    <a:lnTo>
                      <a:pt x="1642" y="10"/>
                    </a:lnTo>
                    <a:lnTo>
                      <a:pt x="1646" y="12"/>
                    </a:lnTo>
                    <a:lnTo>
                      <a:pt x="1650" y="13"/>
                    </a:lnTo>
                    <a:lnTo>
                      <a:pt x="1652" y="17"/>
                    </a:lnTo>
                    <a:lnTo>
                      <a:pt x="1656" y="19"/>
                    </a:lnTo>
                    <a:lnTo>
                      <a:pt x="1659" y="21"/>
                    </a:lnTo>
                    <a:lnTo>
                      <a:pt x="1661" y="23"/>
                    </a:lnTo>
                    <a:lnTo>
                      <a:pt x="1663" y="27"/>
                    </a:lnTo>
                    <a:lnTo>
                      <a:pt x="1667" y="29"/>
                    </a:lnTo>
                    <a:lnTo>
                      <a:pt x="1669" y="33"/>
                    </a:lnTo>
                    <a:lnTo>
                      <a:pt x="1671" y="37"/>
                    </a:lnTo>
                    <a:lnTo>
                      <a:pt x="1673" y="38"/>
                    </a:lnTo>
                    <a:lnTo>
                      <a:pt x="1675" y="42"/>
                    </a:lnTo>
                    <a:lnTo>
                      <a:pt x="1677" y="46"/>
                    </a:lnTo>
                    <a:lnTo>
                      <a:pt x="1679" y="50"/>
                    </a:lnTo>
                    <a:lnTo>
                      <a:pt x="1681" y="52"/>
                    </a:lnTo>
                    <a:lnTo>
                      <a:pt x="1681" y="56"/>
                    </a:lnTo>
                    <a:lnTo>
                      <a:pt x="1682" y="60"/>
                    </a:lnTo>
                    <a:lnTo>
                      <a:pt x="1682" y="63"/>
                    </a:lnTo>
                    <a:lnTo>
                      <a:pt x="1684" y="67"/>
                    </a:lnTo>
                    <a:lnTo>
                      <a:pt x="1684" y="71"/>
                    </a:lnTo>
                    <a:lnTo>
                      <a:pt x="1684" y="75"/>
                    </a:lnTo>
                    <a:lnTo>
                      <a:pt x="168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7" name="Freeform 6"/>
              <p:cNvSpPr>
                <a:spLocks/>
              </p:cNvSpPr>
              <p:nvPr/>
            </p:nvSpPr>
            <p:spPr bwMode="auto">
              <a:xfrm>
                <a:off x="299" y="860"/>
                <a:ext cx="237" cy="427"/>
              </a:xfrm>
              <a:custGeom>
                <a:avLst/>
                <a:gdLst>
                  <a:gd name="T0" fmla="*/ 475 w 475"/>
                  <a:gd name="T1" fmla="*/ 753 h 853"/>
                  <a:gd name="T2" fmla="*/ 473 w 475"/>
                  <a:gd name="T3" fmla="*/ 769 h 853"/>
                  <a:gd name="T4" fmla="*/ 467 w 475"/>
                  <a:gd name="T5" fmla="*/ 786 h 853"/>
                  <a:gd name="T6" fmla="*/ 460 w 475"/>
                  <a:gd name="T7" fmla="*/ 799 h 853"/>
                  <a:gd name="T8" fmla="*/ 450 w 475"/>
                  <a:gd name="T9" fmla="*/ 813 h 853"/>
                  <a:gd name="T10" fmla="*/ 438 w 475"/>
                  <a:gd name="T11" fmla="*/ 824 h 853"/>
                  <a:gd name="T12" fmla="*/ 427 w 475"/>
                  <a:gd name="T13" fmla="*/ 834 h 853"/>
                  <a:gd name="T14" fmla="*/ 412 w 475"/>
                  <a:gd name="T15" fmla="*/ 844 h 853"/>
                  <a:gd name="T16" fmla="*/ 396 w 475"/>
                  <a:gd name="T17" fmla="*/ 849 h 853"/>
                  <a:gd name="T18" fmla="*/ 381 w 475"/>
                  <a:gd name="T19" fmla="*/ 853 h 853"/>
                  <a:gd name="T20" fmla="*/ 363 w 475"/>
                  <a:gd name="T21" fmla="*/ 853 h 853"/>
                  <a:gd name="T22" fmla="*/ 102 w 475"/>
                  <a:gd name="T23" fmla="*/ 853 h 853"/>
                  <a:gd name="T24" fmla="*/ 85 w 475"/>
                  <a:gd name="T25" fmla="*/ 849 h 853"/>
                  <a:gd name="T26" fmla="*/ 70 w 475"/>
                  <a:gd name="T27" fmla="*/ 845 h 853"/>
                  <a:gd name="T28" fmla="*/ 54 w 475"/>
                  <a:gd name="T29" fmla="*/ 838 h 853"/>
                  <a:gd name="T30" fmla="*/ 41 w 475"/>
                  <a:gd name="T31" fmla="*/ 828 h 853"/>
                  <a:gd name="T32" fmla="*/ 29 w 475"/>
                  <a:gd name="T33" fmla="*/ 817 h 853"/>
                  <a:gd name="T34" fmla="*/ 20 w 475"/>
                  <a:gd name="T35" fmla="*/ 805 h 853"/>
                  <a:gd name="T36" fmla="*/ 12 w 475"/>
                  <a:gd name="T37" fmla="*/ 790 h 853"/>
                  <a:gd name="T38" fmla="*/ 6 w 475"/>
                  <a:gd name="T39" fmla="*/ 774 h 853"/>
                  <a:gd name="T40" fmla="*/ 2 w 475"/>
                  <a:gd name="T41" fmla="*/ 759 h 853"/>
                  <a:gd name="T42" fmla="*/ 0 w 475"/>
                  <a:gd name="T43" fmla="*/ 742 h 853"/>
                  <a:gd name="T44" fmla="*/ 0 w 475"/>
                  <a:gd name="T45" fmla="*/ 100 h 853"/>
                  <a:gd name="T46" fmla="*/ 4 w 475"/>
                  <a:gd name="T47" fmla="*/ 85 h 853"/>
                  <a:gd name="T48" fmla="*/ 10 w 475"/>
                  <a:gd name="T49" fmla="*/ 69 h 853"/>
                  <a:gd name="T50" fmla="*/ 18 w 475"/>
                  <a:gd name="T51" fmla="*/ 54 h 853"/>
                  <a:gd name="T52" fmla="*/ 27 w 475"/>
                  <a:gd name="T53" fmla="*/ 41 h 853"/>
                  <a:gd name="T54" fmla="*/ 37 w 475"/>
                  <a:gd name="T55" fmla="*/ 29 h 853"/>
                  <a:gd name="T56" fmla="*/ 50 w 475"/>
                  <a:gd name="T57" fmla="*/ 19 h 853"/>
                  <a:gd name="T58" fmla="*/ 64 w 475"/>
                  <a:gd name="T59" fmla="*/ 12 h 853"/>
                  <a:gd name="T60" fmla="*/ 79 w 475"/>
                  <a:gd name="T61" fmla="*/ 6 h 853"/>
                  <a:gd name="T62" fmla="*/ 96 w 475"/>
                  <a:gd name="T63" fmla="*/ 2 h 853"/>
                  <a:gd name="T64" fmla="*/ 114 w 475"/>
                  <a:gd name="T65" fmla="*/ 0 h 853"/>
                  <a:gd name="T66" fmla="*/ 375 w 475"/>
                  <a:gd name="T67" fmla="*/ 0 h 853"/>
                  <a:gd name="T68" fmla="*/ 390 w 475"/>
                  <a:gd name="T69" fmla="*/ 4 h 853"/>
                  <a:gd name="T70" fmla="*/ 408 w 475"/>
                  <a:gd name="T71" fmla="*/ 10 h 853"/>
                  <a:gd name="T72" fmla="*/ 421 w 475"/>
                  <a:gd name="T73" fmla="*/ 16 h 853"/>
                  <a:gd name="T74" fmla="*/ 435 w 475"/>
                  <a:gd name="T75" fmla="*/ 25 h 853"/>
                  <a:gd name="T76" fmla="*/ 446 w 475"/>
                  <a:gd name="T77" fmla="*/ 37 h 853"/>
                  <a:gd name="T78" fmla="*/ 456 w 475"/>
                  <a:gd name="T79" fmla="*/ 50 h 853"/>
                  <a:gd name="T80" fmla="*/ 465 w 475"/>
                  <a:gd name="T81" fmla="*/ 64 h 853"/>
                  <a:gd name="T82" fmla="*/ 471 w 475"/>
                  <a:gd name="T83" fmla="*/ 79 h 853"/>
                  <a:gd name="T84" fmla="*/ 475 w 475"/>
                  <a:gd name="T85" fmla="*/ 94 h 853"/>
                  <a:gd name="T86" fmla="*/ 475 w 475"/>
                  <a:gd name="T87" fmla="*/ 112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" h="853">
                    <a:moveTo>
                      <a:pt x="475" y="742"/>
                    </a:moveTo>
                    <a:lnTo>
                      <a:pt x="475" y="747"/>
                    </a:lnTo>
                    <a:lnTo>
                      <a:pt x="475" y="753"/>
                    </a:lnTo>
                    <a:lnTo>
                      <a:pt x="475" y="759"/>
                    </a:lnTo>
                    <a:lnTo>
                      <a:pt x="473" y="765"/>
                    </a:lnTo>
                    <a:lnTo>
                      <a:pt x="473" y="769"/>
                    </a:lnTo>
                    <a:lnTo>
                      <a:pt x="471" y="774"/>
                    </a:lnTo>
                    <a:lnTo>
                      <a:pt x="469" y="780"/>
                    </a:lnTo>
                    <a:lnTo>
                      <a:pt x="467" y="786"/>
                    </a:lnTo>
                    <a:lnTo>
                      <a:pt x="465" y="790"/>
                    </a:lnTo>
                    <a:lnTo>
                      <a:pt x="461" y="796"/>
                    </a:lnTo>
                    <a:lnTo>
                      <a:pt x="460" y="799"/>
                    </a:lnTo>
                    <a:lnTo>
                      <a:pt x="456" y="805"/>
                    </a:lnTo>
                    <a:lnTo>
                      <a:pt x="454" y="809"/>
                    </a:lnTo>
                    <a:lnTo>
                      <a:pt x="450" y="813"/>
                    </a:lnTo>
                    <a:lnTo>
                      <a:pt x="446" y="817"/>
                    </a:lnTo>
                    <a:lnTo>
                      <a:pt x="442" y="820"/>
                    </a:lnTo>
                    <a:lnTo>
                      <a:pt x="438" y="824"/>
                    </a:lnTo>
                    <a:lnTo>
                      <a:pt x="435" y="828"/>
                    </a:lnTo>
                    <a:lnTo>
                      <a:pt x="431" y="832"/>
                    </a:lnTo>
                    <a:lnTo>
                      <a:pt x="427" y="834"/>
                    </a:lnTo>
                    <a:lnTo>
                      <a:pt x="421" y="838"/>
                    </a:lnTo>
                    <a:lnTo>
                      <a:pt x="417" y="840"/>
                    </a:lnTo>
                    <a:lnTo>
                      <a:pt x="412" y="844"/>
                    </a:lnTo>
                    <a:lnTo>
                      <a:pt x="408" y="845"/>
                    </a:lnTo>
                    <a:lnTo>
                      <a:pt x="402" y="847"/>
                    </a:lnTo>
                    <a:lnTo>
                      <a:pt x="396" y="849"/>
                    </a:lnTo>
                    <a:lnTo>
                      <a:pt x="390" y="849"/>
                    </a:lnTo>
                    <a:lnTo>
                      <a:pt x="387" y="851"/>
                    </a:lnTo>
                    <a:lnTo>
                      <a:pt x="381" y="853"/>
                    </a:lnTo>
                    <a:lnTo>
                      <a:pt x="375" y="853"/>
                    </a:lnTo>
                    <a:lnTo>
                      <a:pt x="369" y="853"/>
                    </a:lnTo>
                    <a:lnTo>
                      <a:pt x="363" y="853"/>
                    </a:lnTo>
                    <a:lnTo>
                      <a:pt x="114" y="853"/>
                    </a:lnTo>
                    <a:lnTo>
                      <a:pt x="108" y="853"/>
                    </a:lnTo>
                    <a:lnTo>
                      <a:pt x="102" y="853"/>
                    </a:lnTo>
                    <a:lnTo>
                      <a:pt x="96" y="853"/>
                    </a:lnTo>
                    <a:lnTo>
                      <a:pt x="91" y="851"/>
                    </a:lnTo>
                    <a:lnTo>
                      <a:pt x="85" y="849"/>
                    </a:lnTo>
                    <a:lnTo>
                      <a:pt x="79" y="849"/>
                    </a:lnTo>
                    <a:lnTo>
                      <a:pt x="75" y="847"/>
                    </a:lnTo>
                    <a:lnTo>
                      <a:pt x="70" y="845"/>
                    </a:lnTo>
                    <a:lnTo>
                      <a:pt x="64" y="844"/>
                    </a:lnTo>
                    <a:lnTo>
                      <a:pt x="60" y="840"/>
                    </a:lnTo>
                    <a:lnTo>
                      <a:pt x="54" y="838"/>
                    </a:lnTo>
                    <a:lnTo>
                      <a:pt x="50" y="834"/>
                    </a:lnTo>
                    <a:lnTo>
                      <a:pt x="47" y="832"/>
                    </a:lnTo>
                    <a:lnTo>
                      <a:pt x="41" y="828"/>
                    </a:lnTo>
                    <a:lnTo>
                      <a:pt x="37" y="824"/>
                    </a:lnTo>
                    <a:lnTo>
                      <a:pt x="33" y="820"/>
                    </a:lnTo>
                    <a:lnTo>
                      <a:pt x="29" y="817"/>
                    </a:lnTo>
                    <a:lnTo>
                      <a:pt x="27" y="813"/>
                    </a:lnTo>
                    <a:lnTo>
                      <a:pt x="23" y="809"/>
                    </a:lnTo>
                    <a:lnTo>
                      <a:pt x="20" y="805"/>
                    </a:lnTo>
                    <a:lnTo>
                      <a:pt x="18" y="799"/>
                    </a:lnTo>
                    <a:lnTo>
                      <a:pt x="14" y="796"/>
                    </a:lnTo>
                    <a:lnTo>
                      <a:pt x="12" y="790"/>
                    </a:lnTo>
                    <a:lnTo>
                      <a:pt x="10" y="786"/>
                    </a:lnTo>
                    <a:lnTo>
                      <a:pt x="8" y="780"/>
                    </a:lnTo>
                    <a:lnTo>
                      <a:pt x="6" y="774"/>
                    </a:lnTo>
                    <a:lnTo>
                      <a:pt x="4" y="769"/>
                    </a:lnTo>
                    <a:lnTo>
                      <a:pt x="2" y="765"/>
                    </a:lnTo>
                    <a:lnTo>
                      <a:pt x="2" y="759"/>
                    </a:lnTo>
                    <a:lnTo>
                      <a:pt x="0" y="753"/>
                    </a:lnTo>
                    <a:lnTo>
                      <a:pt x="0" y="747"/>
                    </a:lnTo>
                    <a:lnTo>
                      <a:pt x="0" y="742"/>
                    </a:lnTo>
                    <a:lnTo>
                      <a:pt x="0" y="112"/>
                    </a:lnTo>
                    <a:lnTo>
                      <a:pt x="0" y="106"/>
                    </a:lnTo>
                    <a:lnTo>
                      <a:pt x="0" y="100"/>
                    </a:lnTo>
                    <a:lnTo>
                      <a:pt x="2" y="94"/>
                    </a:lnTo>
                    <a:lnTo>
                      <a:pt x="2" y="91"/>
                    </a:lnTo>
                    <a:lnTo>
                      <a:pt x="4" y="85"/>
                    </a:lnTo>
                    <a:lnTo>
                      <a:pt x="6" y="79"/>
                    </a:lnTo>
                    <a:lnTo>
                      <a:pt x="8" y="73"/>
                    </a:lnTo>
                    <a:lnTo>
                      <a:pt x="10" y="69"/>
                    </a:lnTo>
                    <a:lnTo>
                      <a:pt x="12" y="64"/>
                    </a:lnTo>
                    <a:lnTo>
                      <a:pt x="14" y="58"/>
                    </a:lnTo>
                    <a:lnTo>
                      <a:pt x="18" y="54"/>
                    </a:lnTo>
                    <a:lnTo>
                      <a:pt x="20" y="50"/>
                    </a:lnTo>
                    <a:lnTo>
                      <a:pt x="23" y="44"/>
                    </a:lnTo>
                    <a:lnTo>
                      <a:pt x="27" y="41"/>
                    </a:lnTo>
                    <a:lnTo>
                      <a:pt x="29" y="37"/>
                    </a:lnTo>
                    <a:lnTo>
                      <a:pt x="33" y="33"/>
                    </a:lnTo>
                    <a:lnTo>
                      <a:pt x="37" y="29"/>
                    </a:lnTo>
                    <a:lnTo>
                      <a:pt x="41" y="25"/>
                    </a:lnTo>
                    <a:lnTo>
                      <a:pt x="47" y="23"/>
                    </a:lnTo>
                    <a:lnTo>
                      <a:pt x="50" y="19"/>
                    </a:lnTo>
                    <a:lnTo>
                      <a:pt x="54" y="16"/>
                    </a:lnTo>
                    <a:lnTo>
                      <a:pt x="60" y="14"/>
                    </a:lnTo>
                    <a:lnTo>
                      <a:pt x="64" y="12"/>
                    </a:lnTo>
                    <a:lnTo>
                      <a:pt x="70" y="10"/>
                    </a:lnTo>
                    <a:lnTo>
                      <a:pt x="75" y="6"/>
                    </a:lnTo>
                    <a:lnTo>
                      <a:pt x="79" y="6"/>
                    </a:lnTo>
                    <a:lnTo>
                      <a:pt x="85" y="4"/>
                    </a:lnTo>
                    <a:lnTo>
                      <a:pt x="91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8" y="0"/>
                    </a:lnTo>
                    <a:lnTo>
                      <a:pt x="114" y="0"/>
                    </a:lnTo>
                    <a:lnTo>
                      <a:pt x="363" y="0"/>
                    </a:lnTo>
                    <a:lnTo>
                      <a:pt x="369" y="0"/>
                    </a:lnTo>
                    <a:lnTo>
                      <a:pt x="375" y="0"/>
                    </a:lnTo>
                    <a:lnTo>
                      <a:pt x="381" y="2"/>
                    </a:lnTo>
                    <a:lnTo>
                      <a:pt x="387" y="2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2" y="6"/>
                    </a:lnTo>
                    <a:lnTo>
                      <a:pt x="408" y="10"/>
                    </a:lnTo>
                    <a:lnTo>
                      <a:pt x="412" y="12"/>
                    </a:lnTo>
                    <a:lnTo>
                      <a:pt x="417" y="14"/>
                    </a:lnTo>
                    <a:lnTo>
                      <a:pt x="421" y="16"/>
                    </a:lnTo>
                    <a:lnTo>
                      <a:pt x="427" y="19"/>
                    </a:lnTo>
                    <a:lnTo>
                      <a:pt x="431" y="23"/>
                    </a:lnTo>
                    <a:lnTo>
                      <a:pt x="435" y="25"/>
                    </a:lnTo>
                    <a:lnTo>
                      <a:pt x="438" y="29"/>
                    </a:lnTo>
                    <a:lnTo>
                      <a:pt x="442" y="33"/>
                    </a:lnTo>
                    <a:lnTo>
                      <a:pt x="446" y="37"/>
                    </a:lnTo>
                    <a:lnTo>
                      <a:pt x="450" y="41"/>
                    </a:lnTo>
                    <a:lnTo>
                      <a:pt x="454" y="44"/>
                    </a:lnTo>
                    <a:lnTo>
                      <a:pt x="456" y="50"/>
                    </a:lnTo>
                    <a:lnTo>
                      <a:pt x="460" y="54"/>
                    </a:lnTo>
                    <a:lnTo>
                      <a:pt x="461" y="58"/>
                    </a:lnTo>
                    <a:lnTo>
                      <a:pt x="465" y="64"/>
                    </a:lnTo>
                    <a:lnTo>
                      <a:pt x="467" y="69"/>
                    </a:lnTo>
                    <a:lnTo>
                      <a:pt x="469" y="73"/>
                    </a:lnTo>
                    <a:lnTo>
                      <a:pt x="471" y="79"/>
                    </a:lnTo>
                    <a:lnTo>
                      <a:pt x="473" y="85"/>
                    </a:lnTo>
                    <a:lnTo>
                      <a:pt x="473" y="91"/>
                    </a:lnTo>
                    <a:lnTo>
                      <a:pt x="475" y="94"/>
                    </a:lnTo>
                    <a:lnTo>
                      <a:pt x="475" y="100"/>
                    </a:lnTo>
                    <a:lnTo>
                      <a:pt x="475" y="106"/>
                    </a:lnTo>
                    <a:lnTo>
                      <a:pt x="475" y="112"/>
                    </a:lnTo>
                    <a:lnTo>
                      <a:pt x="475" y="7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8" name="Freeform 7"/>
              <p:cNvSpPr>
                <a:spLocks/>
              </p:cNvSpPr>
              <p:nvPr/>
            </p:nvSpPr>
            <p:spPr bwMode="auto">
              <a:xfrm>
                <a:off x="291" y="283"/>
                <a:ext cx="828" cy="520"/>
              </a:xfrm>
              <a:custGeom>
                <a:avLst/>
                <a:gdLst>
                  <a:gd name="T0" fmla="*/ 1341 w 1658"/>
                  <a:gd name="T1" fmla="*/ 2 h 1041"/>
                  <a:gd name="T2" fmla="*/ 1335 w 1658"/>
                  <a:gd name="T3" fmla="*/ 0 h 1041"/>
                  <a:gd name="T4" fmla="*/ 1331 w 1658"/>
                  <a:gd name="T5" fmla="*/ 0 h 1041"/>
                  <a:gd name="T6" fmla="*/ 1326 w 1658"/>
                  <a:gd name="T7" fmla="*/ 0 h 1041"/>
                  <a:gd name="T8" fmla="*/ 1322 w 1658"/>
                  <a:gd name="T9" fmla="*/ 2 h 1041"/>
                  <a:gd name="T10" fmla="*/ 1316 w 1658"/>
                  <a:gd name="T11" fmla="*/ 4 h 1041"/>
                  <a:gd name="T12" fmla="*/ 1312 w 1658"/>
                  <a:gd name="T13" fmla="*/ 6 h 1041"/>
                  <a:gd name="T14" fmla="*/ 1308 w 1658"/>
                  <a:gd name="T15" fmla="*/ 7 h 1041"/>
                  <a:gd name="T16" fmla="*/ 1304 w 1658"/>
                  <a:gd name="T17" fmla="*/ 11 h 1041"/>
                  <a:gd name="T18" fmla="*/ 1303 w 1658"/>
                  <a:gd name="T19" fmla="*/ 15 h 1041"/>
                  <a:gd name="T20" fmla="*/ 1301 w 1658"/>
                  <a:gd name="T21" fmla="*/ 19 h 1041"/>
                  <a:gd name="T22" fmla="*/ 67 w 1658"/>
                  <a:gd name="T23" fmla="*/ 755 h 1041"/>
                  <a:gd name="T24" fmla="*/ 52 w 1658"/>
                  <a:gd name="T25" fmla="*/ 766 h 1041"/>
                  <a:gd name="T26" fmla="*/ 37 w 1658"/>
                  <a:gd name="T27" fmla="*/ 778 h 1041"/>
                  <a:gd name="T28" fmla="*/ 25 w 1658"/>
                  <a:gd name="T29" fmla="*/ 791 h 1041"/>
                  <a:gd name="T30" fmla="*/ 15 w 1658"/>
                  <a:gd name="T31" fmla="*/ 807 h 1041"/>
                  <a:gd name="T32" fmla="*/ 8 w 1658"/>
                  <a:gd name="T33" fmla="*/ 824 h 1041"/>
                  <a:gd name="T34" fmla="*/ 4 w 1658"/>
                  <a:gd name="T35" fmla="*/ 841 h 1041"/>
                  <a:gd name="T36" fmla="*/ 0 w 1658"/>
                  <a:gd name="T37" fmla="*/ 858 h 1041"/>
                  <a:gd name="T38" fmla="*/ 0 w 1658"/>
                  <a:gd name="T39" fmla="*/ 876 h 1041"/>
                  <a:gd name="T40" fmla="*/ 4 w 1658"/>
                  <a:gd name="T41" fmla="*/ 895 h 1041"/>
                  <a:gd name="T42" fmla="*/ 10 w 1658"/>
                  <a:gd name="T43" fmla="*/ 912 h 1041"/>
                  <a:gd name="T44" fmla="*/ 40 w 1658"/>
                  <a:gd name="T45" fmla="*/ 974 h 1041"/>
                  <a:gd name="T46" fmla="*/ 50 w 1658"/>
                  <a:gd name="T47" fmla="*/ 989 h 1041"/>
                  <a:gd name="T48" fmla="*/ 62 w 1658"/>
                  <a:gd name="T49" fmla="*/ 1002 h 1041"/>
                  <a:gd name="T50" fmla="*/ 75 w 1658"/>
                  <a:gd name="T51" fmla="*/ 1016 h 1041"/>
                  <a:gd name="T52" fmla="*/ 90 w 1658"/>
                  <a:gd name="T53" fmla="*/ 1026 h 1041"/>
                  <a:gd name="T54" fmla="*/ 108 w 1658"/>
                  <a:gd name="T55" fmla="*/ 1033 h 1041"/>
                  <a:gd name="T56" fmla="*/ 125 w 1658"/>
                  <a:gd name="T57" fmla="*/ 1037 h 1041"/>
                  <a:gd name="T58" fmla="*/ 142 w 1658"/>
                  <a:gd name="T59" fmla="*/ 1041 h 1041"/>
                  <a:gd name="T60" fmla="*/ 160 w 1658"/>
                  <a:gd name="T61" fmla="*/ 1041 h 1041"/>
                  <a:gd name="T62" fmla="*/ 179 w 1658"/>
                  <a:gd name="T63" fmla="*/ 1037 h 1041"/>
                  <a:gd name="T64" fmla="*/ 196 w 1658"/>
                  <a:gd name="T65" fmla="*/ 1033 h 1041"/>
                  <a:gd name="T66" fmla="*/ 1479 w 1658"/>
                  <a:gd name="T67" fmla="*/ 372 h 1041"/>
                  <a:gd name="T68" fmla="*/ 1522 w 1658"/>
                  <a:gd name="T69" fmla="*/ 451 h 1041"/>
                  <a:gd name="T70" fmla="*/ 1527 w 1658"/>
                  <a:gd name="T71" fmla="*/ 453 h 1041"/>
                  <a:gd name="T72" fmla="*/ 1533 w 1658"/>
                  <a:gd name="T73" fmla="*/ 453 h 1041"/>
                  <a:gd name="T74" fmla="*/ 1537 w 1658"/>
                  <a:gd name="T75" fmla="*/ 453 h 1041"/>
                  <a:gd name="T76" fmla="*/ 1543 w 1658"/>
                  <a:gd name="T77" fmla="*/ 451 h 1041"/>
                  <a:gd name="T78" fmla="*/ 1547 w 1658"/>
                  <a:gd name="T79" fmla="*/ 449 h 1041"/>
                  <a:gd name="T80" fmla="*/ 1550 w 1658"/>
                  <a:gd name="T81" fmla="*/ 447 h 1041"/>
                  <a:gd name="T82" fmla="*/ 1554 w 1658"/>
                  <a:gd name="T83" fmla="*/ 444 h 1041"/>
                  <a:gd name="T84" fmla="*/ 1556 w 1658"/>
                  <a:gd name="T85" fmla="*/ 440 h 1041"/>
                  <a:gd name="T86" fmla="*/ 1560 w 1658"/>
                  <a:gd name="T87" fmla="*/ 436 h 1041"/>
                  <a:gd name="T88" fmla="*/ 1562 w 1658"/>
                  <a:gd name="T89" fmla="*/ 432 h 1041"/>
                  <a:gd name="T90" fmla="*/ 1658 w 1658"/>
                  <a:gd name="T91" fmla="*/ 132 h 1041"/>
                  <a:gd name="T92" fmla="*/ 1658 w 1658"/>
                  <a:gd name="T93" fmla="*/ 128 h 1041"/>
                  <a:gd name="T94" fmla="*/ 1658 w 1658"/>
                  <a:gd name="T95" fmla="*/ 123 h 1041"/>
                  <a:gd name="T96" fmla="*/ 1656 w 1658"/>
                  <a:gd name="T97" fmla="*/ 119 h 1041"/>
                  <a:gd name="T98" fmla="*/ 1656 w 1658"/>
                  <a:gd name="T99" fmla="*/ 113 h 1041"/>
                  <a:gd name="T100" fmla="*/ 1652 w 1658"/>
                  <a:gd name="T101" fmla="*/ 109 h 1041"/>
                  <a:gd name="T102" fmla="*/ 1650 w 1658"/>
                  <a:gd name="T103" fmla="*/ 105 h 1041"/>
                  <a:gd name="T104" fmla="*/ 1646 w 1658"/>
                  <a:gd name="T105" fmla="*/ 102 h 1041"/>
                  <a:gd name="T106" fmla="*/ 1643 w 1658"/>
                  <a:gd name="T107" fmla="*/ 100 h 1041"/>
                  <a:gd name="T108" fmla="*/ 1639 w 1658"/>
                  <a:gd name="T109" fmla="*/ 96 h 1041"/>
                  <a:gd name="T110" fmla="*/ 1633 w 1658"/>
                  <a:gd name="T111" fmla="*/ 94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8" h="1041">
                    <a:moveTo>
                      <a:pt x="1633" y="94"/>
                    </a:moveTo>
                    <a:lnTo>
                      <a:pt x="1343" y="2"/>
                    </a:lnTo>
                    <a:lnTo>
                      <a:pt x="1341" y="2"/>
                    </a:lnTo>
                    <a:lnTo>
                      <a:pt x="1339" y="0"/>
                    </a:lnTo>
                    <a:lnTo>
                      <a:pt x="1337" y="0"/>
                    </a:lnTo>
                    <a:lnTo>
                      <a:pt x="1335" y="0"/>
                    </a:lnTo>
                    <a:lnTo>
                      <a:pt x="1333" y="0"/>
                    </a:lnTo>
                    <a:lnTo>
                      <a:pt x="1333" y="0"/>
                    </a:lnTo>
                    <a:lnTo>
                      <a:pt x="1331" y="0"/>
                    </a:lnTo>
                    <a:lnTo>
                      <a:pt x="1329" y="0"/>
                    </a:lnTo>
                    <a:lnTo>
                      <a:pt x="1328" y="0"/>
                    </a:lnTo>
                    <a:lnTo>
                      <a:pt x="1326" y="0"/>
                    </a:lnTo>
                    <a:lnTo>
                      <a:pt x="1324" y="0"/>
                    </a:lnTo>
                    <a:lnTo>
                      <a:pt x="1322" y="2"/>
                    </a:lnTo>
                    <a:lnTo>
                      <a:pt x="1322" y="2"/>
                    </a:lnTo>
                    <a:lnTo>
                      <a:pt x="1320" y="2"/>
                    </a:lnTo>
                    <a:lnTo>
                      <a:pt x="1318" y="2"/>
                    </a:lnTo>
                    <a:lnTo>
                      <a:pt x="1316" y="4"/>
                    </a:lnTo>
                    <a:lnTo>
                      <a:pt x="1314" y="4"/>
                    </a:lnTo>
                    <a:lnTo>
                      <a:pt x="1314" y="4"/>
                    </a:lnTo>
                    <a:lnTo>
                      <a:pt x="1312" y="6"/>
                    </a:lnTo>
                    <a:lnTo>
                      <a:pt x="1310" y="6"/>
                    </a:lnTo>
                    <a:lnTo>
                      <a:pt x="1310" y="7"/>
                    </a:lnTo>
                    <a:lnTo>
                      <a:pt x="1308" y="7"/>
                    </a:lnTo>
                    <a:lnTo>
                      <a:pt x="1308" y="9"/>
                    </a:lnTo>
                    <a:lnTo>
                      <a:pt x="1306" y="9"/>
                    </a:lnTo>
                    <a:lnTo>
                      <a:pt x="1304" y="11"/>
                    </a:lnTo>
                    <a:lnTo>
                      <a:pt x="1304" y="13"/>
                    </a:lnTo>
                    <a:lnTo>
                      <a:pt x="1303" y="13"/>
                    </a:lnTo>
                    <a:lnTo>
                      <a:pt x="1303" y="15"/>
                    </a:lnTo>
                    <a:lnTo>
                      <a:pt x="1303" y="17"/>
                    </a:lnTo>
                    <a:lnTo>
                      <a:pt x="1301" y="19"/>
                    </a:lnTo>
                    <a:lnTo>
                      <a:pt x="1301" y="19"/>
                    </a:lnTo>
                    <a:lnTo>
                      <a:pt x="1301" y="21"/>
                    </a:lnTo>
                    <a:lnTo>
                      <a:pt x="1341" y="102"/>
                    </a:lnTo>
                    <a:lnTo>
                      <a:pt x="67" y="755"/>
                    </a:lnTo>
                    <a:lnTo>
                      <a:pt x="64" y="759"/>
                    </a:lnTo>
                    <a:lnTo>
                      <a:pt x="58" y="762"/>
                    </a:lnTo>
                    <a:lnTo>
                      <a:pt x="52" y="766"/>
                    </a:lnTo>
                    <a:lnTo>
                      <a:pt x="46" y="770"/>
                    </a:lnTo>
                    <a:lnTo>
                      <a:pt x="42" y="774"/>
                    </a:lnTo>
                    <a:lnTo>
                      <a:pt x="37" y="778"/>
                    </a:lnTo>
                    <a:lnTo>
                      <a:pt x="33" y="782"/>
                    </a:lnTo>
                    <a:lnTo>
                      <a:pt x="29" y="787"/>
                    </a:lnTo>
                    <a:lnTo>
                      <a:pt x="25" y="791"/>
                    </a:lnTo>
                    <a:lnTo>
                      <a:pt x="21" y="797"/>
                    </a:lnTo>
                    <a:lnTo>
                      <a:pt x="19" y="801"/>
                    </a:lnTo>
                    <a:lnTo>
                      <a:pt x="15" y="807"/>
                    </a:lnTo>
                    <a:lnTo>
                      <a:pt x="14" y="812"/>
                    </a:lnTo>
                    <a:lnTo>
                      <a:pt x="10" y="818"/>
                    </a:lnTo>
                    <a:lnTo>
                      <a:pt x="8" y="824"/>
                    </a:lnTo>
                    <a:lnTo>
                      <a:pt x="6" y="828"/>
                    </a:lnTo>
                    <a:lnTo>
                      <a:pt x="4" y="833"/>
                    </a:lnTo>
                    <a:lnTo>
                      <a:pt x="4" y="841"/>
                    </a:lnTo>
                    <a:lnTo>
                      <a:pt x="2" y="847"/>
                    </a:lnTo>
                    <a:lnTo>
                      <a:pt x="0" y="853"/>
                    </a:lnTo>
                    <a:lnTo>
                      <a:pt x="0" y="858"/>
                    </a:lnTo>
                    <a:lnTo>
                      <a:pt x="0" y="864"/>
                    </a:lnTo>
                    <a:lnTo>
                      <a:pt x="0" y="870"/>
                    </a:lnTo>
                    <a:lnTo>
                      <a:pt x="0" y="876"/>
                    </a:lnTo>
                    <a:lnTo>
                      <a:pt x="2" y="881"/>
                    </a:lnTo>
                    <a:lnTo>
                      <a:pt x="2" y="889"/>
                    </a:lnTo>
                    <a:lnTo>
                      <a:pt x="4" y="895"/>
                    </a:lnTo>
                    <a:lnTo>
                      <a:pt x="4" y="901"/>
                    </a:lnTo>
                    <a:lnTo>
                      <a:pt x="6" y="906"/>
                    </a:lnTo>
                    <a:lnTo>
                      <a:pt x="10" y="912"/>
                    </a:lnTo>
                    <a:lnTo>
                      <a:pt x="12" y="918"/>
                    </a:lnTo>
                    <a:lnTo>
                      <a:pt x="14" y="924"/>
                    </a:lnTo>
                    <a:lnTo>
                      <a:pt x="40" y="974"/>
                    </a:lnTo>
                    <a:lnTo>
                      <a:pt x="42" y="979"/>
                    </a:lnTo>
                    <a:lnTo>
                      <a:pt x="46" y="983"/>
                    </a:lnTo>
                    <a:lnTo>
                      <a:pt x="50" y="989"/>
                    </a:lnTo>
                    <a:lnTo>
                      <a:pt x="54" y="995"/>
                    </a:lnTo>
                    <a:lnTo>
                      <a:pt x="58" y="999"/>
                    </a:lnTo>
                    <a:lnTo>
                      <a:pt x="62" y="1002"/>
                    </a:lnTo>
                    <a:lnTo>
                      <a:pt x="65" y="1008"/>
                    </a:lnTo>
                    <a:lnTo>
                      <a:pt x="71" y="1012"/>
                    </a:lnTo>
                    <a:lnTo>
                      <a:pt x="75" y="1016"/>
                    </a:lnTo>
                    <a:lnTo>
                      <a:pt x="81" y="1020"/>
                    </a:lnTo>
                    <a:lnTo>
                      <a:pt x="85" y="1022"/>
                    </a:lnTo>
                    <a:lnTo>
                      <a:pt x="90" y="1026"/>
                    </a:lnTo>
                    <a:lnTo>
                      <a:pt x="96" y="1027"/>
                    </a:lnTo>
                    <a:lnTo>
                      <a:pt x="102" y="1031"/>
                    </a:lnTo>
                    <a:lnTo>
                      <a:pt x="108" y="1033"/>
                    </a:lnTo>
                    <a:lnTo>
                      <a:pt x="112" y="1035"/>
                    </a:lnTo>
                    <a:lnTo>
                      <a:pt x="117" y="1037"/>
                    </a:lnTo>
                    <a:lnTo>
                      <a:pt x="125" y="1037"/>
                    </a:lnTo>
                    <a:lnTo>
                      <a:pt x="131" y="1039"/>
                    </a:lnTo>
                    <a:lnTo>
                      <a:pt x="137" y="1039"/>
                    </a:lnTo>
                    <a:lnTo>
                      <a:pt x="142" y="1041"/>
                    </a:lnTo>
                    <a:lnTo>
                      <a:pt x="148" y="1041"/>
                    </a:lnTo>
                    <a:lnTo>
                      <a:pt x="154" y="1041"/>
                    </a:lnTo>
                    <a:lnTo>
                      <a:pt x="160" y="1041"/>
                    </a:lnTo>
                    <a:lnTo>
                      <a:pt x="165" y="1039"/>
                    </a:lnTo>
                    <a:lnTo>
                      <a:pt x="173" y="1039"/>
                    </a:lnTo>
                    <a:lnTo>
                      <a:pt x="179" y="1037"/>
                    </a:lnTo>
                    <a:lnTo>
                      <a:pt x="185" y="1037"/>
                    </a:lnTo>
                    <a:lnTo>
                      <a:pt x="190" y="1035"/>
                    </a:lnTo>
                    <a:lnTo>
                      <a:pt x="196" y="1033"/>
                    </a:lnTo>
                    <a:lnTo>
                      <a:pt x="202" y="1029"/>
                    </a:lnTo>
                    <a:lnTo>
                      <a:pt x="208" y="1027"/>
                    </a:lnTo>
                    <a:lnTo>
                      <a:pt x="1479" y="372"/>
                    </a:lnTo>
                    <a:lnTo>
                      <a:pt x="1518" y="451"/>
                    </a:lnTo>
                    <a:lnTo>
                      <a:pt x="1520" y="451"/>
                    </a:lnTo>
                    <a:lnTo>
                      <a:pt x="1522" y="451"/>
                    </a:lnTo>
                    <a:lnTo>
                      <a:pt x="1523" y="453"/>
                    </a:lnTo>
                    <a:lnTo>
                      <a:pt x="1525" y="453"/>
                    </a:lnTo>
                    <a:lnTo>
                      <a:pt x="1527" y="453"/>
                    </a:lnTo>
                    <a:lnTo>
                      <a:pt x="1529" y="453"/>
                    </a:lnTo>
                    <a:lnTo>
                      <a:pt x="1531" y="453"/>
                    </a:lnTo>
                    <a:lnTo>
                      <a:pt x="1533" y="453"/>
                    </a:lnTo>
                    <a:lnTo>
                      <a:pt x="1533" y="453"/>
                    </a:lnTo>
                    <a:lnTo>
                      <a:pt x="1535" y="453"/>
                    </a:lnTo>
                    <a:lnTo>
                      <a:pt x="1537" y="453"/>
                    </a:lnTo>
                    <a:lnTo>
                      <a:pt x="1539" y="451"/>
                    </a:lnTo>
                    <a:lnTo>
                      <a:pt x="1541" y="451"/>
                    </a:lnTo>
                    <a:lnTo>
                      <a:pt x="1543" y="451"/>
                    </a:lnTo>
                    <a:lnTo>
                      <a:pt x="1543" y="451"/>
                    </a:lnTo>
                    <a:lnTo>
                      <a:pt x="1545" y="449"/>
                    </a:lnTo>
                    <a:lnTo>
                      <a:pt x="1547" y="449"/>
                    </a:lnTo>
                    <a:lnTo>
                      <a:pt x="1548" y="447"/>
                    </a:lnTo>
                    <a:lnTo>
                      <a:pt x="1548" y="447"/>
                    </a:lnTo>
                    <a:lnTo>
                      <a:pt x="1550" y="447"/>
                    </a:lnTo>
                    <a:lnTo>
                      <a:pt x="1552" y="445"/>
                    </a:lnTo>
                    <a:lnTo>
                      <a:pt x="1552" y="445"/>
                    </a:lnTo>
                    <a:lnTo>
                      <a:pt x="1554" y="444"/>
                    </a:lnTo>
                    <a:lnTo>
                      <a:pt x="1554" y="442"/>
                    </a:lnTo>
                    <a:lnTo>
                      <a:pt x="1556" y="442"/>
                    </a:lnTo>
                    <a:lnTo>
                      <a:pt x="1556" y="440"/>
                    </a:lnTo>
                    <a:lnTo>
                      <a:pt x="1558" y="440"/>
                    </a:lnTo>
                    <a:lnTo>
                      <a:pt x="1558" y="438"/>
                    </a:lnTo>
                    <a:lnTo>
                      <a:pt x="1560" y="436"/>
                    </a:lnTo>
                    <a:lnTo>
                      <a:pt x="1560" y="434"/>
                    </a:lnTo>
                    <a:lnTo>
                      <a:pt x="1560" y="434"/>
                    </a:lnTo>
                    <a:lnTo>
                      <a:pt x="1562" y="432"/>
                    </a:lnTo>
                    <a:lnTo>
                      <a:pt x="1656" y="136"/>
                    </a:lnTo>
                    <a:lnTo>
                      <a:pt x="1656" y="134"/>
                    </a:lnTo>
                    <a:lnTo>
                      <a:pt x="1658" y="132"/>
                    </a:lnTo>
                    <a:lnTo>
                      <a:pt x="1658" y="130"/>
                    </a:lnTo>
                    <a:lnTo>
                      <a:pt x="1658" y="128"/>
                    </a:lnTo>
                    <a:lnTo>
                      <a:pt x="1658" y="128"/>
                    </a:lnTo>
                    <a:lnTo>
                      <a:pt x="1658" y="127"/>
                    </a:lnTo>
                    <a:lnTo>
                      <a:pt x="1658" y="125"/>
                    </a:lnTo>
                    <a:lnTo>
                      <a:pt x="1658" y="123"/>
                    </a:lnTo>
                    <a:lnTo>
                      <a:pt x="1658" y="121"/>
                    </a:lnTo>
                    <a:lnTo>
                      <a:pt x="1658" y="121"/>
                    </a:lnTo>
                    <a:lnTo>
                      <a:pt x="1656" y="119"/>
                    </a:lnTo>
                    <a:lnTo>
                      <a:pt x="1656" y="117"/>
                    </a:lnTo>
                    <a:lnTo>
                      <a:pt x="1656" y="115"/>
                    </a:lnTo>
                    <a:lnTo>
                      <a:pt x="1656" y="113"/>
                    </a:lnTo>
                    <a:lnTo>
                      <a:pt x="1654" y="113"/>
                    </a:lnTo>
                    <a:lnTo>
                      <a:pt x="1654" y="111"/>
                    </a:lnTo>
                    <a:lnTo>
                      <a:pt x="1652" y="109"/>
                    </a:lnTo>
                    <a:lnTo>
                      <a:pt x="1652" y="107"/>
                    </a:lnTo>
                    <a:lnTo>
                      <a:pt x="1650" y="107"/>
                    </a:lnTo>
                    <a:lnTo>
                      <a:pt x="1650" y="105"/>
                    </a:lnTo>
                    <a:lnTo>
                      <a:pt x="1648" y="105"/>
                    </a:lnTo>
                    <a:lnTo>
                      <a:pt x="1648" y="103"/>
                    </a:lnTo>
                    <a:lnTo>
                      <a:pt x="1646" y="102"/>
                    </a:lnTo>
                    <a:lnTo>
                      <a:pt x="1645" y="102"/>
                    </a:lnTo>
                    <a:lnTo>
                      <a:pt x="1645" y="100"/>
                    </a:lnTo>
                    <a:lnTo>
                      <a:pt x="1643" y="100"/>
                    </a:lnTo>
                    <a:lnTo>
                      <a:pt x="1641" y="98"/>
                    </a:lnTo>
                    <a:lnTo>
                      <a:pt x="1639" y="98"/>
                    </a:lnTo>
                    <a:lnTo>
                      <a:pt x="1639" y="96"/>
                    </a:lnTo>
                    <a:lnTo>
                      <a:pt x="1637" y="96"/>
                    </a:lnTo>
                    <a:lnTo>
                      <a:pt x="1635" y="96"/>
                    </a:lnTo>
                    <a:lnTo>
                      <a:pt x="1633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586" y="728"/>
                <a:ext cx="238" cy="559"/>
              </a:xfrm>
              <a:custGeom>
                <a:avLst/>
                <a:gdLst>
                  <a:gd name="T0" fmla="*/ 474 w 474"/>
                  <a:gd name="T1" fmla="*/ 1018 h 1118"/>
                  <a:gd name="T2" fmla="*/ 470 w 474"/>
                  <a:gd name="T3" fmla="*/ 1034 h 1118"/>
                  <a:gd name="T4" fmla="*/ 465 w 474"/>
                  <a:gd name="T5" fmla="*/ 1051 h 1118"/>
                  <a:gd name="T6" fmla="*/ 459 w 474"/>
                  <a:gd name="T7" fmla="*/ 1064 h 1118"/>
                  <a:gd name="T8" fmla="*/ 449 w 474"/>
                  <a:gd name="T9" fmla="*/ 1078 h 1118"/>
                  <a:gd name="T10" fmla="*/ 438 w 474"/>
                  <a:gd name="T11" fmla="*/ 1089 h 1118"/>
                  <a:gd name="T12" fmla="*/ 424 w 474"/>
                  <a:gd name="T13" fmla="*/ 1099 h 1118"/>
                  <a:gd name="T14" fmla="*/ 411 w 474"/>
                  <a:gd name="T15" fmla="*/ 1109 h 1118"/>
                  <a:gd name="T16" fmla="*/ 396 w 474"/>
                  <a:gd name="T17" fmla="*/ 1114 h 1118"/>
                  <a:gd name="T18" fmla="*/ 378 w 474"/>
                  <a:gd name="T19" fmla="*/ 1118 h 1118"/>
                  <a:gd name="T20" fmla="*/ 363 w 474"/>
                  <a:gd name="T21" fmla="*/ 1118 h 1118"/>
                  <a:gd name="T22" fmla="*/ 100 w 474"/>
                  <a:gd name="T23" fmla="*/ 1118 h 1118"/>
                  <a:gd name="T24" fmla="*/ 84 w 474"/>
                  <a:gd name="T25" fmla="*/ 1114 h 1118"/>
                  <a:gd name="T26" fmla="*/ 69 w 474"/>
                  <a:gd name="T27" fmla="*/ 1110 h 1118"/>
                  <a:gd name="T28" fmla="*/ 54 w 474"/>
                  <a:gd name="T29" fmla="*/ 1103 h 1118"/>
                  <a:gd name="T30" fmla="*/ 40 w 474"/>
                  <a:gd name="T31" fmla="*/ 1093 h 1118"/>
                  <a:gd name="T32" fmla="*/ 29 w 474"/>
                  <a:gd name="T33" fmla="*/ 1082 h 1118"/>
                  <a:gd name="T34" fmla="*/ 19 w 474"/>
                  <a:gd name="T35" fmla="*/ 1070 h 1118"/>
                  <a:gd name="T36" fmla="*/ 11 w 474"/>
                  <a:gd name="T37" fmla="*/ 1055 h 1118"/>
                  <a:gd name="T38" fmla="*/ 6 w 474"/>
                  <a:gd name="T39" fmla="*/ 1039 h 1118"/>
                  <a:gd name="T40" fmla="*/ 2 w 474"/>
                  <a:gd name="T41" fmla="*/ 1024 h 1118"/>
                  <a:gd name="T42" fmla="*/ 0 w 474"/>
                  <a:gd name="T43" fmla="*/ 1007 h 1118"/>
                  <a:gd name="T44" fmla="*/ 0 w 474"/>
                  <a:gd name="T45" fmla="*/ 102 h 1118"/>
                  <a:gd name="T46" fmla="*/ 4 w 474"/>
                  <a:gd name="T47" fmla="*/ 85 h 1118"/>
                  <a:gd name="T48" fmla="*/ 9 w 474"/>
                  <a:gd name="T49" fmla="*/ 69 h 1118"/>
                  <a:gd name="T50" fmla="*/ 17 w 474"/>
                  <a:gd name="T51" fmla="*/ 54 h 1118"/>
                  <a:gd name="T52" fmla="*/ 25 w 474"/>
                  <a:gd name="T53" fmla="*/ 42 h 1118"/>
                  <a:gd name="T54" fmla="*/ 36 w 474"/>
                  <a:gd name="T55" fmla="*/ 29 h 1118"/>
                  <a:gd name="T56" fmla="*/ 50 w 474"/>
                  <a:gd name="T57" fmla="*/ 19 h 1118"/>
                  <a:gd name="T58" fmla="*/ 63 w 474"/>
                  <a:gd name="T59" fmla="*/ 12 h 1118"/>
                  <a:gd name="T60" fmla="*/ 79 w 474"/>
                  <a:gd name="T61" fmla="*/ 6 h 1118"/>
                  <a:gd name="T62" fmla="*/ 96 w 474"/>
                  <a:gd name="T63" fmla="*/ 2 h 1118"/>
                  <a:gd name="T64" fmla="*/ 111 w 474"/>
                  <a:gd name="T65" fmla="*/ 0 h 1118"/>
                  <a:gd name="T66" fmla="*/ 374 w 474"/>
                  <a:gd name="T67" fmla="*/ 0 h 1118"/>
                  <a:gd name="T68" fmla="*/ 390 w 474"/>
                  <a:gd name="T69" fmla="*/ 4 h 1118"/>
                  <a:gd name="T70" fmla="*/ 405 w 474"/>
                  <a:gd name="T71" fmla="*/ 10 h 1118"/>
                  <a:gd name="T72" fmla="*/ 420 w 474"/>
                  <a:gd name="T73" fmla="*/ 17 h 1118"/>
                  <a:gd name="T74" fmla="*/ 434 w 474"/>
                  <a:gd name="T75" fmla="*/ 27 h 1118"/>
                  <a:gd name="T76" fmla="*/ 445 w 474"/>
                  <a:gd name="T77" fmla="*/ 37 h 1118"/>
                  <a:gd name="T78" fmla="*/ 455 w 474"/>
                  <a:gd name="T79" fmla="*/ 50 h 1118"/>
                  <a:gd name="T80" fmla="*/ 463 w 474"/>
                  <a:gd name="T81" fmla="*/ 64 h 1118"/>
                  <a:gd name="T82" fmla="*/ 469 w 474"/>
                  <a:gd name="T83" fmla="*/ 79 h 1118"/>
                  <a:gd name="T84" fmla="*/ 472 w 474"/>
                  <a:gd name="T85" fmla="*/ 96 h 1118"/>
                  <a:gd name="T86" fmla="*/ 474 w 474"/>
                  <a:gd name="T87" fmla="*/ 113 h 1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4" h="1118">
                    <a:moveTo>
                      <a:pt x="474" y="1007"/>
                    </a:moveTo>
                    <a:lnTo>
                      <a:pt x="474" y="1012"/>
                    </a:lnTo>
                    <a:lnTo>
                      <a:pt x="474" y="1018"/>
                    </a:lnTo>
                    <a:lnTo>
                      <a:pt x="472" y="1024"/>
                    </a:lnTo>
                    <a:lnTo>
                      <a:pt x="472" y="1030"/>
                    </a:lnTo>
                    <a:lnTo>
                      <a:pt x="470" y="1034"/>
                    </a:lnTo>
                    <a:lnTo>
                      <a:pt x="469" y="1039"/>
                    </a:lnTo>
                    <a:lnTo>
                      <a:pt x="467" y="1045"/>
                    </a:lnTo>
                    <a:lnTo>
                      <a:pt x="465" y="1051"/>
                    </a:lnTo>
                    <a:lnTo>
                      <a:pt x="463" y="1055"/>
                    </a:lnTo>
                    <a:lnTo>
                      <a:pt x="461" y="1061"/>
                    </a:lnTo>
                    <a:lnTo>
                      <a:pt x="459" y="1064"/>
                    </a:lnTo>
                    <a:lnTo>
                      <a:pt x="455" y="1070"/>
                    </a:lnTo>
                    <a:lnTo>
                      <a:pt x="451" y="1074"/>
                    </a:lnTo>
                    <a:lnTo>
                      <a:pt x="449" y="1078"/>
                    </a:lnTo>
                    <a:lnTo>
                      <a:pt x="445" y="1082"/>
                    </a:lnTo>
                    <a:lnTo>
                      <a:pt x="442" y="1085"/>
                    </a:lnTo>
                    <a:lnTo>
                      <a:pt x="438" y="1089"/>
                    </a:lnTo>
                    <a:lnTo>
                      <a:pt x="434" y="1093"/>
                    </a:lnTo>
                    <a:lnTo>
                      <a:pt x="428" y="1097"/>
                    </a:lnTo>
                    <a:lnTo>
                      <a:pt x="424" y="1099"/>
                    </a:lnTo>
                    <a:lnTo>
                      <a:pt x="420" y="1103"/>
                    </a:lnTo>
                    <a:lnTo>
                      <a:pt x="415" y="1105"/>
                    </a:lnTo>
                    <a:lnTo>
                      <a:pt x="411" y="1109"/>
                    </a:lnTo>
                    <a:lnTo>
                      <a:pt x="405" y="1110"/>
                    </a:lnTo>
                    <a:lnTo>
                      <a:pt x="401" y="1112"/>
                    </a:lnTo>
                    <a:lnTo>
                      <a:pt x="396" y="1114"/>
                    </a:lnTo>
                    <a:lnTo>
                      <a:pt x="390" y="1114"/>
                    </a:lnTo>
                    <a:lnTo>
                      <a:pt x="384" y="1116"/>
                    </a:lnTo>
                    <a:lnTo>
                      <a:pt x="378" y="1118"/>
                    </a:lnTo>
                    <a:lnTo>
                      <a:pt x="374" y="1118"/>
                    </a:lnTo>
                    <a:lnTo>
                      <a:pt x="369" y="1118"/>
                    </a:lnTo>
                    <a:lnTo>
                      <a:pt x="363" y="1118"/>
                    </a:lnTo>
                    <a:lnTo>
                      <a:pt x="111" y="1118"/>
                    </a:lnTo>
                    <a:lnTo>
                      <a:pt x="105" y="1118"/>
                    </a:lnTo>
                    <a:lnTo>
                      <a:pt x="100" y="1118"/>
                    </a:lnTo>
                    <a:lnTo>
                      <a:pt x="96" y="1118"/>
                    </a:lnTo>
                    <a:lnTo>
                      <a:pt x="90" y="1116"/>
                    </a:lnTo>
                    <a:lnTo>
                      <a:pt x="84" y="1114"/>
                    </a:lnTo>
                    <a:lnTo>
                      <a:pt x="79" y="1114"/>
                    </a:lnTo>
                    <a:lnTo>
                      <a:pt x="73" y="1112"/>
                    </a:lnTo>
                    <a:lnTo>
                      <a:pt x="69" y="1110"/>
                    </a:lnTo>
                    <a:lnTo>
                      <a:pt x="63" y="1109"/>
                    </a:lnTo>
                    <a:lnTo>
                      <a:pt x="59" y="1105"/>
                    </a:lnTo>
                    <a:lnTo>
                      <a:pt x="54" y="1103"/>
                    </a:lnTo>
                    <a:lnTo>
                      <a:pt x="50" y="1099"/>
                    </a:lnTo>
                    <a:lnTo>
                      <a:pt x="46" y="1097"/>
                    </a:lnTo>
                    <a:lnTo>
                      <a:pt x="40" y="1093"/>
                    </a:lnTo>
                    <a:lnTo>
                      <a:pt x="36" y="1089"/>
                    </a:lnTo>
                    <a:lnTo>
                      <a:pt x="32" y="1085"/>
                    </a:lnTo>
                    <a:lnTo>
                      <a:pt x="29" y="1082"/>
                    </a:lnTo>
                    <a:lnTo>
                      <a:pt x="25" y="1078"/>
                    </a:lnTo>
                    <a:lnTo>
                      <a:pt x="23" y="1074"/>
                    </a:lnTo>
                    <a:lnTo>
                      <a:pt x="19" y="1070"/>
                    </a:lnTo>
                    <a:lnTo>
                      <a:pt x="17" y="1064"/>
                    </a:lnTo>
                    <a:lnTo>
                      <a:pt x="13" y="1061"/>
                    </a:lnTo>
                    <a:lnTo>
                      <a:pt x="11" y="1055"/>
                    </a:lnTo>
                    <a:lnTo>
                      <a:pt x="9" y="1051"/>
                    </a:lnTo>
                    <a:lnTo>
                      <a:pt x="7" y="1045"/>
                    </a:lnTo>
                    <a:lnTo>
                      <a:pt x="6" y="1039"/>
                    </a:lnTo>
                    <a:lnTo>
                      <a:pt x="4" y="1034"/>
                    </a:lnTo>
                    <a:lnTo>
                      <a:pt x="2" y="1030"/>
                    </a:lnTo>
                    <a:lnTo>
                      <a:pt x="2" y="1024"/>
                    </a:lnTo>
                    <a:lnTo>
                      <a:pt x="0" y="1018"/>
                    </a:lnTo>
                    <a:lnTo>
                      <a:pt x="0" y="1012"/>
                    </a:lnTo>
                    <a:lnTo>
                      <a:pt x="0" y="1007"/>
                    </a:lnTo>
                    <a:lnTo>
                      <a:pt x="0" y="113"/>
                    </a:lnTo>
                    <a:lnTo>
                      <a:pt x="0" y="108"/>
                    </a:lnTo>
                    <a:lnTo>
                      <a:pt x="0" y="102"/>
                    </a:lnTo>
                    <a:lnTo>
                      <a:pt x="2" y="96"/>
                    </a:lnTo>
                    <a:lnTo>
                      <a:pt x="2" y="90"/>
                    </a:lnTo>
                    <a:lnTo>
                      <a:pt x="4" y="85"/>
                    </a:lnTo>
                    <a:lnTo>
                      <a:pt x="6" y="79"/>
                    </a:lnTo>
                    <a:lnTo>
                      <a:pt x="7" y="75"/>
                    </a:lnTo>
                    <a:lnTo>
                      <a:pt x="9" y="69"/>
                    </a:lnTo>
                    <a:lnTo>
                      <a:pt x="11" y="64"/>
                    </a:lnTo>
                    <a:lnTo>
                      <a:pt x="13" y="60"/>
                    </a:lnTo>
                    <a:lnTo>
                      <a:pt x="17" y="54"/>
                    </a:lnTo>
                    <a:lnTo>
                      <a:pt x="19" y="50"/>
                    </a:lnTo>
                    <a:lnTo>
                      <a:pt x="23" y="46"/>
                    </a:lnTo>
                    <a:lnTo>
                      <a:pt x="25" y="42"/>
                    </a:lnTo>
                    <a:lnTo>
                      <a:pt x="29" y="37"/>
                    </a:lnTo>
                    <a:lnTo>
                      <a:pt x="32" y="33"/>
                    </a:lnTo>
                    <a:lnTo>
                      <a:pt x="36" y="29"/>
                    </a:lnTo>
                    <a:lnTo>
                      <a:pt x="40" y="27"/>
                    </a:lnTo>
                    <a:lnTo>
                      <a:pt x="46" y="23"/>
                    </a:lnTo>
                    <a:lnTo>
                      <a:pt x="50" y="19"/>
                    </a:lnTo>
                    <a:lnTo>
                      <a:pt x="54" y="17"/>
                    </a:lnTo>
                    <a:lnTo>
                      <a:pt x="59" y="14"/>
                    </a:lnTo>
                    <a:lnTo>
                      <a:pt x="63" y="12"/>
                    </a:lnTo>
                    <a:lnTo>
                      <a:pt x="69" y="10"/>
                    </a:lnTo>
                    <a:lnTo>
                      <a:pt x="73" y="8"/>
                    </a:lnTo>
                    <a:lnTo>
                      <a:pt x="79" y="6"/>
                    </a:lnTo>
                    <a:lnTo>
                      <a:pt x="84" y="4"/>
                    </a:lnTo>
                    <a:lnTo>
                      <a:pt x="90" y="2"/>
                    </a:lnTo>
                    <a:lnTo>
                      <a:pt x="96" y="2"/>
                    </a:lnTo>
                    <a:lnTo>
                      <a:pt x="100" y="0"/>
                    </a:lnTo>
                    <a:lnTo>
                      <a:pt x="105" y="0"/>
                    </a:lnTo>
                    <a:lnTo>
                      <a:pt x="111" y="0"/>
                    </a:lnTo>
                    <a:lnTo>
                      <a:pt x="363" y="0"/>
                    </a:lnTo>
                    <a:lnTo>
                      <a:pt x="369" y="0"/>
                    </a:lnTo>
                    <a:lnTo>
                      <a:pt x="374" y="0"/>
                    </a:lnTo>
                    <a:lnTo>
                      <a:pt x="378" y="2"/>
                    </a:lnTo>
                    <a:lnTo>
                      <a:pt x="384" y="2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1" y="8"/>
                    </a:lnTo>
                    <a:lnTo>
                      <a:pt x="405" y="10"/>
                    </a:lnTo>
                    <a:lnTo>
                      <a:pt x="411" y="12"/>
                    </a:lnTo>
                    <a:lnTo>
                      <a:pt x="415" y="14"/>
                    </a:lnTo>
                    <a:lnTo>
                      <a:pt x="420" y="17"/>
                    </a:lnTo>
                    <a:lnTo>
                      <a:pt x="424" y="19"/>
                    </a:lnTo>
                    <a:lnTo>
                      <a:pt x="428" y="23"/>
                    </a:lnTo>
                    <a:lnTo>
                      <a:pt x="434" y="27"/>
                    </a:lnTo>
                    <a:lnTo>
                      <a:pt x="438" y="29"/>
                    </a:lnTo>
                    <a:lnTo>
                      <a:pt x="442" y="33"/>
                    </a:lnTo>
                    <a:lnTo>
                      <a:pt x="445" y="37"/>
                    </a:lnTo>
                    <a:lnTo>
                      <a:pt x="449" y="42"/>
                    </a:lnTo>
                    <a:lnTo>
                      <a:pt x="451" y="46"/>
                    </a:lnTo>
                    <a:lnTo>
                      <a:pt x="455" y="50"/>
                    </a:lnTo>
                    <a:lnTo>
                      <a:pt x="459" y="54"/>
                    </a:lnTo>
                    <a:lnTo>
                      <a:pt x="461" y="60"/>
                    </a:lnTo>
                    <a:lnTo>
                      <a:pt x="463" y="64"/>
                    </a:lnTo>
                    <a:lnTo>
                      <a:pt x="465" y="69"/>
                    </a:lnTo>
                    <a:lnTo>
                      <a:pt x="467" y="75"/>
                    </a:lnTo>
                    <a:lnTo>
                      <a:pt x="469" y="79"/>
                    </a:lnTo>
                    <a:lnTo>
                      <a:pt x="470" y="85"/>
                    </a:lnTo>
                    <a:lnTo>
                      <a:pt x="472" y="90"/>
                    </a:lnTo>
                    <a:lnTo>
                      <a:pt x="472" y="96"/>
                    </a:lnTo>
                    <a:lnTo>
                      <a:pt x="474" y="102"/>
                    </a:lnTo>
                    <a:lnTo>
                      <a:pt x="474" y="108"/>
                    </a:lnTo>
                    <a:lnTo>
                      <a:pt x="474" y="113"/>
                    </a:lnTo>
                    <a:lnTo>
                      <a:pt x="474" y="10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2" name="Freeform 9"/>
              <p:cNvSpPr>
                <a:spLocks/>
              </p:cNvSpPr>
              <p:nvPr/>
            </p:nvSpPr>
            <p:spPr bwMode="auto">
              <a:xfrm>
                <a:off x="874" y="593"/>
                <a:ext cx="237" cy="694"/>
              </a:xfrm>
              <a:custGeom>
                <a:avLst/>
                <a:gdLst>
                  <a:gd name="T0" fmla="*/ 473 w 475"/>
                  <a:gd name="T1" fmla="*/ 1287 h 1387"/>
                  <a:gd name="T2" fmla="*/ 471 w 475"/>
                  <a:gd name="T3" fmla="*/ 1303 h 1387"/>
                  <a:gd name="T4" fmla="*/ 465 w 475"/>
                  <a:gd name="T5" fmla="*/ 1320 h 1387"/>
                  <a:gd name="T6" fmla="*/ 457 w 475"/>
                  <a:gd name="T7" fmla="*/ 1333 h 1387"/>
                  <a:gd name="T8" fmla="*/ 448 w 475"/>
                  <a:gd name="T9" fmla="*/ 1347 h 1387"/>
                  <a:gd name="T10" fmla="*/ 438 w 475"/>
                  <a:gd name="T11" fmla="*/ 1358 h 1387"/>
                  <a:gd name="T12" fmla="*/ 425 w 475"/>
                  <a:gd name="T13" fmla="*/ 1368 h 1387"/>
                  <a:gd name="T14" fmla="*/ 411 w 475"/>
                  <a:gd name="T15" fmla="*/ 1378 h 1387"/>
                  <a:gd name="T16" fmla="*/ 396 w 475"/>
                  <a:gd name="T17" fmla="*/ 1383 h 1387"/>
                  <a:gd name="T18" fmla="*/ 379 w 475"/>
                  <a:gd name="T19" fmla="*/ 1387 h 1387"/>
                  <a:gd name="T20" fmla="*/ 361 w 475"/>
                  <a:gd name="T21" fmla="*/ 1387 h 1387"/>
                  <a:gd name="T22" fmla="*/ 100 w 475"/>
                  <a:gd name="T23" fmla="*/ 1387 h 1387"/>
                  <a:gd name="T24" fmla="*/ 85 w 475"/>
                  <a:gd name="T25" fmla="*/ 1383 h 1387"/>
                  <a:gd name="T26" fmla="*/ 69 w 475"/>
                  <a:gd name="T27" fmla="*/ 1379 h 1387"/>
                  <a:gd name="T28" fmla="*/ 54 w 475"/>
                  <a:gd name="T29" fmla="*/ 1372 h 1387"/>
                  <a:gd name="T30" fmla="*/ 41 w 475"/>
                  <a:gd name="T31" fmla="*/ 1362 h 1387"/>
                  <a:gd name="T32" fmla="*/ 29 w 475"/>
                  <a:gd name="T33" fmla="*/ 1351 h 1387"/>
                  <a:gd name="T34" fmla="*/ 19 w 475"/>
                  <a:gd name="T35" fmla="*/ 1339 h 1387"/>
                  <a:gd name="T36" fmla="*/ 12 w 475"/>
                  <a:gd name="T37" fmla="*/ 1324 h 1387"/>
                  <a:gd name="T38" fmla="*/ 4 w 475"/>
                  <a:gd name="T39" fmla="*/ 1308 h 1387"/>
                  <a:gd name="T40" fmla="*/ 2 w 475"/>
                  <a:gd name="T41" fmla="*/ 1293 h 1387"/>
                  <a:gd name="T42" fmla="*/ 0 w 475"/>
                  <a:gd name="T43" fmla="*/ 1276 h 1387"/>
                  <a:gd name="T44" fmla="*/ 0 w 475"/>
                  <a:gd name="T45" fmla="*/ 102 h 1387"/>
                  <a:gd name="T46" fmla="*/ 4 w 475"/>
                  <a:gd name="T47" fmla="*/ 85 h 1387"/>
                  <a:gd name="T48" fmla="*/ 8 w 475"/>
                  <a:gd name="T49" fmla="*/ 69 h 1387"/>
                  <a:gd name="T50" fmla="*/ 16 w 475"/>
                  <a:gd name="T51" fmla="*/ 56 h 1387"/>
                  <a:gd name="T52" fmla="*/ 25 w 475"/>
                  <a:gd name="T53" fmla="*/ 42 h 1387"/>
                  <a:gd name="T54" fmla="*/ 37 w 475"/>
                  <a:gd name="T55" fmla="*/ 31 h 1387"/>
                  <a:gd name="T56" fmla="*/ 50 w 475"/>
                  <a:gd name="T57" fmla="*/ 19 h 1387"/>
                  <a:gd name="T58" fmla="*/ 64 w 475"/>
                  <a:gd name="T59" fmla="*/ 12 h 1387"/>
                  <a:gd name="T60" fmla="*/ 79 w 475"/>
                  <a:gd name="T61" fmla="*/ 6 h 1387"/>
                  <a:gd name="T62" fmla="*/ 94 w 475"/>
                  <a:gd name="T63" fmla="*/ 2 h 1387"/>
                  <a:gd name="T64" fmla="*/ 112 w 475"/>
                  <a:gd name="T65" fmla="*/ 0 h 1387"/>
                  <a:gd name="T66" fmla="*/ 373 w 475"/>
                  <a:gd name="T67" fmla="*/ 2 h 1387"/>
                  <a:gd name="T68" fmla="*/ 390 w 475"/>
                  <a:gd name="T69" fmla="*/ 4 h 1387"/>
                  <a:gd name="T70" fmla="*/ 406 w 475"/>
                  <a:gd name="T71" fmla="*/ 10 h 1387"/>
                  <a:gd name="T72" fmla="*/ 421 w 475"/>
                  <a:gd name="T73" fmla="*/ 18 h 1387"/>
                  <a:gd name="T74" fmla="*/ 434 w 475"/>
                  <a:gd name="T75" fmla="*/ 27 h 1387"/>
                  <a:gd name="T76" fmla="*/ 446 w 475"/>
                  <a:gd name="T77" fmla="*/ 39 h 1387"/>
                  <a:gd name="T78" fmla="*/ 455 w 475"/>
                  <a:gd name="T79" fmla="*/ 50 h 1387"/>
                  <a:gd name="T80" fmla="*/ 463 w 475"/>
                  <a:gd name="T81" fmla="*/ 66 h 1387"/>
                  <a:gd name="T82" fmla="*/ 469 w 475"/>
                  <a:gd name="T83" fmla="*/ 79 h 1387"/>
                  <a:gd name="T84" fmla="*/ 473 w 475"/>
                  <a:gd name="T85" fmla="*/ 96 h 1387"/>
                  <a:gd name="T86" fmla="*/ 475 w 475"/>
                  <a:gd name="T87" fmla="*/ 114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" h="1387">
                    <a:moveTo>
                      <a:pt x="475" y="1276"/>
                    </a:moveTo>
                    <a:lnTo>
                      <a:pt x="475" y="1281"/>
                    </a:lnTo>
                    <a:lnTo>
                      <a:pt x="473" y="1287"/>
                    </a:lnTo>
                    <a:lnTo>
                      <a:pt x="473" y="1293"/>
                    </a:lnTo>
                    <a:lnTo>
                      <a:pt x="473" y="1299"/>
                    </a:lnTo>
                    <a:lnTo>
                      <a:pt x="471" y="1303"/>
                    </a:lnTo>
                    <a:lnTo>
                      <a:pt x="469" y="1308"/>
                    </a:lnTo>
                    <a:lnTo>
                      <a:pt x="467" y="1314"/>
                    </a:lnTo>
                    <a:lnTo>
                      <a:pt x="465" y="1320"/>
                    </a:lnTo>
                    <a:lnTo>
                      <a:pt x="463" y="1324"/>
                    </a:lnTo>
                    <a:lnTo>
                      <a:pt x="461" y="1330"/>
                    </a:lnTo>
                    <a:lnTo>
                      <a:pt x="457" y="1333"/>
                    </a:lnTo>
                    <a:lnTo>
                      <a:pt x="455" y="1339"/>
                    </a:lnTo>
                    <a:lnTo>
                      <a:pt x="452" y="1343"/>
                    </a:lnTo>
                    <a:lnTo>
                      <a:pt x="448" y="1347"/>
                    </a:lnTo>
                    <a:lnTo>
                      <a:pt x="446" y="1351"/>
                    </a:lnTo>
                    <a:lnTo>
                      <a:pt x="442" y="1354"/>
                    </a:lnTo>
                    <a:lnTo>
                      <a:pt x="438" y="1358"/>
                    </a:lnTo>
                    <a:lnTo>
                      <a:pt x="434" y="1362"/>
                    </a:lnTo>
                    <a:lnTo>
                      <a:pt x="429" y="1366"/>
                    </a:lnTo>
                    <a:lnTo>
                      <a:pt x="425" y="1368"/>
                    </a:lnTo>
                    <a:lnTo>
                      <a:pt x="421" y="1372"/>
                    </a:lnTo>
                    <a:lnTo>
                      <a:pt x="415" y="1374"/>
                    </a:lnTo>
                    <a:lnTo>
                      <a:pt x="411" y="1378"/>
                    </a:lnTo>
                    <a:lnTo>
                      <a:pt x="406" y="1379"/>
                    </a:lnTo>
                    <a:lnTo>
                      <a:pt x="400" y="1381"/>
                    </a:lnTo>
                    <a:lnTo>
                      <a:pt x="396" y="1383"/>
                    </a:lnTo>
                    <a:lnTo>
                      <a:pt x="390" y="1383"/>
                    </a:lnTo>
                    <a:lnTo>
                      <a:pt x="384" y="1385"/>
                    </a:lnTo>
                    <a:lnTo>
                      <a:pt x="379" y="1387"/>
                    </a:lnTo>
                    <a:lnTo>
                      <a:pt x="373" y="1387"/>
                    </a:lnTo>
                    <a:lnTo>
                      <a:pt x="367" y="1387"/>
                    </a:lnTo>
                    <a:lnTo>
                      <a:pt x="361" y="1387"/>
                    </a:lnTo>
                    <a:lnTo>
                      <a:pt x="112" y="1387"/>
                    </a:lnTo>
                    <a:lnTo>
                      <a:pt x="106" y="1387"/>
                    </a:lnTo>
                    <a:lnTo>
                      <a:pt x="100" y="1387"/>
                    </a:lnTo>
                    <a:lnTo>
                      <a:pt x="94" y="1387"/>
                    </a:lnTo>
                    <a:lnTo>
                      <a:pt x="90" y="1385"/>
                    </a:lnTo>
                    <a:lnTo>
                      <a:pt x="85" y="1383"/>
                    </a:lnTo>
                    <a:lnTo>
                      <a:pt x="79" y="1383"/>
                    </a:lnTo>
                    <a:lnTo>
                      <a:pt x="73" y="1381"/>
                    </a:lnTo>
                    <a:lnTo>
                      <a:pt x="69" y="1379"/>
                    </a:lnTo>
                    <a:lnTo>
                      <a:pt x="64" y="1378"/>
                    </a:lnTo>
                    <a:lnTo>
                      <a:pt x="58" y="1374"/>
                    </a:lnTo>
                    <a:lnTo>
                      <a:pt x="54" y="1372"/>
                    </a:lnTo>
                    <a:lnTo>
                      <a:pt x="50" y="1368"/>
                    </a:lnTo>
                    <a:lnTo>
                      <a:pt x="44" y="1366"/>
                    </a:lnTo>
                    <a:lnTo>
                      <a:pt x="41" y="1362"/>
                    </a:lnTo>
                    <a:lnTo>
                      <a:pt x="37" y="1358"/>
                    </a:lnTo>
                    <a:lnTo>
                      <a:pt x="33" y="1354"/>
                    </a:lnTo>
                    <a:lnTo>
                      <a:pt x="29" y="1351"/>
                    </a:lnTo>
                    <a:lnTo>
                      <a:pt x="25" y="1347"/>
                    </a:lnTo>
                    <a:lnTo>
                      <a:pt x="21" y="1343"/>
                    </a:lnTo>
                    <a:lnTo>
                      <a:pt x="19" y="1339"/>
                    </a:lnTo>
                    <a:lnTo>
                      <a:pt x="16" y="1333"/>
                    </a:lnTo>
                    <a:lnTo>
                      <a:pt x="14" y="1330"/>
                    </a:lnTo>
                    <a:lnTo>
                      <a:pt x="12" y="1324"/>
                    </a:lnTo>
                    <a:lnTo>
                      <a:pt x="8" y="1320"/>
                    </a:lnTo>
                    <a:lnTo>
                      <a:pt x="6" y="1314"/>
                    </a:lnTo>
                    <a:lnTo>
                      <a:pt x="4" y="1308"/>
                    </a:lnTo>
                    <a:lnTo>
                      <a:pt x="4" y="1303"/>
                    </a:lnTo>
                    <a:lnTo>
                      <a:pt x="2" y="1299"/>
                    </a:lnTo>
                    <a:lnTo>
                      <a:pt x="2" y="1293"/>
                    </a:lnTo>
                    <a:lnTo>
                      <a:pt x="0" y="1287"/>
                    </a:lnTo>
                    <a:lnTo>
                      <a:pt x="0" y="1281"/>
                    </a:lnTo>
                    <a:lnTo>
                      <a:pt x="0" y="1276"/>
                    </a:lnTo>
                    <a:lnTo>
                      <a:pt x="0" y="114"/>
                    </a:lnTo>
                    <a:lnTo>
                      <a:pt x="0" y="108"/>
                    </a:lnTo>
                    <a:lnTo>
                      <a:pt x="0" y="102"/>
                    </a:lnTo>
                    <a:lnTo>
                      <a:pt x="2" y="96"/>
                    </a:lnTo>
                    <a:lnTo>
                      <a:pt x="2" y="91"/>
                    </a:lnTo>
                    <a:lnTo>
                      <a:pt x="4" y="85"/>
                    </a:lnTo>
                    <a:lnTo>
                      <a:pt x="4" y="79"/>
                    </a:lnTo>
                    <a:lnTo>
                      <a:pt x="6" y="75"/>
                    </a:lnTo>
                    <a:lnTo>
                      <a:pt x="8" y="69"/>
                    </a:lnTo>
                    <a:lnTo>
                      <a:pt x="12" y="66"/>
                    </a:lnTo>
                    <a:lnTo>
                      <a:pt x="14" y="60"/>
                    </a:lnTo>
                    <a:lnTo>
                      <a:pt x="16" y="56"/>
                    </a:lnTo>
                    <a:lnTo>
                      <a:pt x="19" y="50"/>
                    </a:lnTo>
                    <a:lnTo>
                      <a:pt x="21" y="46"/>
                    </a:lnTo>
                    <a:lnTo>
                      <a:pt x="25" y="42"/>
                    </a:lnTo>
                    <a:lnTo>
                      <a:pt x="29" y="39"/>
                    </a:lnTo>
                    <a:lnTo>
                      <a:pt x="33" y="35"/>
                    </a:lnTo>
                    <a:lnTo>
                      <a:pt x="37" y="31"/>
                    </a:lnTo>
                    <a:lnTo>
                      <a:pt x="41" y="27"/>
                    </a:lnTo>
                    <a:lnTo>
                      <a:pt x="44" y="23"/>
                    </a:lnTo>
                    <a:lnTo>
                      <a:pt x="50" y="19"/>
                    </a:lnTo>
                    <a:lnTo>
                      <a:pt x="54" y="18"/>
                    </a:lnTo>
                    <a:lnTo>
                      <a:pt x="58" y="14"/>
                    </a:lnTo>
                    <a:lnTo>
                      <a:pt x="64" y="12"/>
                    </a:lnTo>
                    <a:lnTo>
                      <a:pt x="69" y="10"/>
                    </a:lnTo>
                    <a:lnTo>
                      <a:pt x="73" y="8"/>
                    </a:lnTo>
                    <a:lnTo>
                      <a:pt x="79" y="6"/>
                    </a:lnTo>
                    <a:lnTo>
                      <a:pt x="85" y="4"/>
                    </a:lnTo>
                    <a:lnTo>
                      <a:pt x="90" y="4"/>
                    </a:lnTo>
                    <a:lnTo>
                      <a:pt x="94" y="2"/>
                    </a:lnTo>
                    <a:lnTo>
                      <a:pt x="100" y="2"/>
                    </a:lnTo>
                    <a:lnTo>
                      <a:pt x="106" y="0"/>
                    </a:lnTo>
                    <a:lnTo>
                      <a:pt x="112" y="0"/>
                    </a:lnTo>
                    <a:lnTo>
                      <a:pt x="361" y="0"/>
                    </a:lnTo>
                    <a:lnTo>
                      <a:pt x="367" y="0"/>
                    </a:lnTo>
                    <a:lnTo>
                      <a:pt x="373" y="2"/>
                    </a:lnTo>
                    <a:lnTo>
                      <a:pt x="379" y="2"/>
                    </a:lnTo>
                    <a:lnTo>
                      <a:pt x="384" y="4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0" y="8"/>
                    </a:lnTo>
                    <a:lnTo>
                      <a:pt x="406" y="10"/>
                    </a:lnTo>
                    <a:lnTo>
                      <a:pt x="411" y="12"/>
                    </a:lnTo>
                    <a:lnTo>
                      <a:pt x="415" y="14"/>
                    </a:lnTo>
                    <a:lnTo>
                      <a:pt x="421" y="18"/>
                    </a:lnTo>
                    <a:lnTo>
                      <a:pt x="425" y="19"/>
                    </a:lnTo>
                    <a:lnTo>
                      <a:pt x="429" y="23"/>
                    </a:lnTo>
                    <a:lnTo>
                      <a:pt x="434" y="27"/>
                    </a:lnTo>
                    <a:lnTo>
                      <a:pt x="438" y="31"/>
                    </a:lnTo>
                    <a:lnTo>
                      <a:pt x="442" y="35"/>
                    </a:lnTo>
                    <a:lnTo>
                      <a:pt x="446" y="39"/>
                    </a:lnTo>
                    <a:lnTo>
                      <a:pt x="448" y="42"/>
                    </a:lnTo>
                    <a:lnTo>
                      <a:pt x="452" y="46"/>
                    </a:lnTo>
                    <a:lnTo>
                      <a:pt x="455" y="50"/>
                    </a:lnTo>
                    <a:lnTo>
                      <a:pt x="457" y="56"/>
                    </a:lnTo>
                    <a:lnTo>
                      <a:pt x="461" y="60"/>
                    </a:lnTo>
                    <a:lnTo>
                      <a:pt x="463" y="66"/>
                    </a:lnTo>
                    <a:lnTo>
                      <a:pt x="465" y="69"/>
                    </a:lnTo>
                    <a:lnTo>
                      <a:pt x="467" y="75"/>
                    </a:lnTo>
                    <a:lnTo>
                      <a:pt x="469" y="79"/>
                    </a:lnTo>
                    <a:lnTo>
                      <a:pt x="471" y="85"/>
                    </a:lnTo>
                    <a:lnTo>
                      <a:pt x="473" y="91"/>
                    </a:lnTo>
                    <a:lnTo>
                      <a:pt x="473" y="96"/>
                    </a:lnTo>
                    <a:lnTo>
                      <a:pt x="473" y="102"/>
                    </a:lnTo>
                    <a:lnTo>
                      <a:pt x="475" y="108"/>
                    </a:lnTo>
                    <a:lnTo>
                      <a:pt x="475" y="114"/>
                    </a:lnTo>
                    <a:lnTo>
                      <a:pt x="475" y="1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905650" y="2617389"/>
              <a:ext cx="623988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análise detalhada do espaço fiscal consistente com as metodologias do MEF  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Elaborar um cenário de investimento para o sector da saúde, demonstrando o impacto económico de resultados melhorados na área da saúde.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Conceber uma estratégia de angariação de fundos focada na ODA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Conduzir um estudo sobre a capacidade de pagamento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Fazer análises sobre os pagamentos directos (out-of-pocket), para perceber os riscos financeiros da população por segmento sócioeconómico.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análise de viabilidade sobre novos impostos para a saúde e outros mecanismos inovadores: obrigações, perdão de dívida, etc.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05650" y="4916384"/>
              <a:ext cx="6239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Actualizar as taxas moderadoras reflectindo a capacidade de pagamento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254387" y="262668"/>
            <a:ext cx="51908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24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24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2400" b="1">
                <a:solidFill>
                  <a:srgbClr val="000000"/>
                </a:solidFill>
                <a:latin typeface="Arial" pitchFamily="34" charset="0"/>
              </a:defRPr>
            </a:lvl5pPr>
            <a:lvl6pPr marL="3429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6pPr>
            <a:lvl7pPr marL="6858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7pPr>
            <a:lvl8pPr marL="10287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8pPr>
            <a:lvl9pPr marL="1371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dirty="0"/>
              <a:t>Aumentar a sustentabilidade do financiamento da saúde</a:t>
            </a:r>
          </a:p>
        </p:txBody>
      </p:sp>
    </p:spTree>
    <p:extLst>
      <p:ext uri="{BB962C8B-B14F-4D97-AF65-F5344CB8AC3E}">
        <p14:creationId xmlns:p14="http://schemas.microsoft.com/office/powerpoint/2010/main" val="292076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8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02170" y="1371600"/>
            <a:ext cx="8141830" cy="4842021"/>
            <a:chOff x="1002170" y="2148471"/>
            <a:chExt cx="8141830" cy="4065150"/>
          </a:xfrm>
        </p:grpSpPr>
        <p:grpSp>
          <p:nvGrpSpPr>
            <p:cNvPr id="9" name="Group 8"/>
            <p:cNvGrpSpPr/>
            <p:nvPr/>
          </p:nvGrpSpPr>
          <p:grpSpPr>
            <a:xfrm>
              <a:off x="1002170" y="2148471"/>
              <a:ext cx="590166" cy="535417"/>
              <a:chOff x="994919" y="3533231"/>
              <a:chExt cx="590166" cy="535417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994919" y="3533231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89"/>
              <p:cNvSpPr>
                <a:spLocks noEditPoints="1"/>
              </p:cNvSpPr>
              <p:nvPr/>
            </p:nvSpPr>
            <p:spPr bwMode="auto">
              <a:xfrm>
                <a:off x="1090956" y="3661662"/>
                <a:ext cx="454025" cy="322325"/>
              </a:xfrm>
              <a:custGeom>
                <a:avLst/>
                <a:gdLst>
                  <a:gd name="T0" fmla="*/ 671 w 778"/>
                  <a:gd name="T1" fmla="*/ 362 h 572"/>
                  <a:gd name="T2" fmla="*/ 489 w 778"/>
                  <a:gd name="T3" fmla="*/ 413 h 572"/>
                  <a:gd name="T4" fmla="*/ 274 w 778"/>
                  <a:gd name="T5" fmla="*/ 490 h 572"/>
                  <a:gd name="T6" fmla="*/ 154 w 778"/>
                  <a:gd name="T7" fmla="*/ 491 h 572"/>
                  <a:gd name="T8" fmla="*/ 115 w 778"/>
                  <a:gd name="T9" fmla="*/ 466 h 572"/>
                  <a:gd name="T10" fmla="*/ 22 w 778"/>
                  <a:gd name="T11" fmla="*/ 256 h 572"/>
                  <a:gd name="T12" fmla="*/ 1 w 778"/>
                  <a:gd name="T13" fmla="*/ 265 h 572"/>
                  <a:gd name="T14" fmla="*/ 107 w 778"/>
                  <a:gd name="T15" fmla="*/ 530 h 572"/>
                  <a:gd name="T16" fmla="*/ 146 w 778"/>
                  <a:gd name="T17" fmla="*/ 566 h 572"/>
                  <a:gd name="T18" fmla="*/ 237 w 778"/>
                  <a:gd name="T19" fmla="*/ 572 h 572"/>
                  <a:gd name="T20" fmla="*/ 420 w 778"/>
                  <a:gd name="T21" fmla="*/ 521 h 572"/>
                  <a:gd name="T22" fmla="*/ 633 w 778"/>
                  <a:gd name="T23" fmla="*/ 445 h 572"/>
                  <a:gd name="T24" fmla="*/ 756 w 778"/>
                  <a:gd name="T25" fmla="*/ 443 h 572"/>
                  <a:gd name="T26" fmla="*/ 778 w 778"/>
                  <a:gd name="T27" fmla="*/ 434 h 572"/>
                  <a:gd name="T28" fmla="*/ 754 w 778"/>
                  <a:gd name="T29" fmla="*/ 365 h 572"/>
                  <a:gd name="T30" fmla="*/ 352 w 778"/>
                  <a:gd name="T31" fmla="*/ 237 h 572"/>
                  <a:gd name="T32" fmla="*/ 399 w 778"/>
                  <a:gd name="T33" fmla="*/ 240 h 572"/>
                  <a:gd name="T34" fmla="*/ 413 w 778"/>
                  <a:gd name="T35" fmla="*/ 252 h 572"/>
                  <a:gd name="T36" fmla="*/ 380 w 778"/>
                  <a:gd name="T37" fmla="*/ 270 h 572"/>
                  <a:gd name="T38" fmla="*/ 376 w 778"/>
                  <a:gd name="T39" fmla="*/ 304 h 572"/>
                  <a:gd name="T40" fmla="*/ 437 w 778"/>
                  <a:gd name="T41" fmla="*/ 305 h 572"/>
                  <a:gd name="T42" fmla="*/ 446 w 778"/>
                  <a:gd name="T43" fmla="*/ 267 h 572"/>
                  <a:gd name="T44" fmla="*/ 450 w 778"/>
                  <a:gd name="T45" fmla="*/ 225 h 572"/>
                  <a:gd name="T46" fmla="*/ 413 w 778"/>
                  <a:gd name="T47" fmla="*/ 201 h 572"/>
                  <a:gd name="T48" fmla="*/ 367 w 778"/>
                  <a:gd name="T49" fmla="*/ 198 h 572"/>
                  <a:gd name="T50" fmla="*/ 377 w 778"/>
                  <a:gd name="T51" fmla="*/ 178 h 572"/>
                  <a:gd name="T52" fmla="*/ 411 w 778"/>
                  <a:gd name="T53" fmla="*/ 172 h 572"/>
                  <a:gd name="T54" fmla="*/ 371 w 778"/>
                  <a:gd name="T55" fmla="*/ 147 h 572"/>
                  <a:gd name="T56" fmla="*/ 349 w 778"/>
                  <a:gd name="T57" fmla="*/ 159 h 572"/>
                  <a:gd name="T58" fmla="*/ 325 w 778"/>
                  <a:gd name="T59" fmla="*/ 199 h 572"/>
                  <a:gd name="T60" fmla="*/ 110 w 778"/>
                  <a:gd name="T61" fmla="*/ 410 h 572"/>
                  <a:gd name="T62" fmla="*/ 154 w 778"/>
                  <a:gd name="T63" fmla="*/ 442 h 572"/>
                  <a:gd name="T64" fmla="*/ 256 w 778"/>
                  <a:gd name="T65" fmla="*/ 442 h 572"/>
                  <a:gd name="T66" fmla="*/ 455 w 778"/>
                  <a:gd name="T67" fmla="*/ 379 h 572"/>
                  <a:gd name="T68" fmla="*/ 653 w 778"/>
                  <a:gd name="T69" fmla="*/ 314 h 572"/>
                  <a:gd name="T70" fmla="*/ 756 w 778"/>
                  <a:gd name="T71" fmla="*/ 316 h 572"/>
                  <a:gd name="T72" fmla="*/ 778 w 778"/>
                  <a:gd name="T73" fmla="*/ 302 h 572"/>
                  <a:gd name="T74" fmla="*/ 668 w 778"/>
                  <a:gd name="T75" fmla="*/ 36 h 572"/>
                  <a:gd name="T76" fmla="*/ 624 w 778"/>
                  <a:gd name="T77" fmla="*/ 4 h 572"/>
                  <a:gd name="T78" fmla="*/ 523 w 778"/>
                  <a:gd name="T79" fmla="*/ 3 h 572"/>
                  <a:gd name="T80" fmla="*/ 323 w 778"/>
                  <a:gd name="T81" fmla="*/ 66 h 572"/>
                  <a:gd name="T82" fmla="*/ 125 w 778"/>
                  <a:gd name="T83" fmla="*/ 130 h 572"/>
                  <a:gd name="T84" fmla="*/ 22 w 778"/>
                  <a:gd name="T85" fmla="*/ 129 h 572"/>
                  <a:gd name="T86" fmla="*/ 0 w 778"/>
                  <a:gd name="T87" fmla="*/ 142 h 572"/>
                  <a:gd name="T88" fmla="*/ 341 w 778"/>
                  <a:gd name="T89" fmla="*/ 109 h 572"/>
                  <a:gd name="T90" fmla="*/ 398 w 778"/>
                  <a:gd name="T91" fmla="*/ 100 h 572"/>
                  <a:gd name="T92" fmla="*/ 464 w 778"/>
                  <a:gd name="T93" fmla="*/ 129 h 572"/>
                  <a:gd name="T94" fmla="*/ 499 w 778"/>
                  <a:gd name="T95" fmla="*/ 177 h 572"/>
                  <a:gd name="T96" fmla="*/ 507 w 778"/>
                  <a:gd name="T97" fmla="*/ 249 h 572"/>
                  <a:gd name="T98" fmla="*/ 475 w 778"/>
                  <a:gd name="T99" fmla="*/ 308 h 572"/>
                  <a:gd name="T100" fmla="*/ 426 w 778"/>
                  <a:gd name="T101" fmla="*/ 340 h 572"/>
                  <a:gd name="T102" fmla="*/ 356 w 778"/>
                  <a:gd name="T103" fmla="*/ 340 h 572"/>
                  <a:gd name="T104" fmla="*/ 298 w 778"/>
                  <a:gd name="T105" fmla="*/ 299 h 572"/>
                  <a:gd name="T106" fmla="*/ 271 w 778"/>
                  <a:gd name="T107" fmla="*/ 244 h 572"/>
                  <a:gd name="T108" fmla="*/ 279 w 778"/>
                  <a:gd name="T109" fmla="*/ 174 h 572"/>
                  <a:gd name="T110" fmla="*/ 320 w 778"/>
                  <a:gd name="T111" fmla="*/ 121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78" h="572">
                    <a:moveTo>
                      <a:pt x="754" y="365"/>
                    </a:moveTo>
                    <a:lnTo>
                      <a:pt x="754" y="365"/>
                    </a:lnTo>
                    <a:lnTo>
                      <a:pt x="732" y="362"/>
                    </a:lnTo>
                    <a:lnTo>
                      <a:pt x="711" y="361"/>
                    </a:lnTo>
                    <a:lnTo>
                      <a:pt x="692" y="361"/>
                    </a:lnTo>
                    <a:lnTo>
                      <a:pt x="671" y="362"/>
                    </a:lnTo>
                    <a:lnTo>
                      <a:pt x="651" y="364"/>
                    </a:lnTo>
                    <a:lnTo>
                      <a:pt x="632" y="367"/>
                    </a:lnTo>
                    <a:lnTo>
                      <a:pt x="595" y="376"/>
                    </a:lnTo>
                    <a:lnTo>
                      <a:pt x="559" y="386"/>
                    </a:lnTo>
                    <a:lnTo>
                      <a:pt x="523" y="400"/>
                    </a:lnTo>
                    <a:lnTo>
                      <a:pt x="489" y="413"/>
                    </a:lnTo>
                    <a:lnTo>
                      <a:pt x="453" y="428"/>
                    </a:lnTo>
                    <a:lnTo>
                      <a:pt x="419" y="443"/>
                    </a:lnTo>
                    <a:lnTo>
                      <a:pt x="385" y="457"/>
                    </a:lnTo>
                    <a:lnTo>
                      <a:pt x="349" y="470"/>
                    </a:lnTo>
                    <a:lnTo>
                      <a:pt x="311" y="481"/>
                    </a:lnTo>
                    <a:lnTo>
                      <a:pt x="274" y="490"/>
                    </a:lnTo>
                    <a:lnTo>
                      <a:pt x="256" y="491"/>
                    </a:lnTo>
                    <a:lnTo>
                      <a:pt x="235" y="494"/>
                    </a:lnTo>
                    <a:lnTo>
                      <a:pt x="216" y="494"/>
                    </a:lnTo>
                    <a:lnTo>
                      <a:pt x="195" y="494"/>
                    </a:lnTo>
                    <a:lnTo>
                      <a:pt x="174" y="493"/>
                    </a:lnTo>
                    <a:lnTo>
                      <a:pt x="154" y="491"/>
                    </a:lnTo>
                    <a:lnTo>
                      <a:pt x="154" y="491"/>
                    </a:lnTo>
                    <a:lnTo>
                      <a:pt x="146" y="490"/>
                    </a:lnTo>
                    <a:lnTo>
                      <a:pt x="140" y="487"/>
                    </a:lnTo>
                    <a:lnTo>
                      <a:pt x="133" y="482"/>
                    </a:lnTo>
                    <a:lnTo>
                      <a:pt x="127" y="478"/>
                    </a:lnTo>
                    <a:lnTo>
                      <a:pt x="115" y="466"/>
                    </a:lnTo>
                    <a:lnTo>
                      <a:pt x="110" y="460"/>
                    </a:lnTo>
                    <a:lnTo>
                      <a:pt x="107" y="452"/>
                    </a:lnTo>
                    <a:lnTo>
                      <a:pt x="107" y="452"/>
                    </a:lnTo>
                    <a:lnTo>
                      <a:pt x="25" y="256"/>
                    </a:lnTo>
                    <a:lnTo>
                      <a:pt x="25" y="256"/>
                    </a:lnTo>
                    <a:lnTo>
                      <a:pt x="22" y="256"/>
                    </a:lnTo>
                    <a:lnTo>
                      <a:pt x="22" y="256"/>
                    </a:lnTo>
                    <a:lnTo>
                      <a:pt x="16" y="256"/>
                    </a:lnTo>
                    <a:lnTo>
                      <a:pt x="10" y="256"/>
                    </a:lnTo>
                    <a:lnTo>
                      <a:pt x="6" y="259"/>
                    </a:lnTo>
                    <a:lnTo>
                      <a:pt x="3" y="262"/>
                    </a:lnTo>
                    <a:lnTo>
                      <a:pt x="1" y="265"/>
                    </a:lnTo>
                    <a:lnTo>
                      <a:pt x="0" y="270"/>
                    </a:lnTo>
                    <a:lnTo>
                      <a:pt x="0" y="276"/>
                    </a:lnTo>
                    <a:lnTo>
                      <a:pt x="3" y="282"/>
                    </a:lnTo>
                    <a:lnTo>
                      <a:pt x="3" y="282"/>
                    </a:lnTo>
                    <a:lnTo>
                      <a:pt x="107" y="530"/>
                    </a:lnTo>
                    <a:lnTo>
                      <a:pt x="107" y="530"/>
                    </a:lnTo>
                    <a:lnTo>
                      <a:pt x="110" y="538"/>
                    </a:lnTo>
                    <a:lnTo>
                      <a:pt x="115" y="544"/>
                    </a:lnTo>
                    <a:lnTo>
                      <a:pt x="127" y="556"/>
                    </a:lnTo>
                    <a:lnTo>
                      <a:pt x="133" y="560"/>
                    </a:lnTo>
                    <a:lnTo>
                      <a:pt x="140" y="563"/>
                    </a:lnTo>
                    <a:lnTo>
                      <a:pt x="146" y="566"/>
                    </a:lnTo>
                    <a:lnTo>
                      <a:pt x="154" y="569"/>
                    </a:lnTo>
                    <a:lnTo>
                      <a:pt x="154" y="569"/>
                    </a:lnTo>
                    <a:lnTo>
                      <a:pt x="174" y="571"/>
                    </a:lnTo>
                    <a:lnTo>
                      <a:pt x="195" y="572"/>
                    </a:lnTo>
                    <a:lnTo>
                      <a:pt x="216" y="572"/>
                    </a:lnTo>
                    <a:lnTo>
                      <a:pt x="237" y="572"/>
                    </a:lnTo>
                    <a:lnTo>
                      <a:pt x="256" y="569"/>
                    </a:lnTo>
                    <a:lnTo>
                      <a:pt x="276" y="566"/>
                    </a:lnTo>
                    <a:lnTo>
                      <a:pt x="313" y="559"/>
                    </a:lnTo>
                    <a:lnTo>
                      <a:pt x="349" y="548"/>
                    </a:lnTo>
                    <a:lnTo>
                      <a:pt x="385" y="535"/>
                    </a:lnTo>
                    <a:lnTo>
                      <a:pt x="420" y="521"/>
                    </a:lnTo>
                    <a:lnTo>
                      <a:pt x="455" y="506"/>
                    </a:lnTo>
                    <a:lnTo>
                      <a:pt x="489" y="491"/>
                    </a:lnTo>
                    <a:lnTo>
                      <a:pt x="525" y="476"/>
                    </a:lnTo>
                    <a:lnTo>
                      <a:pt x="560" y="464"/>
                    </a:lnTo>
                    <a:lnTo>
                      <a:pt x="596" y="452"/>
                    </a:lnTo>
                    <a:lnTo>
                      <a:pt x="633" y="445"/>
                    </a:lnTo>
                    <a:lnTo>
                      <a:pt x="653" y="442"/>
                    </a:lnTo>
                    <a:lnTo>
                      <a:pt x="672" y="440"/>
                    </a:lnTo>
                    <a:lnTo>
                      <a:pt x="693" y="439"/>
                    </a:lnTo>
                    <a:lnTo>
                      <a:pt x="714" y="439"/>
                    </a:lnTo>
                    <a:lnTo>
                      <a:pt x="735" y="440"/>
                    </a:lnTo>
                    <a:lnTo>
                      <a:pt x="756" y="443"/>
                    </a:lnTo>
                    <a:lnTo>
                      <a:pt x="756" y="443"/>
                    </a:lnTo>
                    <a:lnTo>
                      <a:pt x="762" y="443"/>
                    </a:lnTo>
                    <a:lnTo>
                      <a:pt x="768" y="443"/>
                    </a:lnTo>
                    <a:lnTo>
                      <a:pt x="772" y="440"/>
                    </a:lnTo>
                    <a:lnTo>
                      <a:pt x="775" y="439"/>
                    </a:lnTo>
                    <a:lnTo>
                      <a:pt x="778" y="434"/>
                    </a:lnTo>
                    <a:lnTo>
                      <a:pt x="778" y="430"/>
                    </a:lnTo>
                    <a:lnTo>
                      <a:pt x="778" y="424"/>
                    </a:lnTo>
                    <a:lnTo>
                      <a:pt x="775" y="418"/>
                    </a:lnTo>
                    <a:lnTo>
                      <a:pt x="775" y="418"/>
                    </a:lnTo>
                    <a:lnTo>
                      <a:pt x="754" y="365"/>
                    </a:lnTo>
                    <a:lnTo>
                      <a:pt x="754" y="365"/>
                    </a:lnTo>
                    <a:close/>
                    <a:moveTo>
                      <a:pt x="328" y="216"/>
                    </a:moveTo>
                    <a:lnTo>
                      <a:pt x="328" y="216"/>
                    </a:lnTo>
                    <a:lnTo>
                      <a:pt x="332" y="223"/>
                    </a:lnTo>
                    <a:lnTo>
                      <a:pt x="338" y="229"/>
                    </a:lnTo>
                    <a:lnTo>
                      <a:pt x="344" y="234"/>
                    </a:lnTo>
                    <a:lnTo>
                      <a:pt x="352" y="237"/>
                    </a:lnTo>
                    <a:lnTo>
                      <a:pt x="361" y="240"/>
                    </a:lnTo>
                    <a:lnTo>
                      <a:pt x="368" y="240"/>
                    </a:lnTo>
                    <a:lnTo>
                      <a:pt x="385" y="240"/>
                    </a:lnTo>
                    <a:lnTo>
                      <a:pt x="385" y="240"/>
                    </a:lnTo>
                    <a:lnTo>
                      <a:pt x="392" y="240"/>
                    </a:lnTo>
                    <a:lnTo>
                      <a:pt x="399" y="240"/>
                    </a:lnTo>
                    <a:lnTo>
                      <a:pt x="408" y="241"/>
                    </a:lnTo>
                    <a:lnTo>
                      <a:pt x="411" y="243"/>
                    </a:lnTo>
                    <a:lnTo>
                      <a:pt x="413" y="246"/>
                    </a:lnTo>
                    <a:lnTo>
                      <a:pt x="413" y="246"/>
                    </a:lnTo>
                    <a:lnTo>
                      <a:pt x="413" y="249"/>
                    </a:lnTo>
                    <a:lnTo>
                      <a:pt x="413" y="252"/>
                    </a:lnTo>
                    <a:lnTo>
                      <a:pt x="410" y="258"/>
                    </a:lnTo>
                    <a:lnTo>
                      <a:pt x="405" y="261"/>
                    </a:lnTo>
                    <a:lnTo>
                      <a:pt x="399" y="264"/>
                    </a:lnTo>
                    <a:lnTo>
                      <a:pt x="399" y="264"/>
                    </a:lnTo>
                    <a:lnTo>
                      <a:pt x="389" y="267"/>
                    </a:lnTo>
                    <a:lnTo>
                      <a:pt x="380" y="270"/>
                    </a:lnTo>
                    <a:lnTo>
                      <a:pt x="370" y="271"/>
                    </a:lnTo>
                    <a:lnTo>
                      <a:pt x="358" y="271"/>
                    </a:lnTo>
                    <a:lnTo>
                      <a:pt x="358" y="271"/>
                    </a:lnTo>
                    <a:lnTo>
                      <a:pt x="364" y="304"/>
                    </a:lnTo>
                    <a:lnTo>
                      <a:pt x="364" y="304"/>
                    </a:lnTo>
                    <a:lnTo>
                      <a:pt x="376" y="304"/>
                    </a:lnTo>
                    <a:lnTo>
                      <a:pt x="386" y="302"/>
                    </a:lnTo>
                    <a:lnTo>
                      <a:pt x="405" y="296"/>
                    </a:lnTo>
                    <a:lnTo>
                      <a:pt x="405" y="296"/>
                    </a:lnTo>
                    <a:lnTo>
                      <a:pt x="413" y="317"/>
                    </a:lnTo>
                    <a:lnTo>
                      <a:pt x="413" y="317"/>
                    </a:lnTo>
                    <a:lnTo>
                      <a:pt x="437" y="305"/>
                    </a:lnTo>
                    <a:lnTo>
                      <a:pt x="437" y="305"/>
                    </a:lnTo>
                    <a:lnTo>
                      <a:pt x="428" y="285"/>
                    </a:lnTo>
                    <a:lnTo>
                      <a:pt x="428" y="285"/>
                    </a:lnTo>
                    <a:lnTo>
                      <a:pt x="435" y="279"/>
                    </a:lnTo>
                    <a:lnTo>
                      <a:pt x="441" y="273"/>
                    </a:lnTo>
                    <a:lnTo>
                      <a:pt x="446" y="267"/>
                    </a:lnTo>
                    <a:lnTo>
                      <a:pt x="450" y="259"/>
                    </a:lnTo>
                    <a:lnTo>
                      <a:pt x="452" y="252"/>
                    </a:lnTo>
                    <a:lnTo>
                      <a:pt x="453" y="243"/>
                    </a:lnTo>
                    <a:lnTo>
                      <a:pt x="452" y="234"/>
                    </a:lnTo>
                    <a:lnTo>
                      <a:pt x="450" y="225"/>
                    </a:lnTo>
                    <a:lnTo>
                      <a:pt x="450" y="225"/>
                    </a:lnTo>
                    <a:lnTo>
                      <a:pt x="446" y="217"/>
                    </a:lnTo>
                    <a:lnTo>
                      <a:pt x="441" y="211"/>
                    </a:lnTo>
                    <a:lnTo>
                      <a:pt x="434" y="207"/>
                    </a:lnTo>
                    <a:lnTo>
                      <a:pt x="428" y="204"/>
                    </a:lnTo>
                    <a:lnTo>
                      <a:pt x="420" y="201"/>
                    </a:lnTo>
                    <a:lnTo>
                      <a:pt x="413" y="201"/>
                    </a:lnTo>
                    <a:lnTo>
                      <a:pt x="396" y="199"/>
                    </a:lnTo>
                    <a:lnTo>
                      <a:pt x="396" y="199"/>
                    </a:lnTo>
                    <a:lnTo>
                      <a:pt x="389" y="201"/>
                    </a:lnTo>
                    <a:lnTo>
                      <a:pt x="380" y="201"/>
                    </a:lnTo>
                    <a:lnTo>
                      <a:pt x="371" y="199"/>
                    </a:lnTo>
                    <a:lnTo>
                      <a:pt x="367" y="198"/>
                    </a:lnTo>
                    <a:lnTo>
                      <a:pt x="365" y="195"/>
                    </a:lnTo>
                    <a:lnTo>
                      <a:pt x="365" y="195"/>
                    </a:lnTo>
                    <a:lnTo>
                      <a:pt x="364" y="192"/>
                    </a:lnTo>
                    <a:lnTo>
                      <a:pt x="365" y="187"/>
                    </a:lnTo>
                    <a:lnTo>
                      <a:pt x="370" y="183"/>
                    </a:lnTo>
                    <a:lnTo>
                      <a:pt x="377" y="178"/>
                    </a:lnTo>
                    <a:lnTo>
                      <a:pt x="377" y="178"/>
                    </a:lnTo>
                    <a:lnTo>
                      <a:pt x="385" y="175"/>
                    </a:lnTo>
                    <a:lnTo>
                      <a:pt x="393" y="174"/>
                    </a:lnTo>
                    <a:lnTo>
                      <a:pt x="402" y="172"/>
                    </a:lnTo>
                    <a:lnTo>
                      <a:pt x="411" y="172"/>
                    </a:lnTo>
                    <a:lnTo>
                      <a:pt x="411" y="172"/>
                    </a:lnTo>
                    <a:lnTo>
                      <a:pt x="407" y="139"/>
                    </a:lnTo>
                    <a:lnTo>
                      <a:pt x="407" y="139"/>
                    </a:lnTo>
                    <a:lnTo>
                      <a:pt x="396" y="141"/>
                    </a:lnTo>
                    <a:lnTo>
                      <a:pt x="389" y="142"/>
                    </a:lnTo>
                    <a:lnTo>
                      <a:pt x="371" y="147"/>
                    </a:lnTo>
                    <a:lnTo>
                      <a:pt x="371" y="147"/>
                    </a:lnTo>
                    <a:lnTo>
                      <a:pt x="364" y="129"/>
                    </a:lnTo>
                    <a:lnTo>
                      <a:pt x="364" y="129"/>
                    </a:lnTo>
                    <a:lnTo>
                      <a:pt x="340" y="139"/>
                    </a:lnTo>
                    <a:lnTo>
                      <a:pt x="340" y="139"/>
                    </a:lnTo>
                    <a:lnTo>
                      <a:pt x="349" y="159"/>
                    </a:lnTo>
                    <a:lnTo>
                      <a:pt x="349" y="159"/>
                    </a:lnTo>
                    <a:lnTo>
                      <a:pt x="343" y="165"/>
                    </a:lnTo>
                    <a:lnTo>
                      <a:pt x="337" y="171"/>
                    </a:lnTo>
                    <a:lnTo>
                      <a:pt x="332" y="177"/>
                    </a:lnTo>
                    <a:lnTo>
                      <a:pt x="328" y="184"/>
                    </a:lnTo>
                    <a:lnTo>
                      <a:pt x="326" y="192"/>
                    </a:lnTo>
                    <a:lnTo>
                      <a:pt x="325" y="199"/>
                    </a:lnTo>
                    <a:lnTo>
                      <a:pt x="326" y="208"/>
                    </a:lnTo>
                    <a:lnTo>
                      <a:pt x="328" y="216"/>
                    </a:lnTo>
                    <a:lnTo>
                      <a:pt x="328" y="216"/>
                    </a:lnTo>
                    <a:close/>
                    <a:moveTo>
                      <a:pt x="107" y="403"/>
                    </a:moveTo>
                    <a:lnTo>
                      <a:pt x="107" y="403"/>
                    </a:lnTo>
                    <a:lnTo>
                      <a:pt x="110" y="410"/>
                    </a:lnTo>
                    <a:lnTo>
                      <a:pt x="115" y="416"/>
                    </a:lnTo>
                    <a:lnTo>
                      <a:pt x="127" y="428"/>
                    </a:lnTo>
                    <a:lnTo>
                      <a:pt x="133" y="433"/>
                    </a:lnTo>
                    <a:lnTo>
                      <a:pt x="140" y="436"/>
                    </a:lnTo>
                    <a:lnTo>
                      <a:pt x="146" y="439"/>
                    </a:lnTo>
                    <a:lnTo>
                      <a:pt x="154" y="442"/>
                    </a:lnTo>
                    <a:lnTo>
                      <a:pt x="154" y="442"/>
                    </a:lnTo>
                    <a:lnTo>
                      <a:pt x="174" y="443"/>
                    </a:lnTo>
                    <a:lnTo>
                      <a:pt x="195" y="445"/>
                    </a:lnTo>
                    <a:lnTo>
                      <a:pt x="216" y="445"/>
                    </a:lnTo>
                    <a:lnTo>
                      <a:pt x="237" y="445"/>
                    </a:lnTo>
                    <a:lnTo>
                      <a:pt x="256" y="442"/>
                    </a:lnTo>
                    <a:lnTo>
                      <a:pt x="276" y="439"/>
                    </a:lnTo>
                    <a:lnTo>
                      <a:pt x="313" y="431"/>
                    </a:lnTo>
                    <a:lnTo>
                      <a:pt x="349" y="421"/>
                    </a:lnTo>
                    <a:lnTo>
                      <a:pt x="385" y="407"/>
                    </a:lnTo>
                    <a:lnTo>
                      <a:pt x="420" y="394"/>
                    </a:lnTo>
                    <a:lnTo>
                      <a:pt x="455" y="379"/>
                    </a:lnTo>
                    <a:lnTo>
                      <a:pt x="489" y="364"/>
                    </a:lnTo>
                    <a:lnTo>
                      <a:pt x="525" y="349"/>
                    </a:lnTo>
                    <a:lnTo>
                      <a:pt x="560" y="337"/>
                    </a:lnTo>
                    <a:lnTo>
                      <a:pt x="596" y="325"/>
                    </a:lnTo>
                    <a:lnTo>
                      <a:pt x="633" y="317"/>
                    </a:lnTo>
                    <a:lnTo>
                      <a:pt x="653" y="314"/>
                    </a:lnTo>
                    <a:lnTo>
                      <a:pt x="672" y="313"/>
                    </a:lnTo>
                    <a:lnTo>
                      <a:pt x="693" y="311"/>
                    </a:lnTo>
                    <a:lnTo>
                      <a:pt x="714" y="311"/>
                    </a:lnTo>
                    <a:lnTo>
                      <a:pt x="735" y="313"/>
                    </a:lnTo>
                    <a:lnTo>
                      <a:pt x="756" y="316"/>
                    </a:lnTo>
                    <a:lnTo>
                      <a:pt x="756" y="316"/>
                    </a:lnTo>
                    <a:lnTo>
                      <a:pt x="762" y="316"/>
                    </a:lnTo>
                    <a:lnTo>
                      <a:pt x="768" y="316"/>
                    </a:lnTo>
                    <a:lnTo>
                      <a:pt x="772" y="313"/>
                    </a:lnTo>
                    <a:lnTo>
                      <a:pt x="775" y="311"/>
                    </a:lnTo>
                    <a:lnTo>
                      <a:pt x="778" y="307"/>
                    </a:lnTo>
                    <a:lnTo>
                      <a:pt x="778" y="302"/>
                    </a:lnTo>
                    <a:lnTo>
                      <a:pt x="778" y="296"/>
                    </a:lnTo>
                    <a:lnTo>
                      <a:pt x="775" y="290"/>
                    </a:lnTo>
                    <a:lnTo>
                      <a:pt x="775" y="290"/>
                    </a:lnTo>
                    <a:lnTo>
                      <a:pt x="671" y="42"/>
                    </a:lnTo>
                    <a:lnTo>
                      <a:pt x="671" y="42"/>
                    </a:lnTo>
                    <a:lnTo>
                      <a:pt x="668" y="36"/>
                    </a:lnTo>
                    <a:lnTo>
                      <a:pt x="663" y="28"/>
                    </a:lnTo>
                    <a:lnTo>
                      <a:pt x="653" y="18"/>
                    </a:lnTo>
                    <a:lnTo>
                      <a:pt x="645" y="12"/>
                    </a:lnTo>
                    <a:lnTo>
                      <a:pt x="639" y="9"/>
                    </a:lnTo>
                    <a:lnTo>
                      <a:pt x="632" y="6"/>
                    </a:lnTo>
                    <a:lnTo>
                      <a:pt x="624" y="4"/>
                    </a:lnTo>
                    <a:lnTo>
                      <a:pt x="624" y="4"/>
                    </a:lnTo>
                    <a:lnTo>
                      <a:pt x="604" y="1"/>
                    </a:lnTo>
                    <a:lnTo>
                      <a:pt x="583" y="0"/>
                    </a:lnTo>
                    <a:lnTo>
                      <a:pt x="562" y="0"/>
                    </a:lnTo>
                    <a:lnTo>
                      <a:pt x="543" y="1"/>
                    </a:lnTo>
                    <a:lnTo>
                      <a:pt x="523" y="3"/>
                    </a:lnTo>
                    <a:lnTo>
                      <a:pt x="504" y="6"/>
                    </a:lnTo>
                    <a:lnTo>
                      <a:pt x="467" y="13"/>
                    </a:lnTo>
                    <a:lnTo>
                      <a:pt x="429" y="24"/>
                    </a:lnTo>
                    <a:lnTo>
                      <a:pt x="393" y="37"/>
                    </a:lnTo>
                    <a:lnTo>
                      <a:pt x="359" y="52"/>
                    </a:lnTo>
                    <a:lnTo>
                      <a:pt x="323" y="66"/>
                    </a:lnTo>
                    <a:lnTo>
                      <a:pt x="289" y="81"/>
                    </a:lnTo>
                    <a:lnTo>
                      <a:pt x="253" y="96"/>
                    </a:lnTo>
                    <a:lnTo>
                      <a:pt x="218" y="108"/>
                    </a:lnTo>
                    <a:lnTo>
                      <a:pt x="182" y="120"/>
                    </a:lnTo>
                    <a:lnTo>
                      <a:pt x="145" y="127"/>
                    </a:lnTo>
                    <a:lnTo>
                      <a:pt x="125" y="130"/>
                    </a:lnTo>
                    <a:lnTo>
                      <a:pt x="106" y="132"/>
                    </a:lnTo>
                    <a:lnTo>
                      <a:pt x="85" y="133"/>
                    </a:lnTo>
                    <a:lnTo>
                      <a:pt x="66" y="133"/>
                    </a:lnTo>
                    <a:lnTo>
                      <a:pt x="45" y="132"/>
                    </a:lnTo>
                    <a:lnTo>
                      <a:pt x="22" y="129"/>
                    </a:lnTo>
                    <a:lnTo>
                      <a:pt x="22" y="129"/>
                    </a:lnTo>
                    <a:lnTo>
                      <a:pt x="16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3" y="135"/>
                    </a:lnTo>
                    <a:lnTo>
                      <a:pt x="1" y="138"/>
                    </a:lnTo>
                    <a:lnTo>
                      <a:pt x="0" y="142"/>
                    </a:lnTo>
                    <a:lnTo>
                      <a:pt x="0" y="148"/>
                    </a:lnTo>
                    <a:lnTo>
                      <a:pt x="3" y="154"/>
                    </a:lnTo>
                    <a:lnTo>
                      <a:pt x="3" y="154"/>
                    </a:lnTo>
                    <a:lnTo>
                      <a:pt x="107" y="403"/>
                    </a:lnTo>
                    <a:lnTo>
                      <a:pt x="107" y="403"/>
                    </a:lnTo>
                    <a:close/>
                    <a:moveTo>
                      <a:pt x="341" y="109"/>
                    </a:moveTo>
                    <a:lnTo>
                      <a:pt x="341" y="109"/>
                    </a:lnTo>
                    <a:lnTo>
                      <a:pt x="353" y="105"/>
                    </a:lnTo>
                    <a:lnTo>
                      <a:pt x="364" y="102"/>
                    </a:lnTo>
                    <a:lnTo>
                      <a:pt x="376" y="100"/>
                    </a:lnTo>
                    <a:lnTo>
                      <a:pt x="388" y="100"/>
                    </a:lnTo>
                    <a:lnTo>
                      <a:pt x="398" y="100"/>
                    </a:lnTo>
                    <a:lnTo>
                      <a:pt x="410" y="102"/>
                    </a:lnTo>
                    <a:lnTo>
                      <a:pt x="422" y="105"/>
                    </a:lnTo>
                    <a:lnTo>
                      <a:pt x="432" y="109"/>
                    </a:lnTo>
                    <a:lnTo>
                      <a:pt x="443" y="115"/>
                    </a:lnTo>
                    <a:lnTo>
                      <a:pt x="453" y="121"/>
                    </a:lnTo>
                    <a:lnTo>
                      <a:pt x="464" y="129"/>
                    </a:lnTo>
                    <a:lnTo>
                      <a:pt x="472" y="136"/>
                    </a:lnTo>
                    <a:lnTo>
                      <a:pt x="480" y="145"/>
                    </a:lnTo>
                    <a:lnTo>
                      <a:pt x="487" y="156"/>
                    </a:lnTo>
                    <a:lnTo>
                      <a:pt x="495" y="166"/>
                    </a:lnTo>
                    <a:lnTo>
                      <a:pt x="499" y="177"/>
                    </a:lnTo>
                    <a:lnTo>
                      <a:pt x="499" y="177"/>
                    </a:lnTo>
                    <a:lnTo>
                      <a:pt x="504" y="189"/>
                    </a:lnTo>
                    <a:lnTo>
                      <a:pt x="507" y="201"/>
                    </a:lnTo>
                    <a:lnTo>
                      <a:pt x="508" y="213"/>
                    </a:lnTo>
                    <a:lnTo>
                      <a:pt x="510" y="225"/>
                    </a:lnTo>
                    <a:lnTo>
                      <a:pt x="508" y="237"/>
                    </a:lnTo>
                    <a:lnTo>
                      <a:pt x="507" y="249"/>
                    </a:lnTo>
                    <a:lnTo>
                      <a:pt x="504" y="261"/>
                    </a:lnTo>
                    <a:lnTo>
                      <a:pt x="501" y="271"/>
                    </a:lnTo>
                    <a:lnTo>
                      <a:pt x="495" y="282"/>
                    </a:lnTo>
                    <a:lnTo>
                      <a:pt x="489" y="290"/>
                    </a:lnTo>
                    <a:lnTo>
                      <a:pt x="483" y="301"/>
                    </a:lnTo>
                    <a:lnTo>
                      <a:pt x="475" y="308"/>
                    </a:lnTo>
                    <a:lnTo>
                      <a:pt x="467" y="317"/>
                    </a:lnTo>
                    <a:lnTo>
                      <a:pt x="458" y="325"/>
                    </a:lnTo>
                    <a:lnTo>
                      <a:pt x="447" y="331"/>
                    </a:lnTo>
                    <a:lnTo>
                      <a:pt x="437" y="335"/>
                    </a:lnTo>
                    <a:lnTo>
                      <a:pt x="437" y="335"/>
                    </a:lnTo>
                    <a:lnTo>
                      <a:pt x="426" y="340"/>
                    </a:lnTo>
                    <a:lnTo>
                      <a:pt x="414" y="343"/>
                    </a:lnTo>
                    <a:lnTo>
                      <a:pt x="402" y="344"/>
                    </a:lnTo>
                    <a:lnTo>
                      <a:pt x="392" y="346"/>
                    </a:lnTo>
                    <a:lnTo>
                      <a:pt x="380" y="344"/>
                    </a:lnTo>
                    <a:lnTo>
                      <a:pt x="368" y="343"/>
                    </a:lnTo>
                    <a:lnTo>
                      <a:pt x="356" y="340"/>
                    </a:lnTo>
                    <a:lnTo>
                      <a:pt x="346" y="335"/>
                    </a:lnTo>
                    <a:lnTo>
                      <a:pt x="335" y="329"/>
                    </a:lnTo>
                    <a:lnTo>
                      <a:pt x="325" y="323"/>
                    </a:lnTo>
                    <a:lnTo>
                      <a:pt x="316" y="316"/>
                    </a:lnTo>
                    <a:lnTo>
                      <a:pt x="306" y="308"/>
                    </a:lnTo>
                    <a:lnTo>
                      <a:pt x="298" y="299"/>
                    </a:lnTo>
                    <a:lnTo>
                      <a:pt x="291" y="290"/>
                    </a:lnTo>
                    <a:lnTo>
                      <a:pt x="285" y="279"/>
                    </a:lnTo>
                    <a:lnTo>
                      <a:pt x="279" y="268"/>
                    </a:lnTo>
                    <a:lnTo>
                      <a:pt x="279" y="268"/>
                    </a:lnTo>
                    <a:lnTo>
                      <a:pt x="274" y="256"/>
                    </a:lnTo>
                    <a:lnTo>
                      <a:pt x="271" y="244"/>
                    </a:lnTo>
                    <a:lnTo>
                      <a:pt x="270" y="232"/>
                    </a:lnTo>
                    <a:lnTo>
                      <a:pt x="268" y="220"/>
                    </a:lnTo>
                    <a:lnTo>
                      <a:pt x="270" y="208"/>
                    </a:lnTo>
                    <a:lnTo>
                      <a:pt x="271" y="196"/>
                    </a:lnTo>
                    <a:lnTo>
                      <a:pt x="274" y="186"/>
                    </a:lnTo>
                    <a:lnTo>
                      <a:pt x="279" y="174"/>
                    </a:lnTo>
                    <a:lnTo>
                      <a:pt x="283" y="163"/>
                    </a:lnTo>
                    <a:lnTo>
                      <a:pt x="289" y="154"/>
                    </a:lnTo>
                    <a:lnTo>
                      <a:pt x="295" y="144"/>
                    </a:lnTo>
                    <a:lnTo>
                      <a:pt x="304" y="136"/>
                    </a:lnTo>
                    <a:lnTo>
                      <a:pt x="311" y="127"/>
                    </a:lnTo>
                    <a:lnTo>
                      <a:pt x="320" y="121"/>
                    </a:lnTo>
                    <a:lnTo>
                      <a:pt x="331" y="114"/>
                    </a:lnTo>
                    <a:lnTo>
                      <a:pt x="341" y="109"/>
                    </a:lnTo>
                    <a:lnTo>
                      <a:pt x="341" y="1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014699" y="3487214"/>
              <a:ext cx="590166" cy="535417"/>
              <a:chOff x="999729" y="4204278"/>
              <a:chExt cx="590166" cy="535417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999729" y="4204278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1" name="Group 224"/>
              <p:cNvGrpSpPr>
                <a:grpSpLocks noChangeAspect="1"/>
              </p:cNvGrpSpPr>
              <p:nvPr/>
            </p:nvGrpSpPr>
            <p:grpSpPr bwMode="auto">
              <a:xfrm>
                <a:off x="1112376" y="4252423"/>
                <a:ext cx="350862" cy="428149"/>
                <a:chOff x="3033" y="2177"/>
                <a:chExt cx="286" cy="349"/>
              </a:xfrm>
              <a:solidFill>
                <a:schemeClr val="bg1"/>
              </a:solidFill>
            </p:grpSpPr>
            <p:sp>
              <p:nvSpPr>
                <p:cNvPr id="42" name="Freeform 225"/>
                <p:cNvSpPr>
                  <a:spLocks/>
                </p:cNvSpPr>
                <p:nvPr/>
              </p:nvSpPr>
              <p:spPr bwMode="auto">
                <a:xfrm>
                  <a:off x="3058" y="2467"/>
                  <a:ext cx="93" cy="25"/>
                </a:xfrm>
                <a:custGeom>
                  <a:avLst/>
                  <a:gdLst>
                    <a:gd name="T0" fmla="*/ 186 w 186"/>
                    <a:gd name="T1" fmla="*/ 0 h 50"/>
                    <a:gd name="T2" fmla="*/ 0 w 186"/>
                    <a:gd name="T3" fmla="*/ 0 h 50"/>
                    <a:gd name="T4" fmla="*/ 0 w 186"/>
                    <a:gd name="T5" fmla="*/ 17 h 50"/>
                    <a:gd name="T6" fmla="*/ 52 w 186"/>
                    <a:gd name="T7" fmla="*/ 17 h 50"/>
                    <a:gd name="T8" fmla="*/ 52 w 186"/>
                    <a:gd name="T9" fmla="*/ 50 h 50"/>
                    <a:gd name="T10" fmla="*/ 136 w 186"/>
                    <a:gd name="T11" fmla="*/ 50 h 50"/>
                    <a:gd name="T12" fmla="*/ 136 w 186"/>
                    <a:gd name="T13" fmla="*/ 17 h 50"/>
                    <a:gd name="T14" fmla="*/ 186 w 186"/>
                    <a:gd name="T15" fmla="*/ 17 h 50"/>
                    <a:gd name="T16" fmla="*/ 186 w 186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6" h="50">
                      <a:moveTo>
                        <a:pt x="186" y="0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52" y="17"/>
                      </a:lnTo>
                      <a:lnTo>
                        <a:pt x="52" y="50"/>
                      </a:lnTo>
                      <a:lnTo>
                        <a:pt x="136" y="50"/>
                      </a:lnTo>
                      <a:lnTo>
                        <a:pt x="136" y="17"/>
                      </a:lnTo>
                      <a:lnTo>
                        <a:pt x="186" y="17"/>
                      </a:lnTo>
                      <a:lnTo>
                        <a:pt x="18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" name="Freeform 226"/>
                <p:cNvSpPr>
                  <a:spLocks noEditPoints="1"/>
                </p:cNvSpPr>
                <p:nvPr/>
              </p:nvSpPr>
              <p:spPr bwMode="auto">
                <a:xfrm>
                  <a:off x="3033" y="2177"/>
                  <a:ext cx="286" cy="349"/>
                </a:xfrm>
                <a:custGeom>
                  <a:avLst/>
                  <a:gdLst>
                    <a:gd name="T0" fmla="*/ 312 w 572"/>
                    <a:gd name="T1" fmla="*/ 9 h 698"/>
                    <a:gd name="T2" fmla="*/ 328 w 572"/>
                    <a:gd name="T3" fmla="*/ 0 h 698"/>
                    <a:gd name="T4" fmla="*/ 431 w 572"/>
                    <a:gd name="T5" fmla="*/ 49 h 698"/>
                    <a:gd name="T6" fmla="*/ 434 w 572"/>
                    <a:gd name="T7" fmla="*/ 66 h 698"/>
                    <a:gd name="T8" fmla="*/ 481 w 572"/>
                    <a:gd name="T9" fmla="*/ 625 h 698"/>
                    <a:gd name="T10" fmla="*/ 503 w 572"/>
                    <a:gd name="T11" fmla="*/ 530 h 698"/>
                    <a:gd name="T12" fmla="*/ 500 w 572"/>
                    <a:gd name="T13" fmla="*/ 457 h 698"/>
                    <a:gd name="T14" fmla="*/ 478 w 572"/>
                    <a:gd name="T15" fmla="*/ 386 h 698"/>
                    <a:gd name="T16" fmla="*/ 441 w 572"/>
                    <a:gd name="T17" fmla="*/ 325 h 698"/>
                    <a:gd name="T18" fmla="*/ 389 w 572"/>
                    <a:gd name="T19" fmla="*/ 276 h 698"/>
                    <a:gd name="T20" fmla="*/ 324 w 572"/>
                    <a:gd name="T21" fmla="*/ 241 h 698"/>
                    <a:gd name="T22" fmla="*/ 328 w 572"/>
                    <a:gd name="T23" fmla="*/ 261 h 698"/>
                    <a:gd name="T24" fmla="*/ 319 w 572"/>
                    <a:gd name="T25" fmla="*/ 294 h 698"/>
                    <a:gd name="T26" fmla="*/ 294 w 572"/>
                    <a:gd name="T27" fmla="*/ 315 h 698"/>
                    <a:gd name="T28" fmla="*/ 328 w 572"/>
                    <a:gd name="T29" fmla="*/ 358 h 698"/>
                    <a:gd name="T30" fmla="*/ 344 w 572"/>
                    <a:gd name="T31" fmla="*/ 407 h 698"/>
                    <a:gd name="T32" fmla="*/ 347 w 572"/>
                    <a:gd name="T33" fmla="*/ 475 h 698"/>
                    <a:gd name="T34" fmla="*/ 327 w 572"/>
                    <a:gd name="T35" fmla="*/ 545 h 698"/>
                    <a:gd name="T36" fmla="*/ 283 w 572"/>
                    <a:gd name="T37" fmla="*/ 614 h 698"/>
                    <a:gd name="T38" fmla="*/ 16 w 572"/>
                    <a:gd name="T39" fmla="*/ 647 h 698"/>
                    <a:gd name="T40" fmla="*/ 0 w 572"/>
                    <a:gd name="T41" fmla="*/ 664 h 698"/>
                    <a:gd name="T42" fmla="*/ 572 w 572"/>
                    <a:gd name="T43" fmla="*/ 664 h 698"/>
                    <a:gd name="T44" fmla="*/ 556 w 572"/>
                    <a:gd name="T45" fmla="*/ 647 h 698"/>
                    <a:gd name="T46" fmla="*/ 260 w 572"/>
                    <a:gd name="T47" fmla="*/ 220 h 698"/>
                    <a:gd name="T48" fmla="*/ 234 w 572"/>
                    <a:gd name="T49" fmla="*/ 238 h 698"/>
                    <a:gd name="T50" fmla="*/ 228 w 572"/>
                    <a:gd name="T51" fmla="*/ 261 h 698"/>
                    <a:gd name="T52" fmla="*/ 240 w 572"/>
                    <a:gd name="T53" fmla="*/ 291 h 698"/>
                    <a:gd name="T54" fmla="*/ 270 w 572"/>
                    <a:gd name="T55" fmla="*/ 303 h 698"/>
                    <a:gd name="T56" fmla="*/ 293 w 572"/>
                    <a:gd name="T57" fmla="*/ 296 h 698"/>
                    <a:gd name="T58" fmla="*/ 310 w 572"/>
                    <a:gd name="T59" fmla="*/ 269 h 698"/>
                    <a:gd name="T60" fmla="*/ 308 w 572"/>
                    <a:gd name="T61" fmla="*/ 245 h 698"/>
                    <a:gd name="T62" fmla="*/ 286 w 572"/>
                    <a:gd name="T63" fmla="*/ 222 h 698"/>
                    <a:gd name="T64" fmla="*/ 420 w 572"/>
                    <a:gd name="T65" fmla="*/ 96 h 698"/>
                    <a:gd name="T66" fmla="*/ 286 w 572"/>
                    <a:gd name="T67" fmla="*/ 39 h 698"/>
                    <a:gd name="T68" fmla="*/ 104 w 572"/>
                    <a:gd name="T69" fmla="*/ 456 h 698"/>
                    <a:gd name="T70" fmla="*/ 107 w 572"/>
                    <a:gd name="T71" fmla="*/ 475 h 698"/>
                    <a:gd name="T72" fmla="*/ 209 w 572"/>
                    <a:gd name="T73" fmla="*/ 522 h 698"/>
                    <a:gd name="T74" fmla="*/ 263 w 572"/>
                    <a:gd name="T75" fmla="*/ 475 h 698"/>
                    <a:gd name="T76" fmla="*/ 300 w 572"/>
                    <a:gd name="T77" fmla="*/ 345 h 698"/>
                    <a:gd name="T78" fmla="*/ 274 w 572"/>
                    <a:gd name="T79" fmla="*/ 319 h 698"/>
                    <a:gd name="T80" fmla="*/ 247 w 572"/>
                    <a:gd name="T81" fmla="*/ 315 h 698"/>
                    <a:gd name="T82" fmla="*/ 216 w 572"/>
                    <a:gd name="T83" fmla="*/ 284 h 698"/>
                    <a:gd name="T84" fmla="*/ 211 w 572"/>
                    <a:gd name="T85" fmla="*/ 249 h 698"/>
                    <a:gd name="T86" fmla="*/ 236 w 572"/>
                    <a:gd name="T87" fmla="*/ 212 h 698"/>
                    <a:gd name="T88" fmla="*/ 270 w 572"/>
                    <a:gd name="T89" fmla="*/ 203 h 698"/>
                    <a:gd name="T90" fmla="*/ 306 w 572"/>
                    <a:gd name="T91" fmla="*/ 216 h 698"/>
                    <a:gd name="T92" fmla="*/ 370 w 572"/>
                    <a:gd name="T93" fmla="*/ 243 h 698"/>
                    <a:gd name="T94" fmla="*/ 428 w 572"/>
                    <a:gd name="T95" fmla="*/ 106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72" h="698">
                      <a:moveTo>
                        <a:pt x="434" y="66"/>
                      </a:moveTo>
                      <a:lnTo>
                        <a:pt x="427" y="81"/>
                      </a:lnTo>
                      <a:lnTo>
                        <a:pt x="305" y="26"/>
                      </a:lnTo>
                      <a:lnTo>
                        <a:pt x="312" y="9"/>
                      </a:lnTo>
                      <a:lnTo>
                        <a:pt x="312" y="9"/>
                      </a:lnTo>
                      <a:lnTo>
                        <a:pt x="316" y="4"/>
                      </a:lnTo>
                      <a:lnTo>
                        <a:pt x="321" y="1"/>
                      </a:lnTo>
                      <a:lnTo>
                        <a:pt x="328" y="0"/>
                      </a:lnTo>
                      <a:lnTo>
                        <a:pt x="335" y="1"/>
                      </a:lnTo>
                      <a:lnTo>
                        <a:pt x="426" y="45"/>
                      </a:lnTo>
                      <a:lnTo>
                        <a:pt x="426" y="45"/>
                      </a:lnTo>
                      <a:lnTo>
                        <a:pt x="431" y="49"/>
                      </a:lnTo>
                      <a:lnTo>
                        <a:pt x="435" y="54"/>
                      </a:lnTo>
                      <a:lnTo>
                        <a:pt x="435" y="60"/>
                      </a:lnTo>
                      <a:lnTo>
                        <a:pt x="434" y="66"/>
                      </a:lnTo>
                      <a:lnTo>
                        <a:pt x="434" y="66"/>
                      </a:lnTo>
                      <a:close/>
                      <a:moveTo>
                        <a:pt x="556" y="647"/>
                      </a:moveTo>
                      <a:lnTo>
                        <a:pt x="470" y="647"/>
                      </a:lnTo>
                      <a:lnTo>
                        <a:pt x="470" y="647"/>
                      </a:lnTo>
                      <a:lnTo>
                        <a:pt x="481" y="625"/>
                      </a:lnTo>
                      <a:lnTo>
                        <a:pt x="489" y="602"/>
                      </a:lnTo>
                      <a:lnTo>
                        <a:pt x="495" y="578"/>
                      </a:lnTo>
                      <a:lnTo>
                        <a:pt x="500" y="555"/>
                      </a:lnTo>
                      <a:lnTo>
                        <a:pt x="503" y="530"/>
                      </a:lnTo>
                      <a:lnTo>
                        <a:pt x="504" y="506"/>
                      </a:lnTo>
                      <a:lnTo>
                        <a:pt x="503" y="482"/>
                      </a:lnTo>
                      <a:lnTo>
                        <a:pt x="500" y="457"/>
                      </a:lnTo>
                      <a:lnTo>
                        <a:pt x="500" y="457"/>
                      </a:lnTo>
                      <a:lnTo>
                        <a:pt x="496" y="438"/>
                      </a:lnTo>
                      <a:lnTo>
                        <a:pt x="491" y="421"/>
                      </a:lnTo>
                      <a:lnTo>
                        <a:pt x="485" y="403"/>
                      </a:lnTo>
                      <a:lnTo>
                        <a:pt x="478" y="386"/>
                      </a:lnTo>
                      <a:lnTo>
                        <a:pt x="470" y="369"/>
                      </a:lnTo>
                      <a:lnTo>
                        <a:pt x="461" y="354"/>
                      </a:lnTo>
                      <a:lnTo>
                        <a:pt x="451" y="340"/>
                      </a:lnTo>
                      <a:lnTo>
                        <a:pt x="441" y="325"/>
                      </a:lnTo>
                      <a:lnTo>
                        <a:pt x="428" y="311"/>
                      </a:lnTo>
                      <a:lnTo>
                        <a:pt x="416" y="299"/>
                      </a:lnTo>
                      <a:lnTo>
                        <a:pt x="403" y="287"/>
                      </a:lnTo>
                      <a:lnTo>
                        <a:pt x="389" y="276"/>
                      </a:lnTo>
                      <a:lnTo>
                        <a:pt x="374" y="265"/>
                      </a:lnTo>
                      <a:lnTo>
                        <a:pt x="358" y="256"/>
                      </a:lnTo>
                      <a:lnTo>
                        <a:pt x="342" y="248"/>
                      </a:lnTo>
                      <a:lnTo>
                        <a:pt x="324" y="241"/>
                      </a:lnTo>
                      <a:lnTo>
                        <a:pt x="324" y="241"/>
                      </a:lnTo>
                      <a:lnTo>
                        <a:pt x="327" y="250"/>
                      </a:lnTo>
                      <a:lnTo>
                        <a:pt x="328" y="261"/>
                      </a:lnTo>
                      <a:lnTo>
                        <a:pt x="328" y="261"/>
                      </a:lnTo>
                      <a:lnTo>
                        <a:pt x="328" y="269"/>
                      </a:lnTo>
                      <a:lnTo>
                        <a:pt x="325" y="279"/>
                      </a:lnTo>
                      <a:lnTo>
                        <a:pt x="323" y="285"/>
                      </a:lnTo>
                      <a:lnTo>
                        <a:pt x="319" y="294"/>
                      </a:lnTo>
                      <a:lnTo>
                        <a:pt x="313" y="300"/>
                      </a:lnTo>
                      <a:lnTo>
                        <a:pt x="308" y="306"/>
                      </a:lnTo>
                      <a:lnTo>
                        <a:pt x="301" y="311"/>
                      </a:lnTo>
                      <a:lnTo>
                        <a:pt x="294" y="315"/>
                      </a:lnTo>
                      <a:lnTo>
                        <a:pt x="294" y="315"/>
                      </a:lnTo>
                      <a:lnTo>
                        <a:pt x="308" y="329"/>
                      </a:lnTo>
                      <a:lnTo>
                        <a:pt x="319" y="344"/>
                      </a:lnTo>
                      <a:lnTo>
                        <a:pt x="328" y="358"/>
                      </a:lnTo>
                      <a:lnTo>
                        <a:pt x="335" y="376"/>
                      </a:lnTo>
                      <a:lnTo>
                        <a:pt x="335" y="376"/>
                      </a:lnTo>
                      <a:lnTo>
                        <a:pt x="340" y="391"/>
                      </a:lnTo>
                      <a:lnTo>
                        <a:pt x="344" y="407"/>
                      </a:lnTo>
                      <a:lnTo>
                        <a:pt x="347" y="423"/>
                      </a:lnTo>
                      <a:lnTo>
                        <a:pt x="348" y="441"/>
                      </a:lnTo>
                      <a:lnTo>
                        <a:pt x="348" y="457"/>
                      </a:lnTo>
                      <a:lnTo>
                        <a:pt x="347" y="475"/>
                      </a:lnTo>
                      <a:lnTo>
                        <a:pt x="344" y="492"/>
                      </a:lnTo>
                      <a:lnTo>
                        <a:pt x="340" y="510"/>
                      </a:lnTo>
                      <a:lnTo>
                        <a:pt x="333" y="528"/>
                      </a:lnTo>
                      <a:lnTo>
                        <a:pt x="327" y="545"/>
                      </a:lnTo>
                      <a:lnTo>
                        <a:pt x="319" y="563"/>
                      </a:lnTo>
                      <a:lnTo>
                        <a:pt x="309" y="579"/>
                      </a:lnTo>
                      <a:lnTo>
                        <a:pt x="297" y="597"/>
                      </a:lnTo>
                      <a:lnTo>
                        <a:pt x="283" y="614"/>
                      </a:lnTo>
                      <a:lnTo>
                        <a:pt x="268" y="630"/>
                      </a:lnTo>
                      <a:lnTo>
                        <a:pt x="252" y="647"/>
                      </a:lnTo>
                      <a:lnTo>
                        <a:pt x="16" y="647"/>
                      </a:lnTo>
                      <a:lnTo>
                        <a:pt x="16" y="647"/>
                      </a:lnTo>
                      <a:lnTo>
                        <a:pt x="11" y="648"/>
                      </a:lnTo>
                      <a:lnTo>
                        <a:pt x="5" y="652"/>
                      </a:lnTo>
                      <a:lnTo>
                        <a:pt x="1" y="657"/>
                      </a:lnTo>
                      <a:lnTo>
                        <a:pt x="0" y="664"/>
                      </a:lnTo>
                      <a:lnTo>
                        <a:pt x="0" y="698"/>
                      </a:lnTo>
                      <a:lnTo>
                        <a:pt x="572" y="698"/>
                      </a:lnTo>
                      <a:lnTo>
                        <a:pt x="572" y="664"/>
                      </a:lnTo>
                      <a:lnTo>
                        <a:pt x="572" y="664"/>
                      </a:lnTo>
                      <a:lnTo>
                        <a:pt x="571" y="657"/>
                      </a:lnTo>
                      <a:lnTo>
                        <a:pt x="567" y="652"/>
                      </a:lnTo>
                      <a:lnTo>
                        <a:pt x="561" y="648"/>
                      </a:lnTo>
                      <a:lnTo>
                        <a:pt x="556" y="647"/>
                      </a:lnTo>
                      <a:lnTo>
                        <a:pt x="556" y="647"/>
                      </a:lnTo>
                      <a:close/>
                      <a:moveTo>
                        <a:pt x="270" y="219"/>
                      </a:moveTo>
                      <a:lnTo>
                        <a:pt x="270" y="219"/>
                      </a:lnTo>
                      <a:lnTo>
                        <a:pt x="260" y="220"/>
                      </a:lnTo>
                      <a:lnTo>
                        <a:pt x="253" y="222"/>
                      </a:lnTo>
                      <a:lnTo>
                        <a:pt x="245" y="226"/>
                      </a:lnTo>
                      <a:lnTo>
                        <a:pt x="240" y="231"/>
                      </a:lnTo>
                      <a:lnTo>
                        <a:pt x="234" y="238"/>
                      </a:lnTo>
                      <a:lnTo>
                        <a:pt x="230" y="245"/>
                      </a:lnTo>
                      <a:lnTo>
                        <a:pt x="228" y="253"/>
                      </a:lnTo>
                      <a:lnTo>
                        <a:pt x="228" y="261"/>
                      </a:lnTo>
                      <a:lnTo>
                        <a:pt x="228" y="261"/>
                      </a:lnTo>
                      <a:lnTo>
                        <a:pt x="228" y="269"/>
                      </a:lnTo>
                      <a:lnTo>
                        <a:pt x="230" y="277"/>
                      </a:lnTo>
                      <a:lnTo>
                        <a:pt x="234" y="284"/>
                      </a:lnTo>
                      <a:lnTo>
                        <a:pt x="240" y="291"/>
                      </a:lnTo>
                      <a:lnTo>
                        <a:pt x="245" y="296"/>
                      </a:lnTo>
                      <a:lnTo>
                        <a:pt x="253" y="300"/>
                      </a:lnTo>
                      <a:lnTo>
                        <a:pt x="260" y="302"/>
                      </a:lnTo>
                      <a:lnTo>
                        <a:pt x="270" y="303"/>
                      </a:lnTo>
                      <a:lnTo>
                        <a:pt x="270" y="303"/>
                      </a:lnTo>
                      <a:lnTo>
                        <a:pt x="278" y="302"/>
                      </a:lnTo>
                      <a:lnTo>
                        <a:pt x="286" y="300"/>
                      </a:lnTo>
                      <a:lnTo>
                        <a:pt x="293" y="296"/>
                      </a:lnTo>
                      <a:lnTo>
                        <a:pt x="300" y="291"/>
                      </a:lnTo>
                      <a:lnTo>
                        <a:pt x="304" y="284"/>
                      </a:lnTo>
                      <a:lnTo>
                        <a:pt x="308" y="277"/>
                      </a:lnTo>
                      <a:lnTo>
                        <a:pt x="310" y="269"/>
                      </a:lnTo>
                      <a:lnTo>
                        <a:pt x="312" y="261"/>
                      </a:lnTo>
                      <a:lnTo>
                        <a:pt x="312" y="261"/>
                      </a:lnTo>
                      <a:lnTo>
                        <a:pt x="310" y="253"/>
                      </a:lnTo>
                      <a:lnTo>
                        <a:pt x="308" y="245"/>
                      </a:lnTo>
                      <a:lnTo>
                        <a:pt x="304" y="238"/>
                      </a:lnTo>
                      <a:lnTo>
                        <a:pt x="300" y="231"/>
                      </a:lnTo>
                      <a:lnTo>
                        <a:pt x="293" y="226"/>
                      </a:lnTo>
                      <a:lnTo>
                        <a:pt x="286" y="222"/>
                      </a:lnTo>
                      <a:lnTo>
                        <a:pt x="278" y="220"/>
                      </a:lnTo>
                      <a:lnTo>
                        <a:pt x="270" y="219"/>
                      </a:lnTo>
                      <a:lnTo>
                        <a:pt x="270" y="219"/>
                      </a:lnTo>
                      <a:close/>
                      <a:moveTo>
                        <a:pt x="420" y="96"/>
                      </a:moveTo>
                      <a:lnTo>
                        <a:pt x="298" y="41"/>
                      </a:lnTo>
                      <a:lnTo>
                        <a:pt x="298" y="41"/>
                      </a:lnTo>
                      <a:lnTo>
                        <a:pt x="291" y="38"/>
                      </a:lnTo>
                      <a:lnTo>
                        <a:pt x="286" y="39"/>
                      </a:lnTo>
                      <a:lnTo>
                        <a:pt x="281" y="43"/>
                      </a:lnTo>
                      <a:lnTo>
                        <a:pt x="277" y="47"/>
                      </a:lnTo>
                      <a:lnTo>
                        <a:pt x="110" y="403"/>
                      </a:lnTo>
                      <a:lnTo>
                        <a:pt x="104" y="456"/>
                      </a:lnTo>
                      <a:lnTo>
                        <a:pt x="104" y="456"/>
                      </a:lnTo>
                      <a:lnTo>
                        <a:pt x="104" y="463"/>
                      </a:lnTo>
                      <a:lnTo>
                        <a:pt x="104" y="469"/>
                      </a:lnTo>
                      <a:lnTo>
                        <a:pt x="107" y="475"/>
                      </a:lnTo>
                      <a:lnTo>
                        <a:pt x="113" y="479"/>
                      </a:lnTo>
                      <a:lnTo>
                        <a:pt x="203" y="521"/>
                      </a:lnTo>
                      <a:lnTo>
                        <a:pt x="203" y="521"/>
                      </a:lnTo>
                      <a:lnTo>
                        <a:pt x="209" y="522"/>
                      </a:lnTo>
                      <a:lnTo>
                        <a:pt x="216" y="521"/>
                      </a:lnTo>
                      <a:lnTo>
                        <a:pt x="221" y="517"/>
                      </a:lnTo>
                      <a:lnTo>
                        <a:pt x="226" y="513"/>
                      </a:lnTo>
                      <a:lnTo>
                        <a:pt x="263" y="475"/>
                      </a:lnTo>
                      <a:lnTo>
                        <a:pt x="313" y="367"/>
                      </a:lnTo>
                      <a:lnTo>
                        <a:pt x="313" y="367"/>
                      </a:lnTo>
                      <a:lnTo>
                        <a:pt x="306" y="356"/>
                      </a:lnTo>
                      <a:lnTo>
                        <a:pt x="300" y="345"/>
                      </a:lnTo>
                      <a:lnTo>
                        <a:pt x="291" y="335"/>
                      </a:lnTo>
                      <a:lnTo>
                        <a:pt x="282" y="327"/>
                      </a:lnTo>
                      <a:lnTo>
                        <a:pt x="274" y="319"/>
                      </a:lnTo>
                      <a:lnTo>
                        <a:pt x="274" y="319"/>
                      </a:lnTo>
                      <a:lnTo>
                        <a:pt x="270" y="319"/>
                      </a:lnTo>
                      <a:lnTo>
                        <a:pt x="270" y="319"/>
                      </a:lnTo>
                      <a:lnTo>
                        <a:pt x="258" y="319"/>
                      </a:lnTo>
                      <a:lnTo>
                        <a:pt x="247" y="315"/>
                      </a:lnTo>
                      <a:lnTo>
                        <a:pt x="236" y="310"/>
                      </a:lnTo>
                      <a:lnTo>
                        <a:pt x="228" y="303"/>
                      </a:lnTo>
                      <a:lnTo>
                        <a:pt x="221" y="294"/>
                      </a:lnTo>
                      <a:lnTo>
                        <a:pt x="216" y="284"/>
                      </a:lnTo>
                      <a:lnTo>
                        <a:pt x="211" y="273"/>
                      </a:lnTo>
                      <a:lnTo>
                        <a:pt x="210" y="261"/>
                      </a:lnTo>
                      <a:lnTo>
                        <a:pt x="210" y="261"/>
                      </a:lnTo>
                      <a:lnTo>
                        <a:pt x="211" y="249"/>
                      </a:lnTo>
                      <a:lnTo>
                        <a:pt x="216" y="238"/>
                      </a:lnTo>
                      <a:lnTo>
                        <a:pt x="221" y="229"/>
                      </a:lnTo>
                      <a:lnTo>
                        <a:pt x="228" y="219"/>
                      </a:lnTo>
                      <a:lnTo>
                        <a:pt x="236" y="212"/>
                      </a:lnTo>
                      <a:lnTo>
                        <a:pt x="247" y="207"/>
                      </a:lnTo>
                      <a:lnTo>
                        <a:pt x="258" y="204"/>
                      </a:lnTo>
                      <a:lnTo>
                        <a:pt x="270" y="203"/>
                      </a:lnTo>
                      <a:lnTo>
                        <a:pt x="270" y="203"/>
                      </a:lnTo>
                      <a:lnTo>
                        <a:pt x="279" y="203"/>
                      </a:lnTo>
                      <a:lnTo>
                        <a:pt x="289" y="206"/>
                      </a:lnTo>
                      <a:lnTo>
                        <a:pt x="298" y="210"/>
                      </a:lnTo>
                      <a:lnTo>
                        <a:pt x="306" y="216"/>
                      </a:lnTo>
                      <a:lnTo>
                        <a:pt x="331" y="225"/>
                      </a:lnTo>
                      <a:lnTo>
                        <a:pt x="331" y="225"/>
                      </a:lnTo>
                      <a:lnTo>
                        <a:pt x="351" y="234"/>
                      </a:lnTo>
                      <a:lnTo>
                        <a:pt x="370" y="243"/>
                      </a:lnTo>
                      <a:lnTo>
                        <a:pt x="428" y="119"/>
                      </a:lnTo>
                      <a:lnTo>
                        <a:pt x="428" y="119"/>
                      </a:lnTo>
                      <a:lnTo>
                        <a:pt x="430" y="112"/>
                      </a:lnTo>
                      <a:lnTo>
                        <a:pt x="428" y="106"/>
                      </a:lnTo>
                      <a:lnTo>
                        <a:pt x="426" y="100"/>
                      </a:lnTo>
                      <a:lnTo>
                        <a:pt x="420" y="96"/>
                      </a:lnTo>
                      <a:lnTo>
                        <a:pt x="420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1014699" y="5322934"/>
              <a:ext cx="590166" cy="535417"/>
              <a:chOff x="991977" y="5526664"/>
              <a:chExt cx="590166" cy="535417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991977" y="5526664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1073817" y="5539790"/>
                <a:ext cx="488301" cy="443644"/>
                <a:chOff x="463017" y="3100273"/>
                <a:chExt cx="1515715" cy="1109724"/>
              </a:xfrm>
              <a:solidFill>
                <a:schemeClr val="bg1"/>
              </a:solidFill>
            </p:grpSpPr>
            <p:sp>
              <p:nvSpPr>
                <p:cNvPr id="46" name="Freeform 25"/>
                <p:cNvSpPr>
                  <a:spLocks/>
                </p:cNvSpPr>
                <p:nvPr/>
              </p:nvSpPr>
              <p:spPr bwMode="auto">
                <a:xfrm>
                  <a:off x="1011113" y="3228840"/>
                  <a:ext cx="331565" cy="338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565" h="338329">
                      <a:moveTo>
                        <a:pt x="165733" y="81199"/>
                      </a:moveTo>
                      <a:lnTo>
                        <a:pt x="161371" y="81381"/>
                      </a:lnTo>
                      <a:lnTo>
                        <a:pt x="157010" y="81654"/>
                      </a:lnTo>
                      <a:lnTo>
                        <a:pt x="152554" y="82110"/>
                      </a:lnTo>
                      <a:lnTo>
                        <a:pt x="148288" y="82838"/>
                      </a:lnTo>
                      <a:lnTo>
                        <a:pt x="143831" y="83749"/>
                      </a:lnTo>
                      <a:lnTo>
                        <a:pt x="139660" y="84842"/>
                      </a:lnTo>
                      <a:lnTo>
                        <a:pt x="135393" y="86116"/>
                      </a:lnTo>
                      <a:lnTo>
                        <a:pt x="131222" y="87573"/>
                      </a:lnTo>
                      <a:lnTo>
                        <a:pt x="127145" y="89304"/>
                      </a:lnTo>
                      <a:lnTo>
                        <a:pt x="123163" y="91216"/>
                      </a:lnTo>
                      <a:lnTo>
                        <a:pt x="119086" y="93310"/>
                      </a:lnTo>
                      <a:lnTo>
                        <a:pt x="115293" y="95587"/>
                      </a:lnTo>
                      <a:lnTo>
                        <a:pt x="111596" y="98137"/>
                      </a:lnTo>
                      <a:lnTo>
                        <a:pt x="107898" y="100868"/>
                      </a:lnTo>
                      <a:lnTo>
                        <a:pt x="104390" y="103782"/>
                      </a:lnTo>
                      <a:lnTo>
                        <a:pt x="101072" y="106787"/>
                      </a:lnTo>
                      <a:lnTo>
                        <a:pt x="97848" y="110157"/>
                      </a:lnTo>
                      <a:lnTo>
                        <a:pt x="94720" y="113526"/>
                      </a:lnTo>
                      <a:lnTo>
                        <a:pt x="91875" y="117077"/>
                      </a:lnTo>
                      <a:lnTo>
                        <a:pt x="89315" y="120629"/>
                      </a:lnTo>
                      <a:lnTo>
                        <a:pt x="86945" y="124271"/>
                      </a:lnTo>
                      <a:lnTo>
                        <a:pt x="84764" y="128187"/>
                      </a:lnTo>
                      <a:lnTo>
                        <a:pt x="82773" y="132011"/>
                      </a:lnTo>
                      <a:lnTo>
                        <a:pt x="80972" y="136018"/>
                      </a:lnTo>
                      <a:lnTo>
                        <a:pt x="79455" y="139934"/>
                      </a:lnTo>
                      <a:lnTo>
                        <a:pt x="78128" y="144123"/>
                      </a:lnTo>
                      <a:lnTo>
                        <a:pt x="76895" y="148129"/>
                      </a:lnTo>
                      <a:lnTo>
                        <a:pt x="76042" y="152318"/>
                      </a:lnTo>
                      <a:lnTo>
                        <a:pt x="75283" y="156507"/>
                      </a:lnTo>
                      <a:lnTo>
                        <a:pt x="74809" y="160696"/>
                      </a:lnTo>
                      <a:lnTo>
                        <a:pt x="74525" y="164976"/>
                      </a:lnTo>
                      <a:lnTo>
                        <a:pt x="74430" y="169165"/>
                      </a:lnTo>
                      <a:lnTo>
                        <a:pt x="74525" y="173445"/>
                      </a:lnTo>
                      <a:lnTo>
                        <a:pt x="74809" y="177633"/>
                      </a:lnTo>
                      <a:lnTo>
                        <a:pt x="75283" y="181822"/>
                      </a:lnTo>
                      <a:lnTo>
                        <a:pt x="76042" y="186011"/>
                      </a:lnTo>
                      <a:lnTo>
                        <a:pt x="76895" y="190200"/>
                      </a:lnTo>
                      <a:lnTo>
                        <a:pt x="78128" y="194298"/>
                      </a:lnTo>
                      <a:lnTo>
                        <a:pt x="79455" y="198395"/>
                      </a:lnTo>
                      <a:lnTo>
                        <a:pt x="80972" y="202402"/>
                      </a:lnTo>
                      <a:lnTo>
                        <a:pt x="82773" y="206409"/>
                      </a:lnTo>
                      <a:lnTo>
                        <a:pt x="84764" y="210233"/>
                      </a:lnTo>
                      <a:lnTo>
                        <a:pt x="86945" y="213967"/>
                      </a:lnTo>
                      <a:lnTo>
                        <a:pt x="89315" y="217700"/>
                      </a:lnTo>
                      <a:lnTo>
                        <a:pt x="91970" y="221252"/>
                      </a:lnTo>
                      <a:lnTo>
                        <a:pt x="94720" y="224894"/>
                      </a:lnTo>
                      <a:lnTo>
                        <a:pt x="97848" y="228264"/>
                      </a:lnTo>
                      <a:lnTo>
                        <a:pt x="101072" y="231451"/>
                      </a:lnTo>
                      <a:lnTo>
                        <a:pt x="104390" y="234638"/>
                      </a:lnTo>
                      <a:lnTo>
                        <a:pt x="107898" y="237461"/>
                      </a:lnTo>
                      <a:lnTo>
                        <a:pt x="111596" y="240193"/>
                      </a:lnTo>
                      <a:lnTo>
                        <a:pt x="115293" y="242742"/>
                      </a:lnTo>
                      <a:lnTo>
                        <a:pt x="119086" y="245019"/>
                      </a:lnTo>
                      <a:lnTo>
                        <a:pt x="123163" y="247113"/>
                      </a:lnTo>
                      <a:lnTo>
                        <a:pt x="127145" y="249026"/>
                      </a:lnTo>
                      <a:lnTo>
                        <a:pt x="131222" y="250756"/>
                      </a:lnTo>
                      <a:lnTo>
                        <a:pt x="135393" y="252304"/>
                      </a:lnTo>
                      <a:lnTo>
                        <a:pt x="139660" y="253579"/>
                      </a:lnTo>
                      <a:lnTo>
                        <a:pt x="143831" y="254671"/>
                      </a:lnTo>
                      <a:lnTo>
                        <a:pt x="148288" y="255491"/>
                      </a:lnTo>
                      <a:lnTo>
                        <a:pt x="152554" y="256220"/>
                      </a:lnTo>
                      <a:lnTo>
                        <a:pt x="157010" y="256766"/>
                      </a:lnTo>
                      <a:lnTo>
                        <a:pt x="161371" y="257039"/>
                      </a:lnTo>
                      <a:lnTo>
                        <a:pt x="165733" y="257130"/>
                      </a:lnTo>
                      <a:lnTo>
                        <a:pt x="170189" y="257039"/>
                      </a:lnTo>
                      <a:lnTo>
                        <a:pt x="174550" y="256766"/>
                      </a:lnTo>
                      <a:lnTo>
                        <a:pt x="178817" y="256220"/>
                      </a:lnTo>
                      <a:lnTo>
                        <a:pt x="183273" y="255491"/>
                      </a:lnTo>
                      <a:lnTo>
                        <a:pt x="187539" y="254671"/>
                      </a:lnTo>
                      <a:lnTo>
                        <a:pt x="191806" y="253579"/>
                      </a:lnTo>
                      <a:lnTo>
                        <a:pt x="196072" y="252304"/>
                      </a:lnTo>
                      <a:lnTo>
                        <a:pt x="200244" y="250756"/>
                      </a:lnTo>
                      <a:lnTo>
                        <a:pt x="204415" y="249026"/>
                      </a:lnTo>
                      <a:lnTo>
                        <a:pt x="208397" y="247113"/>
                      </a:lnTo>
                      <a:lnTo>
                        <a:pt x="212285" y="245019"/>
                      </a:lnTo>
                      <a:lnTo>
                        <a:pt x="216172" y="242742"/>
                      </a:lnTo>
                      <a:lnTo>
                        <a:pt x="219870" y="240193"/>
                      </a:lnTo>
                      <a:lnTo>
                        <a:pt x="223567" y="237461"/>
                      </a:lnTo>
                      <a:lnTo>
                        <a:pt x="226980" y="234638"/>
                      </a:lnTo>
                      <a:lnTo>
                        <a:pt x="230488" y="231451"/>
                      </a:lnTo>
                      <a:lnTo>
                        <a:pt x="233712" y="228264"/>
                      </a:lnTo>
                      <a:lnTo>
                        <a:pt x="236651" y="224894"/>
                      </a:lnTo>
                      <a:lnTo>
                        <a:pt x="239495" y="221252"/>
                      </a:lnTo>
                      <a:lnTo>
                        <a:pt x="242150" y="217700"/>
                      </a:lnTo>
                      <a:lnTo>
                        <a:pt x="244520" y="213967"/>
                      </a:lnTo>
                      <a:lnTo>
                        <a:pt x="246701" y="210233"/>
                      </a:lnTo>
                      <a:lnTo>
                        <a:pt x="248597" y="206409"/>
                      </a:lnTo>
                      <a:lnTo>
                        <a:pt x="250399" y="202402"/>
                      </a:lnTo>
                      <a:lnTo>
                        <a:pt x="252010" y="198395"/>
                      </a:lnTo>
                      <a:lnTo>
                        <a:pt x="253432" y="194298"/>
                      </a:lnTo>
                      <a:lnTo>
                        <a:pt x="254570" y="190200"/>
                      </a:lnTo>
                      <a:lnTo>
                        <a:pt x="255518" y="186011"/>
                      </a:lnTo>
                      <a:lnTo>
                        <a:pt x="256182" y="181822"/>
                      </a:lnTo>
                      <a:lnTo>
                        <a:pt x="256751" y="177633"/>
                      </a:lnTo>
                      <a:lnTo>
                        <a:pt x="257035" y="173445"/>
                      </a:lnTo>
                      <a:lnTo>
                        <a:pt x="257130" y="169165"/>
                      </a:lnTo>
                      <a:lnTo>
                        <a:pt x="257035" y="164976"/>
                      </a:lnTo>
                      <a:lnTo>
                        <a:pt x="256751" y="160696"/>
                      </a:lnTo>
                      <a:lnTo>
                        <a:pt x="256182" y="156507"/>
                      </a:lnTo>
                      <a:lnTo>
                        <a:pt x="255518" y="152318"/>
                      </a:lnTo>
                      <a:lnTo>
                        <a:pt x="254570" y="148129"/>
                      </a:lnTo>
                      <a:lnTo>
                        <a:pt x="253432" y="144123"/>
                      </a:lnTo>
                      <a:lnTo>
                        <a:pt x="252010" y="139934"/>
                      </a:lnTo>
                      <a:lnTo>
                        <a:pt x="250399" y="136018"/>
                      </a:lnTo>
                      <a:lnTo>
                        <a:pt x="248597" y="132011"/>
                      </a:lnTo>
                      <a:lnTo>
                        <a:pt x="246701" y="128187"/>
                      </a:lnTo>
                      <a:lnTo>
                        <a:pt x="244520" y="124271"/>
                      </a:lnTo>
                      <a:lnTo>
                        <a:pt x="242150" y="120629"/>
                      </a:lnTo>
                      <a:lnTo>
                        <a:pt x="239495" y="117077"/>
                      </a:lnTo>
                      <a:lnTo>
                        <a:pt x="236651" y="113526"/>
                      </a:lnTo>
                      <a:lnTo>
                        <a:pt x="233712" y="110157"/>
                      </a:lnTo>
                      <a:lnTo>
                        <a:pt x="230488" y="106787"/>
                      </a:lnTo>
                      <a:lnTo>
                        <a:pt x="226980" y="103782"/>
                      </a:lnTo>
                      <a:lnTo>
                        <a:pt x="223567" y="100868"/>
                      </a:lnTo>
                      <a:lnTo>
                        <a:pt x="219870" y="98137"/>
                      </a:lnTo>
                      <a:lnTo>
                        <a:pt x="216172" y="95587"/>
                      </a:lnTo>
                      <a:lnTo>
                        <a:pt x="212285" y="93310"/>
                      </a:lnTo>
                      <a:lnTo>
                        <a:pt x="208397" y="91216"/>
                      </a:lnTo>
                      <a:lnTo>
                        <a:pt x="204415" y="89304"/>
                      </a:lnTo>
                      <a:lnTo>
                        <a:pt x="200244" y="87573"/>
                      </a:lnTo>
                      <a:lnTo>
                        <a:pt x="196072" y="86116"/>
                      </a:lnTo>
                      <a:lnTo>
                        <a:pt x="191806" y="84842"/>
                      </a:lnTo>
                      <a:lnTo>
                        <a:pt x="187539" y="83749"/>
                      </a:lnTo>
                      <a:lnTo>
                        <a:pt x="183273" y="82838"/>
                      </a:lnTo>
                      <a:lnTo>
                        <a:pt x="178817" y="82110"/>
                      </a:lnTo>
                      <a:lnTo>
                        <a:pt x="174550" y="81654"/>
                      </a:lnTo>
                      <a:lnTo>
                        <a:pt x="170189" y="81381"/>
                      </a:lnTo>
                      <a:close/>
                      <a:moveTo>
                        <a:pt x="159102" y="0"/>
                      </a:moveTo>
                      <a:lnTo>
                        <a:pt x="181966" y="952"/>
                      </a:lnTo>
                      <a:lnTo>
                        <a:pt x="183377" y="32349"/>
                      </a:lnTo>
                      <a:lnTo>
                        <a:pt x="190716" y="33395"/>
                      </a:lnTo>
                      <a:lnTo>
                        <a:pt x="202853" y="3330"/>
                      </a:lnTo>
                      <a:lnTo>
                        <a:pt x="222517" y="10466"/>
                      </a:lnTo>
                      <a:lnTo>
                        <a:pt x="217625" y="40341"/>
                      </a:lnTo>
                      <a:lnTo>
                        <a:pt x="223646" y="44147"/>
                      </a:lnTo>
                      <a:lnTo>
                        <a:pt x="243311" y="18838"/>
                      </a:lnTo>
                      <a:lnTo>
                        <a:pt x="260623" y="30541"/>
                      </a:lnTo>
                      <a:lnTo>
                        <a:pt x="247639" y="59274"/>
                      </a:lnTo>
                      <a:lnTo>
                        <a:pt x="252720" y="62699"/>
                      </a:lnTo>
                      <a:lnTo>
                        <a:pt x="276900" y="43766"/>
                      </a:lnTo>
                      <a:lnTo>
                        <a:pt x="293836" y="59845"/>
                      </a:lnTo>
                      <a:lnTo>
                        <a:pt x="272666" y="84107"/>
                      </a:lnTo>
                      <a:lnTo>
                        <a:pt x="276900" y="90006"/>
                      </a:lnTo>
                      <a:lnTo>
                        <a:pt x="306538" y="78493"/>
                      </a:lnTo>
                      <a:lnTo>
                        <a:pt x="315758" y="99710"/>
                      </a:lnTo>
                      <a:lnTo>
                        <a:pt x="290543" y="117407"/>
                      </a:lnTo>
                      <a:lnTo>
                        <a:pt x="293836" y="123686"/>
                      </a:lnTo>
                      <a:lnTo>
                        <a:pt x="325073" y="120356"/>
                      </a:lnTo>
                      <a:lnTo>
                        <a:pt x="330154" y="143095"/>
                      </a:lnTo>
                      <a:lnTo>
                        <a:pt x="299387" y="152134"/>
                      </a:lnTo>
                      <a:lnTo>
                        <a:pt x="299199" y="157843"/>
                      </a:lnTo>
                      <a:lnTo>
                        <a:pt x="331565" y="164027"/>
                      </a:lnTo>
                      <a:lnTo>
                        <a:pt x="331189" y="187242"/>
                      </a:lnTo>
                      <a:lnTo>
                        <a:pt x="299199" y="187718"/>
                      </a:lnTo>
                      <a:lnTo>
                        <a:pt x="298070" y="193616"/>
                      </a:lnTo>
                      <a:lnTo>
                        <a:pt x="327896" y="207793"/>
                      </a:lnTo>
                      <a:lnTo>
                        <a:pt x="320369" y="228915"/>
                      </a:lnTo>
                      <a:lnTo>
                        <a:pt x="287720" y="221208"/>
                      </a:lnTo>
                      <a:lnTo>
                        <a:pt x="286309" y="225775"/>
                      </a:lnTo>
                      <a:lnTo>
                        <a:pt x="313312" y="247182"/>
                      </a:lnTo>
                      <a:lnTo>
                        <a:pt x="303057" y="264593"/>
                      </a:lnTo>
                      <a:lnTo>
                        <a:pt x="272008" y="250417"/>
                      </a:lnTo>
                      <a:lnTo>
                        <a:pt x="269561" y="254603"/>
                      </a:lnTo>
                      <a:lnTo>
                        <a:pt x="289037" y="281434"/>
                      </a:lnTo>
                      <a:lnTo>
                        <a:pt x="274924" y="296466"/>
                      </a:lnTo>
                      <a:lnTo>
                        <a:pt x="247827" y="275440"/>
                      </a:lnTo>
                      <a:lnTo>
                        <a:pt x="242558" y="278865"/>
                      </a:lnTo>
                      <a:lnTo>
                        <a:pt x="254695" y="310642"/>
                      </a:lnTo>
                      <a:lnTo>
                        <a:pt x="235125" y="321299"/>
                      </a:lnTo>
                      <a:lnTo>
                        <a:pt x="217154" y="293422"/>
                      </a:lnTo>
                      <a:lnTo>
                        <a:pt x="211039" y="295039"/>
                      </a:lnTo>
                      <a:lnTo>
                        <a:pt x="216214" y="329386"/>
                      </a:lnTo>
                      <a:lnTo>
                        <a:pt x="196079" y="333953"/>
                      </a:lnTo>
                      <a:lnTo>
                        <a:pt x="184788" y="302936"/>
                      </a:lnTo>
                      <a:lnTo>
                        <a:pt x="179237" y="302841"/>
                      </a:lnTo>
                      <a:lnTo>
                        <a:pt x="172933" y="338329"/>
                      </a:lnTo>
                      <a:lnTo>
                        <a:pt x="150634" y="335760"/>
                      </a:lnTo>
                      <a:lnTo>
                        <a:pt x="146589" y="303221"/>
                      </a:lnTo>
                      <a:lnTo>
                        <a:pt x="141508" y="301223"/>
                      </a:lnTo>
                      <a:lnTo>
                        <a:pt x="126642" y="331764"/>
                      </a:lnTo>
                      <a:lnTo>
                        <a:pt x="124102" y="331003"/>
                      </a:lnTo>
                      <a:lnTo>
                        <a:pt x="121561" y="330147"/>
                      </a:lnTo>
                      <a:lnTo>
                        <a:pt x="118927" y="329195"/>
                      </a:lnTo>
                      <a:lnTo>
                        <a:pt x="116481" y="328339"/>
                      </a:lnTo>
                      <a:lnTo>
                        <a:pt x="113846" y="327388"/>
                      </a:lnTo>
                      <a:lnTo>
                        <a:pt x="111306" y="326531"/>
                      </a:lnTo>
                      <a:lnTo>
                        <a:pt x="108765" y="325675"/>
                      </a:lnTo>
                      <a:lnTo>
                        <a:pt x="106225" y="324819"/>
                      </a:lnTo>
                      <a:lnTo>
                        <a:pt x="113940" y="293707"/>
                      </a:lnTo>
                      <a:lnTo>
                        <a:pt x="109518" y="291138"/>
                      </a:lnTo>
                      <a:lnTo>
                        <a:pt x="89383" y="316827"/>
                      </a:lnTo>
                      <a:lnTo>
                        <a:pt x="70942" y="304648"/>
                      </a:lnTo>
                      <a:lnTo>
                        <a:pt x="83362" y="274869"/>
                      </a:lnTo>
                      <a:lnTo>
                        <a:pt x="79410" y="270207"/>
                      </a:lnTo>
                      <a:lnTo>
                        <a:pt x="51936" y="289711"/>
                      </a:lnTo>
                      <a:lnTo>
                        <a:pt x="39046" y="272966"/>
                      </a:lnTo>
                      <a:lnTo>
                        <a:pt x="57770" y="248229"/>
                      </a:lnTo>
                      <a:lnTo>
                        <a:pt x="54571" y="243281"/>
                      </a:lnTo>
                      <a:lnTo>
                        <a:pt x="24933" y="255174"/>
                      </a:lnTo>
                      <a:lnTo>
                        <a:pt x="13831" y="235289"/>
                      </a:lnTo>
                      <a:lnTo>
                        <a:pt x="39611" y="216926"/>
                      </a:lnTo>
                      <a:lnTo>
                        <a:pt x="37165" y="209696"/>
                      </a:lnTo>
                      <a:lnTo>
                        <a:pt x="7903" y="214072"/>
                      </a:lnTo>
                      <a:lnTo>
                        <a:pt x="1976" y="191904"/>
                      </a:lnTo>
                      <a:lnTo>
                        <a:pt x="31049" y="182390"/>
                      </a:lnTo>
                      <a:lnTo>
                        <a:pt x="32272" y="176205"/>
                      </a:lnTo>
                      <a:lnTo>
                        <a:pt x="0" y="171543"/>
                      </a:lnTo>
                      <a:lnTo>
                        <a:pt x="1411" y="147187"/>
                      </a:lnTo>
                      <a:lnTo>
                        <a:pt x="32460" y="145664"/>
                      </a:lnTo>
                      <a:lnTo>
                        <a:pt x="33495" y="139480"/>
                      </a:lnTo>
                      <a:lnTo>
                        <a:pt x="5363" y="127968"/>
                      </a:lnTo>
                      <a:lnTo>
                        <a:pt x="12702" y="105228"/>
                      </a:lnTo>
                      <a:lnTo>
                        <a:pt x="42245" y="111508"/>
                      </a:lnTo>
                      <a:lnTo>
                        <a:pt x="44409" y="107036"/>
                      </a:lnTo>
                      <a:lnTo>
                        <a:pt x="21358" y="88864"/>
                      </a:lnTo>
                      <a:lnTo>
                        <a:pt x="30673" y="70121"/>
                      </a:lnTo>
                      <a:lnTo>
                        <a:pt x="59558" y="83250"/>
                      </a:lnTo>
                      <a:lnTo>
                        <a:pt x="62474" y="78969"/>
                      </a:lnTo>
                      <a:lnTo>
                        <a:pt x="44598" y="54803"/>
                      </a:lnTo>
                      <a:lnTo>
                        <a:pt x="60498" y="39199"/>
                      </a:lnTo>
                      <a:lnTo>
                        <a:pt x="84867" y="57752"/>
                      </a:lnTo>
                      <a:lnTo>
                        <a:pt x="89477" y="54707"/>
                      </a:lnTo>
                      <a:lnTo>
                        <a:pt x="79128" y="25403"/>
                      </a:lnTo>
                      <a:lnTo>
                        <a:pt x="97945" y="14557"/>
                      </a:lnTo>
                      <a:lnTo>
                        <a:pt x="114975" y="41007"/>
                      </a:lnTo>
                      <a:lnTo>
                        <a:pt x="120809" y="38438"/>
                      </a:lnTo>
                      <a:lnTo>
                        <a:pt x="115728" y="7802"/>
                      </a:lnTo>
                      <a:lnTo>
                        <a:pt x="136427" y="3045"/>
                      </a:lnTo>
                      <a:lnTo>
                        <a:pt x="147341" y="31302"/>
                      </a:lnTo>
                      <a:lnTo>
                        <a:pt x="153081" y="313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7" name="Freeform 26"/>
                <p:cNvSpPr>
                  <a:spLocks/>
                </p:cNvSpPr>
                <p:nvPr/>
              </p:nvSpPr>
              <p:spPr bwMode="auto">
                <a:xfrm>
                  <a:off x="1295309" y="3100273"/>
                  <a:ext cx="223299" cy="223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99" h="223299">
                      <a:moveTo>
                        <a:pt x="108170" y="54133"/>
                      </a:moveTo>
                      <a:lnTo>
                        <a:pt x="105265" y="54227"/>
                      </a:lnTo>
                      <a:lnTo>
                        <a:pt x="102361" y="54414"/>
                      </a:lnTo>
                      <a:lnTo>
                        <a:pt x="99457" y="54788"/>
                      </a:lnTo>
                      <a:lnTo>
                        <a:pt x="96552" y="55256"/>
                      </a:lnTo>
                      <a:lnTo>
                        <a:pt x="93648" y="55817"/>
                      </a:lnTo>
                      <a:lnTo>
                        <a:pt x="90837" y="56565"/>
                      </a:lnTo>
                      <a:lnTo>
                        <a:pt x="88026" y="57501"/>
                      </a:lnTo>
                      <a:lnTo>
                        <a:pt x="85309" y="58530"/>
                      </a:lnTo>
                      <a:lnTo>
                        <a:pt x="82498" y="59746"/>
                      </a:lnTo>
                      <a:lnTo>
                        <a:pt x="79875" y="60962"/>
                      </a:lnTo>
                      <a:lnTo>
                        <a:pt x="77252" y="62552"/>
                      </a:lnTo>
                      <a:lnTo>
                        <a:pt x="74722" y="64143"/>
                      </a:lnTo>
                      <a:lnTo>
                        <a:pt x="72099" y="65827"/>
                      </a:lnTo>
                      <a:lnTo>
                        <a:pt x="69663" y="67698"/>
                      </a:lnTo>
                      <a:lnTo>
                        <a:pt x="67414" y="69662"/>
                      </a:lnTo>
                      <a:lnTo>
                        <a:pt x="65165" y="71907"/>
                      </a:lnTo>
                      <a:lnTo>
                        <a:pt x="63011" y="74152"/>
                      </a:lnTo>
                      <a:lnTo>
                        <a:pt x="60949" y="76491"/>
                      </a:lnTo>
                      <a:lnTo>
                        <a:pt x="59076" y="78923"/>
                      </a:lnTo>
                      <a:lnTo>
                        <a:pt x="57295" y="81449"/>
                      </a:lnTo>
                      <a:lnTo>
                        <a:pt x="55703" y="83975"/>
                      </a:lnTo>
                      <a:lnTo>
                        <a:pt x="54297" y="86594"/>
                      </a:lnTo>
                      <a:lnTo>
                        <a:pt x="52986" y="89213"/>
                      </a:lnTo>
                      <a:lnTo>
                        <a:pt x="51861" y="92020"/>
                      </a:lnTo>
                      <a:lnTo>
                        <a:pt x="50737" y="94826"/>
                      </a:lnTo>
                      <a:lnTo>
                        <a:pt x="49894" y="97539"/>
                      </a:lnTo>
                      <a:lnTo>
                        <a:pt x="49051" y="100533"/>
                      </a:lnTo>
                      <a:lnTo>
                        <a:pt x="48395" y="103339"/>
                      </a:lnTo>
                      <a:lnTo>
                        <a:pt x="47926" y="106239"/>
                      </a:lnTo>
                      <a:lnTo>
                        <a:pt x="47645" y="109233"/>
                      </a:lnTo>
                      <a:lnTo>
                        <a:pt x="47364" y="112133"/>
                      </a:lnTo>
                      <a:lnTo>
                        <a:pt x="47364" y="114939"/>
                      </a:lnTo>
                      <a:lnTo>
                        <a:pt x="47364" y="118026"/>
                      </a:lnTo>
                      <a:lnTo>
                        <a:pt x="47645" y="120926"/>
                      </a:lnTo>
                      <a:lnTo>
                        <a:pt x="47926" y="123826"/>
                      </a:lnTo>
                      <a:lnTo>
                        <a:pt x="48395" y="126726"/>
                      </a:lnTo>
                      <a:lnTo>
                        <a:pt x="49051" y="129626"/>
                      </a:lnTo>
                      <a:lnTo>
                        <a:pt x="49894" y="132432"/>
                      </a:lnTo>
                      <a:lnTo>
                        <a:pt x="50737" y="135332"/>
                      </a:lnTo>
                      <a:lnTo>
                        <a:pt x="51861" y="138045"/>
                      </a:lnTo>
                      <a:lnTo>
                        <a:pt x="52986" y="140758"/>
                      </a:lnTo>
                      <a:lnTo>
                        <a:pt x="54297" y="143378"/>
                      </a:lnTo>
                      <a:lnTo>
                        <a:pt x="55703" y="146090"/>
                      </a:lnTo>
                      <a:lnTo>
                        <a:pt x="57295" y="148616"/>
                      </a:lnTo>
                      <a:lnTo>
                        <a:pt x="59076" y="151142"/>
                      </a:lnTo>
                      <a:lnTo>
                        <a:pt x="60949" y="153574"/>
                      </a:lnTo>
                      <a:lnTo>
                        <a:pt x="63011" y="155913"/>
                      </a:lnTo>
                      <a:lnTo>
                        <a:pt x="65165" y="158158"/>
                      </a:lnTo>
                      <a:lnTo>
                        <a:pt x="67414" y="160310"/>
                      </a:lnTo>
                      <a:lnTo>
                        <a:pt x="69663" y="162274"/>
                      </a:lnTo>
                      <a:lnTo>
                        <a:pt x="72099" y="164239"/>
                      </a:lnTo>
                      <a:lnTo>
                        <a:pt x="74722" y="166016"/>
                      </a:lnTo>
                      <a:lnTo>
                        <a:pt x="77252" y="167606"/>
                      </a:lnTo>
                      <a:lnTo>
                        <a:pt x="79875" y="169010"/>
                      </a:lnTo>
                      <a:lnTo>
                        <a:pt x="82498" y="170319"/>
                      </a:lnTo>
                      <a:lnTo>
                        <a:pt x="85309" y="171442"/>
                      </a:lnTo>
                      <a:lnTo>
                        <a:pt x="88026" y="172658"/>
                      </a:lnTo>
                      <a:lnTo>
                        <a:pt x="90837" y="173500"/>
                      </a:lnTo>
                      <a:lnTo>
                        <a:pt x="93648" y="174248"/>
                      </a:lnTo>
                      <a:lnTo>
                        <a:pt x="96552" y="174903"/>
                      </a:lnTo>
                      <a:lnTo>
                        <a:pt x="99457" y="175371"/>
                      </a:lnTo>
                      <a:lnTo>
                        <a:pt x="102361" y="175651"/>
                      </a:lnTo>
                      <a:lnTo>
                        <a:pt x="105265" y="175932"/>
                      </a:lnTo>
                      <a:lnTo>
                        <a:pt x="108170" y="175932"/>
                      </a:lnTo>
                      <a:lnTo>
                        <a:pt x="111168" y="175932"/>
                      </a:lnTo>
                      <a:lnTo>
                        <a:pt x="114072" y="175651"/>
                      </a:lnTo>
                      <a:lnTo>
                        <a:pt x="116977" y="175371"/>
                      </a:lnTo>
                      <a:lnTo>
                        <a:pt x="119881" y="174903"/>
                      </a:lnTo>
                      <a:lnTo>
                        <a:pt x="122786" y="174248"/>
                      </a:lnTo>
                      <a:lnTo>
                        <a:pt x="125596" y="173500"/>
                      </a:lnTo>
                      <a:lnTo>
                        <a:pt x="128407" y="172658"/>
                      </a:lnTo>
                      <a:lnTo>
                        <a:pt x="131218" y="171442"/>
                      </a:lnTo>
                      <a:lnTo>
                        <a:pt x="134029" y="170319"/>
                      </a:lnTo>
                      <a:lnTo>
                        <a:pt x="136652" y="169010"/>
                      </a:lnTo>
                      <a:lnTo>
                        <a:pt x="139275" y="167606"/>
                      </a:lnTo>
                      <a:lnTo>
                        <a:pt x="141805" y="166016"/>
                      </a:lnTo>
                      <a:lnTo>
                        <a:pt x="144335" y="164239"/>
                      </a:lnTo>
                      <a:lnTo>
                        <a:pt x="146771" y="162274"/>
                      </a:lnTo>
                      <a:lnTo>
                        <a:pt x="149113" y="160310"/>
                      </a:lnTo>
                      <a:lnTo>
                        <a:pt x="151362" y="158158"/>
                      </a:lnTo>
                      <a:lnTo>
                        <a:pt x="153423" y="155913"/>
                      </a:lnTo>
                      <a:lnTo>
                        <a:pt x="155484" y="153574"/>
                      </a:lnTo>
                      <a:lnTo>
                        <a:pt x="157358" y="151142"/>
                      </a:lnTo>
                      <a:lnTo>
                        <a:pt x="159138" y="148616"/>
                      </a:lnTo>
                      <a:lnTo>
                        <a:pt x="160731" y="146090"/>
                      </a:lnTo>
                      <a:lnTo>
                        <a:pt x="162136" y="143378"/>
                      </a:lnTo>
                      <a:lnTo>
                        <a:pt x="163448" y="140758"/>
                      </a:lnTo>
                      <a:lnTo>
                        <a:pt x="164666" y="138045"/>
                      </a:lnTo>
                      <a:lnTo>
                        <a:pt x="165696" y="135332"/>
                      </a:lnTo>
                      <a:lnTo>
                        <a:pt x="166540" y="132432"/>
                      </a:lnTo>
                      <a:lnTo>
                        <a:pt x="167289" y="129626"/>
                      </a:lnTo>
                      <a:lnTo>
                        <a:pt x="168039" y="126726"/>
                      </a:lnTo>
                      <a:lnTo>
                        <a:pt x="168507" y="123826"/>
                      </a:lnTo>
                      <a:lnTo>
                        <a:pt x="168882" y="120926"/>
                      </a:lnTo>
                      <a:lnTo>
                        <a:pt x="169069" y="118026"/>
                      </a:lnTo>
                      <a:lnTo>
                        <a:pt x="169163" y="114939"/>
                      </a:lnTo>
                      <a:lnTo>
                        <a:pt x="169069" y="112133"/>
                      </a:lnTo>
                      <a:lnTo>
                        <a:pt x="168882" y="109233"/>
                      </a:lnTo>
                      <a:lnTo>
                        <a:pt x="168507" y="106239"/>
                      </a:lnTo>
                      <a:lnTo>
                        <a:pt x="168039" y="103339"/>
                      </a:lnTo>
                      <a:lnTo>
                        <a:pt x="167289" y="100533"/>
                      </a:lnTo>
                      <a:lnTo>
                        <a:pt x="166540" y="97539"/>
                      </a:lnTo>
                      <a:lnTo>
                        <a:pt x="165696" y="94826"/>
                      </a:lnTo>
                      <a:lnTo>
                        <a:pt x="164666" y="92020"/>
                      </a:lnTo>
                      <a:lnTo>
                        <a:pt x="163448" y="89213"/>
                      </a:lnTo>
                      <a:lnTo>
                        <a:pt x="162136" y="86594"/>
                      </a:lnTo>
                      <a:lnTo>
                        <a:pt x="160731" y="83975"/>
                      </a:lnTo>
                      <a:lnTo>
                        <a:pt x="159138" y="81449"/>
                      </a:lnTo>
                      <a:lnTo>
                        <a:pt x="157358" y="78923"/>
                      </a:lnTo>
                      <a:lnTo>
                        <a:pt x="155484" y="76491"/>
                      </a:lnTo>
                      <a:lnTo>
                        <a:pt x="153423" y="74152"/>
                      </a:lnTo>
                      <a:lnTo>
                        <a:pt x="151362" y="71907"/>
                      </a:lnTo>
                      <a:lnTo>
                        <a:pt x="149113" y="69662"/>
                      </a:lnTo>
                      <a:lnTo>
                        <a:pt x="146771" y="67698"/>
                      </a:lnTo>
                      <a:lnTo>
                        <a:pt x="144335" y="65827"/>
                      </a:lnTo>
                      <a:lnTo>
                        <a:pt x="141805" y="64143"/>
                      </a:lnTo>
                      <a:lnTo>
                        <a:pt x="139275" y="62552"/>
                      </a:lnTo>
                      <a:lnTo>
                        <a:pt x="136652" y="60962"/>
                      </a:lnTo>
                      <a:lnTo>
                        <a:pt x="134029" y="59746"/>
                      </a:lnTo>
                      <a:lnTo>
                        <a:pt x="131218" y="58530"/>
                      </a:lnTo>
                      <a:lnTo>
                        <a:pt x="128407" y="57501"/>
                      </a:lnTo>
                      <a:lnTo>
                        <a:pt x="125596" y="56565"/>
                      </a:lnTo>
                      <a:lnTo>
                        <a:pt x="122786" y="55817"/>
                      </a:lnTo>
                      <a:lnTo>
                        <a:pt x="119881" y="55256"/>
                      </a:lnTo>
                      <a:lnTo>
                        <a:pt x="116977" y="54788"/>
                      </a:lnTo>
                      <a:lnTo>
                        <a:pt x="114072" y="54414"/>
                      </a:lnTo>
                      <a:lnTo>
                        <a:pt x="111168" y="54227"/>
                      </a:lnTo>
                      <a:close/>
                      <a:moveTo>
                        <a:pt x="107138" y="0"/>
                      </a:moveTo>
                      <a:lnTo>
                        <a:pt x="122457" y="652"/>
                      </a:lnTo>
                      <a:lnTo>
                        <a:pt x="123397" y="21231"/>
                      </a:lnTo>
                      <a:lnTo>
                        <a:pt x="128472" y="21976"/>
                      </a:lnTo>
                      <a:lnTo>
                        <a:pt x="136649" y="2142"/>
                      </a:lnTo>
                      <a:lnTo>
                        <a:pt x="149900" y="6984"/>
                      </a:lnTo>
                      <a:lnTo>
                        <a:pt x="146517" y="26632"/>
                      </a:lnTo>
                      <a:lnTo>
                        <a:pt x="150652" y="29146"/>
                      </a:lnTo>
                      <a:lnTo>
                        <a:pt x="163809" y="12385"/>
                      </a:lnTo>
                      <a:lnTo>
                        <a:pt x="175557" y="20114"/>
                      </a:lnTo>
                      <a:lnTo>
                        <a:pt x="166816" y="39110"/>
                      </a:lnTo>
                      <a:lnTo>
                        <a:pt x="170106" y="41438"/>
                      </a:lnTo>
                      <a:lnTo>
                        <a:pt x="186459" y="28867"/>
                      </a:lnTo>
                      <a:lnTo>
                        <a:pt x="197924" y="39483"/>
                      </a:lnTo>
                      <a:lnTo>
                        <a:pt x="183639" y="55499"/>
                      </a:lnTo>
                      <a:lnTo>
                        <a:pt x="186459" y="59410"/>
                      </a:lnTo>
                      <a:lnTo>
                        <a:pt x="206382" y="51774"/>
                      </a:lnTo>
                      <a:lnTo>
                        <a:pt x="212585" y="65742"/>
                      </a:lnTo>
                      <a:lnTo>
                        <a:pt x="195669" y="77475"/>
                      </a:lnTo>
                      <a:lnTo>
                        <a:pt x="197924" y="81572"/>
                      </a:lnTo>
                      <a:lnTo>
                        <a:pt x="218882" y="79431"/>
                      </a:lnTo>
                      <a:lnTo>
                        <a:pt x="222359" y="94423"/>
                      </a:lnTo>
                      <a:lnTo>
                        <a:pt x="201589" y="100382"/>
                      </a:lnTo>
                      <a:lnTo>
                        <a:pt x="201401" y="104107"/>
                      </a:lnTo>
                      <a:lnTo>
                        <a:pt x="223299" y="108297"/>
                      </a:lnTo>
                      <a:lnTo>
                        <a:pt x="223017" y="123662"/>
                      </a:lnTo>
                      <a:lnTo>
                        <a:pt x="201401" y="123941"/>
                      </a:lnTo>
                      <a:lnTo>
                        <a:pt x="200744" y="127759"/>
                      </a:lnTo>
                      <a:lnTo>
                        <a:pt x="220856" y="137071"/>
                      </a:lnTo>
                      <a:lnTo>
                        <a:pt x="215687" y="151039"/>
                      </a:lnTo>
                      <a:lnTo>
                        <a:pt x="193695" y="145917"/>
                      </a:lnTo>
                      <a:lnTo>
                        <a:pt x="192755" y="148897"/>
                      </a:lnTo>
                      <a:lnTo>
                        <a:pt x="210988" y="163051"/>
                      </a:lnTo>
                      <a:lnTo>
                        <a:pt x="204127" y="174598"/>
                      </a:lnTo>
                      <a:lnTo>
                        <a:pt x="183169" y="165286"/>
                      </a:lnTo>
                      <a:lnTo>
                        <a:pt x="181478" y="167987"/>
                      </a:lnTo>
                      <a:lnTo>
                        <a:pt x="194541" y="185679"/>
                      </a:lnTo>
                      <a:lnTo>
                        <a:pt x="185237" y="195643"/>
                      </a:lnTo>
                      <a:lnTo>
                        <a:pt x="166816" y="181768"/>
                      </a:lnTo>
                      <a:lnTo>
                        <a:pt x="163433" y="184003"/>
                      </a:lnTo>
                      <a:lnTo>
                        <a:pt x="171609" y="205048"/>
                      </a:lnTo>
                      <a:lnTo>
                        <a:pt x="158264" y="211939"/>
                      </a:lnTo>
                      <a:lnTo>
                        <a:pt x="146141" y="193594"/>
                      </a:lnTo>
                      <a:lnTo>
                        <a:pt x="142099" y="194712"/>
                      </a:lnTo>
                      <a:lnTo>
                        <a:pt x="145483" y="217340"/>
                      </a:lnTo>
                      <a:lnTo>
                        <a:pt x="132043" y="220412"/>
                      </a:lnTo>
                      <a:lnTo>
                        <a:pt x="124431" y="199926"/>
                      </a:lnTo>
                      <a:lnTo>
                        <a:pt x="120672" y="199833"/>
                      </a:lnTo>
                      <a:lnTo>
                        <a:pt x="116443" y="223299"/>
                      </a:lnTo>
                      <a:lnTo>
                        <a:pt x="101500" y="221623"/>
                      </a:lnTo>
                      <a:lnTo>
                        <a:pt x="98680" y="200113"/>
                      </a:lnTo>
                      <a:lnTo>
                        <a:pt x="95297" y="198716"/>
                      </a:lnTo>
                      <a:lnTo>
                        <a:pt x="85241" y="218923"/>
                      </a:lnTo>
                      <a:lnTo>
                        <a:pt x="81858" y="217805"/>
                      </a:lnTo>
                      <a:lnTo>
                        <a:pt x="78380" y="216688"/>
                      </a:lnTo>
                      <a:lnTo>
                        <a:pt x="74903" y="215570"/>
                      </a:lnTo>
                      <a:lnTo>
                        <a:pt x="71520" y="214360"/>
                      </a:lnTo>
                      <a:lnTo>
                        <a:pt x="76595" y="193780"/>
                      </a:lnTo>
                      <a:lnTo>
                        <a:pt x="73681" y="192104"/>
                      </a:lnTo>
                      <a:lnTo>
                        <a:pt x="60148" y="209052"/>
                      </a:lnTo>
                      <a:lnTo>
                        <a:pt x="47742" y="201044"/>
                      </a:lnTo>
                      <a:lnTo>
                        <a:pt x="56107" y="181396"/>
                      </a:lnTo>
                      <a:lnTo>
                        <a:pt x="53475" y="178416"/>
                      </a:lnTo>
                      <a:lnTo>
                        <a:pt x="34961" y="191173"/>
                      </a:lnTo>
                      <a:lnTo>
                        <a:pt x="26221" y="180185"/>
                      </a:lnTo>
                      <a:lnTo>
                        <a:pt x="38814" y="163889"/>
                      </a:lnTo>
                      <a:lnTo>
                        <a:pt x="36747" y="160630"/>
                      </a:lnTo>
                      <a:lnTo>
                        <a:pt x="16729" y="168452"/>
                      </a:lnTo>
                      <a:lnTo>
                        <a:pt x="9304" y="155229"/>
                      </a:lnTo>
                      <a:lnTo>
                        <a:pt x="26597" y="143124"/>
                      </a:lnTo>
                      <a:lnTo>
                        <a:pt x="24999" y="138375"/>
                      </a:lnTo>
                      <a:lnTo>
                        <a:pt x="5263" y="141355"/>
                      </a:lnTo>
                      <a:lnTo>
                        <a:pt x="1316" y="126642"/>
                      </a:lnTo>
                      <a:lnTo>
                        <a:pt x="20958" y="120310"/>
                      </a:lnTo>
                      <a:lnTo>
                        <a:pt x="21710" y="116306"/>
                      </a:lnTo>
                      <a:lnTo>
                        <a:pt x="0" y="113140"/>
                      </a:lnTo>
                      <a:lnTo>
                        <a:pt x="940" y="97216"/>
                      </a:lnTo>
                      <a:lnTo>
                        <a:pt x="21898" y="96192"/>
                      </a:lnTo>
                      <a:lnTo>
                        <a:pt x="22556" y="92002"/>
                      </a:lnTo>
                      <a:lnTo>
                        <a:pt x="3477" y="84459"/>
                      </a:lnTo>
                      <a:lnTo>
                        <a:pt x="8552" y="69467"/>
                      </a:lnTo>
                      <a:lnTo>
                        <a:pt x="28382" y="73564"/>
                      </a:lnTo>
                      <a:lnTo>
                        <a:pt x="29886" y="70677"/>
                      </a:lnTo>
                      <a:lnTo>
                        <a:pt x="14285" y="58572"/>
                      </a:lnTo>
                      <a:lnTo>
                        <a:pt x="20676" y="46280"/>
                      </a:lnTo>
                      <a:lnTo>
                        <a:pt x="40130" y="54940"/>
                      </a:lnTo>
                      <a:lnTo>
                        <a:pt x="42010" y="52054"/>
                      </a:lnTo>
                      <a:lnTo>
                        <a:pt x="30074" y="36130"/>
                      </a:lnTo>
                      <a:lnTo>
                        <a:pt x="40694" y="25887"/>
                      </a:lnTo>
                      <a:lnTo>
                        <a:pt x="57235" y="38086"/>
                      </a:lnTo>
                      <a:lnTo>
                        <a:pt x="60148" y="36130"/>
                      </a:lnTo>
                      <a:lnTo>
                        <a:pt x="53287" y="16762"/>
                      </a:lnTo>
                      <a:lnTo>
                        <a:pt x="65975" y="9591"/>
                      </a:lnTo>
                      <a:lnTo>
                        <a:pt x="77440" y="27005"/>
                      </a:lnTo>
                      <a:lnTo>
                        <a:pt x="81388" y="25422"/>
                      </a:lnTo>
                      <a:lnTo>
                        <a:pt x="78004" y="5215"/>
                      </a:lnTo>
                      <a:lnTo>
                        <a:pt x="91914" y="1956"/>
                      </a:lnTo>
                      <a:lnTo>
                        <a:pt x="99150" y="20579"/>
                      </a:lnTo>
                      <a:lnTo>
                        <a:pt x="103097" y="206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8" name="Freeform 27"/>
                <p:cNvSpPr>
                  <a:spLocks/>
                </p:cNvSpPr>
                <p:nvPr/>
              </p:nvSpPr>
              <p:spPr bwMode="auto">
                <a:xfrm>
                  <a:off x="1342673" y="3289737"/>
                  <a:ext cx="480430" cy="493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30" h="493963">
                      <a:moveTo>
                        <a:pt x="240261" y="115034"/>
                      </a:moveTo>
                      <a:lnTo>
                        <a:pt x="233793" y="115221"/>
                      </a:lnTo>
                      <a:lnTo>
                        <a:pt x="227418" y="115595"/>
                      </a:lnTo>
                      <a:lnTo>
                        <a:pt x="221137" y="116344"/>
                      </a:lnTo>
                      <a:lnTo>
                        <a:pt x="214856" y="117373"/>
                      </a:lnTo>
                      <a:lnTo>
                        <a:pt x="208669" y="118870"/>
                      </a:lnTo>
                      <a:lnTo>
                        <a:pt x="202481" y="120460"/>
                      </a:lnTo>
                      <a:lnTo>
                        <a:pt x="196388" y="122424"/>
                      </a:lnTo>
                      <a:lnTo>
                        <a:pt x="190388" y="124670"/>
                      </a:lnTo>
                      <a:lnTo>
                        <a:pt x="184482" y="127195"/>
                      </a:lnTo>
                      <a:lnTo>
                        <a:pt x="178576" y="130095"/>
                      </a:lnTo>
                      <a:lnTo>
                        <a:pt x="172951" y="133182"/>
                      </a:lnTo>
                      <a:lnTo>
                        <a:pt x="167326" y="136737"/>
                      </a:lnTo>
                      <a:lnTo>
                        <a:pt x="161982" y="140479"/>
                      </a:lnTo>
                      <a:lnTo>
                        <a:pt x="156732" y="144408"/>
                      </a:lnTo>
                      <a:lnTo>
                        <a:pt x="151670" y="148899"/>
                      </a:lnTo>
                      <a:lnTo>
                        <a:pt x="146795" y="153482"/>
                      </a:lnTo>
                      <a:lnTo>
                        <a:pt x="142014" y="158440"/>
                      </a:lnTo>
                      <a:lnTo>
                        <a:pt x="137702" y="163492"/>
                      </a:lnTo>
                      <a:lnTo>
                        <a:pt x="133671" y="168731"/>
                      </a:lnTo>
                      <a:lnTo>
                        <a:pt x="129921" y="174156"/>
                      </a:lnTo>
                      <a:lnTo>
                        <a:pt x="126452" y="179676"/>
                      </a:lnTo>
                      <a:lnTo>
                        <a:pt x="123358" y="185476"/>
                      </a:lnTo>
                      <a:lnTo>
                        <a:pt x="120358" y="191182"/>
                      </a:lnTo>
                      <a:lnTo>
                        <a:pt x="117827" y="197169"/>
                      </a:lnTo>
                      <a:lnTo>
                        <a:pt x="115577" y="203156"/>
                      </a:lnTo>
                      <a:lnTo>
                        <a:pt x="113702" y="209237"/>
                      </a:lnTo>
                      <a:lnTo>
                        <a:pt x="112015" y="215411"/>
                      </a:lnTo>
                      <a:lnTo>
                        <a:pt x="110702" y="221679"/>
                      </a:lnTo>
                      <a:lnTo>
                        <a:pt x="109671" y="228040"/>
                      </a:lnTo>
                      <a:lnTo>
                        <a:pt x="108828" y="234308"/>
                      </a:lnTo>
                      <a:lnTo>
                        <a:pt x="108359" y="240669"/>
                      </a:lnTo>
                      <a:lnTo>
                        <a:pt x="108265" y="247030"/>
                      </a:lnTo>
                      <a:lnTo>
                        <a:pt x="108359" y="253298"/>
                      </a:lnTo>
                      <a:lnTo>
                        <a:pt x="108828" y="259659"/>
                      </a:lnTo>
                      <a:lnTo>
                        <a:pt x="109671" y="266021"/>
                      </a:lnTo>
                      <a:lnTo>
                        <a:pt x="110702" y="272195"/>
                      </a:lnTo>
                      <a:lnTo>
                        <a:pt x="112015" y="278556"/>
                      </a:lnTo>
                      <a:lnTo>
                        <a:pt x="113702" y="284730"/>
                      </a:lnTo>
                      <a:lnTo>
                        <a:pt x="115577" y="290717"/>
                      </a:lnTo>
                      <a:lnTo>
                        <a:pt x="117827" y="296798"/>
                      </a:lnTo>
                      <a:lnTo>
                        <a:pt x="120358" y="302785"/>
                      </a:lnTo>
                      <a:lnTo>
                        <a:pt x="123358" y="308491"/>
                      </a:lnTo>
                      <a:lnTo>
                        <a:pt x="126452" y="314198"/>
                      </a:lnTo>
                      <a:lnTo>
                        <a:pt x="129921" y="319811"/>
                      </a:lnTo>
                      <a:lnTo>
                        <a:pt x="133671" y="325143"/>
                      </a:lnTo>
                      <a:lnTo>
                        <a:pt x="137702" y="330475"/>
                      </a:lnTo>
                      <a:lnTo>
                        <a:pt x="142014" y="335527"/>
                      </a:lnTo>
                      <a:lnTo>
                        <a:pt x="146795" y="340391"/>
                      </a:lnTo>
                      <a:lnTo>
                        <a:pt x="151670" y="345069"/>
                      </a:lnTo>
                      <a:lnTo>
                        <a:pt x="156732" y="349466"/>
                      </a:lnTo>
                      <a:lnTo>
                        <a:pt x="161982" y="353488"/>
                      </a:lnTo>
                      <a:lnTo>
                        <a:pt x="167326" y="357324"/>
                      </a:lnTo>
                      <a:lnTo>
                        <a:pt x="172951" y="360691"/>
                      </a:lnTo>
                      <a:lnTo>
                        <a:pt x="178576" y="363872"/>
                      </a:lnTo>
                      <a:lnTo>
                        <a:pt x="184482" y="366772"/>
                      </a:lnTo>
                      <a:lnTo>
                        <a:pt x="190388" y="369298"/>
                      </a:lnTo>
                      <a:lnTo>
                        <a:pt x="196388" y="371543"/>
                      </a:lnTo>
                      <a:lnTo>
                        <a:pt x="202481" y="373507"/>
                      </a:lnTo>
                      <a:lnTo>
                        <a:pt x="208669" y="375191"/>
                      </a:lnTo>
                      <a:lnTo>
                        <a:pt x="214856" y="376501"/>
                      </a:lnTo>
                      <a:lnTo>
                        <a:pt x="221137" y="377623"/>
                      </a:lnTo>
                      <a:lnTo>
                        <a:pt x="227418" y="378278"/>
                      </a:lnTo>
                      <a:lnTo>
                        <a:pt x="233793" y="378746"/>
                      </a:lnTo>
                      <a:lnTo>
                        <a:pt x="240261" y="378933"/>
                      </a:lnTo>
                      <a:lnTo>
                        <a:pt x="246543" y="378746"/>
                      </a:lnTo>
                      <a:lnTo>
                        <a:pt x="252917" y="378278"/>
                      </a:lnTo>
                      <a:lnTo>
                        <a:pt x="259105" y="377623"/>
                      </a:lnTo>
                      <a:lnTo>
                        <a:pt x="265479" y="376501"/>
                      </a:lnTo>
                      <a:lnTo>
                        <a:pt x="271667" y="375191"/>
                      </a:lnTo>
                      <a:lnTo>
                        <a:pt x="277854" y="373507"/>
                      </a:lnTo>
                      <a:lnTo>
                        <a:pt x="283948" y="371543"/>
                      </a:lnTo>
                      <a:lnTo>
                        <a:pt x="290041" y="369298"/>
                      </a:lnTo>
                      <a:lnTo>
                        <a:pt x="295854" y="366772"/>
                      </a:lnTo>
                      <a:lnTo>
                        <a:pt x="301760" y="363872"/>
                      </a:lnTo>
                      <a:lnTo>
                        <a:pt x="307385" y="360691"/>
                      </a:lnTo>
                      <a:lnTo>
                        <a:pt x="313009" y="357324"/>
                      </a:lnTo>
                      <a:lnTo>
                        <a:pt x="318353" y="353488"/>
                      </a:lnTo>
                      <a:lnTo>
                        <a:pt x="323697" y="349466"/>
                      </a:lnTo>
                      <a:lnTo>
                        <a:pt x="328759" y="345069"/>
                      </a:lnTo>
                      <a:lnTo>
                        <a:pt x="333634" y="340391"/>
                      </a:lnTo>
                      <a:lnTo>
                        <a:pt x="338321" y="335527"/>
                      </a:lnTo>
                      <a:lnTo>
                        <a:pt x="342634" y="330475"/>
                      </a:lnTo>
                      <a:lnTo>
                        <a:pt x="346759" y="325143"/>
                      </a:lnTo>
                      <a:lnTo>
                        <a:pt x="350508" y="319811"/>
                      </a:lnTo>
                      <a:lnTo>
                        <a:pt x="353883" y="314198"/>
                      </a:lnTo>
                      <a:lnTo>
                        <a:pt x="357071" y="308491"/>
                      </a:lnTo>
                      <a:lnTo>
                        <a:pt x="359977" y="302785"/>
                      </a:lnTo>
                      <a:lnTo>
                        <a:pt x="362508" y="296798"/>
                      </a:lnTo>
                      <a:lnTo>
                        <a:pt x="364664" y="290717"/>
                      </a:lnTo>
                      <a:lnTo>
                        <a:pt x="366633" y="284730"/>
                      </a:lnTo>
                      <a:lnTo>
                        <a:pt x="368320" y="278556"/>
                      </a:lnTo>
                      <a:lnTo>
                        <a:pt x="369727" y="272195"/>
                      </a:lnTo>
                      <a:lnTo>
                        <a:pt x="370758" y="266021"/>
                      </a:lnTo>
                      <a:lnTo>
                        <a:pt x="371508" y="259659"/>
                      </a:lnTo>
                      <a:lnTo>
                        <a:pt x="371977" y="253298"/>
                      </a:lnTo>
                      <a:lnTo>
                        <a:pt x="372164" y="247030"/>
                      </a:lnTo>
                      <a:lnTo>
                        <a:pt x="371977" y="240669"/>
                      </a:lnTo>
                      <a:lnTo>
                        <a:pt x="371508" y="234308"/>
                      </a:lnTo>
                      <a:lnTo>
                        <a:pt x="370758" y="228040"/>
                      </a:lnTo>
                      <a:lnTo>
                        <a:pt x="369727" y="221679"/>
                      </a:lnTo>
                      <a:lnTo>
                        <a:pt x="368320" y="215411"/>
                      </a:lnTo>
                      <a:lnTo>
                        <a:pt x="366633" y="209237"/>
                      </a:lnTo>
                      <a:lnTo>
                        <a:pt x="364664" y="203156"/>
                      </a:lnTo>
                      <a:lnTo>
                        <a:pt x="362508" y="197169"/>
                      </a:lnTo>
                      <a:lnTo>
                        <a:pt x="359977" y="191182"/>
                      </a:lnTo>
                      <a:lnTo>
                        <a:pt x="357071" y="185476"/>
                      </a:lnTo>
                      <a:lnTo>
                        <a:pt x="353883" y="179676"/>
                      </a:lnTo>
                      <a:lnTo>
                        <a:pt x="350508" y="174156"/>
                      </a:lnTo>
                      <a:lnTo>
                        <a:pt x="346759" y="168731"/>
                      </a:lnTo>
                      <a:lnTo>
                        <a:pt x="342634" y="163492"/>
                      </a:lnTo>
                      <a:lnTo>
                        <a:pt x="338321" y="158440"/>
                      </a:lnTo>
                      <a:lnTo>
                        <a:pt x="333634" y="153482"/>
                      </a:lnTo>
                      <a:lnTo>
                        <a:pt x="328759" y="148899"/>
                      </a:lnTo>
                      <a:lnTo>
                        <a:pt x="323697" y="144408"/>
                      </a:lnTo>
                      <a:lnTo>
                        <a:pt x="318353" y="140479"/>
                      </a:lnTo>
                      <a:lnTo>
                        <a:pt x="313009" y="136737"/>
                      </a:lnTo>
                      <a:lnTo>
                        <a:pt x="307385" y="133182"/>
                      </a:lnTo>
                      <a:lnTo>
                        <a:pt x="301760" y="130095"/>
                      </a:lnTo>
                      <a:lnTo>
                        <a:pt x="295854" y="127195"/>
                      </a:lnTo>
                      <a:lnTo>
                        <a:pt x="290041" y="124670"/>
                      </a:lnTo>
                      <a:lnTo>
                        <a:pt x="283948" y="122424"/>
                      </a:lnTo>
                      <a:lnTo>
                        <a:pt x="277854" y="120460"/>
                      </a:lnTo>
                      <a:lnTo>
                        <a:pt x="271667" y="118870"/>
                      </a:lnTo>
                      <a:lnTo>
                        <a:pt x="265479" y="117373"/>
                      </a:lnTo>
                      <a:lnTo>
                        <a:pt x="259105" y="116344"/>
                      </a:lnTo>
                      <a:lnTo>
                        <a:pt x="252917" y="115595"/>
                      </a:lnTo>
                      <a:lnTo>
                        <a:pt x="246543" y="115221"/>
                      </a:lnTo>
                      <a:close/>
                      <a:moveTo>
                        <a:pt x="230457" y="0"/>
                      </a:moveTo>
                      <a:lnTo>
                        <a:pt x="263606" y="1427"/>
                      </a:lnTo>
                      <a:lnTo>
                        <a:pt x="265754" y="47189"/>
                      </a:lnTo>
                      <a:lnTo>
                        <a:pt x="276399" y="48807"/>
                      </a:lnTo>
                      <a:lnTo>
                        <a:pt x="293954" y="4852"/>
                      </a:lnTo>
                      <a:lnTo>
                        <a:pt x="322434" y="15508"/>
                      </a:lnTo>
                      <a:lnTo>
                        <a:pt x="315244" y="58891"/>
                      </a:lnTo>
                      <a:lnTo>
                        <a:pt x="324022" y="64505"/>
                      </a:lnTo>
                      <a:lnTo>
                        <a:pt x="352409" y="27495"/>
                      </a:lnTo>
                      <a:lnTo>
                        <a:pt x="377621" y="44716"/>
                      </a:lnTo>
                      <a:lnTo>
                        <a:pt x="358852" y="86482"/>
                      </a:lnTo>
                      <a:lnTo>
                        <a:pt x="366135" y="91619"/>
                      </a:lnTo>
                      <a:lnTo>
                        <a:pt x="401059" y="64029"/>
                      </a:lnTo>
                      <a:lnTo>
                        <a:pt x="425711" y="87433"/>
                      </a:lnTo>
                      <a:lnTo>
                        <a:pt x="395083" y="122920"/>
                      </a:lnTo>
                      <a:lnTo>
                        <a:pt x="401152" y="131483"/>
                      </a:lnTo>
                      <a:lnTo>
                        <a:pt x="444106" y="114548"/>
                      </a:lnTo>
                      <a:lnTo>
                        <a:pt x="457459" y="145658"/>
                      </a:lnTo>
                      <a:lnTo>
                        <a:pt x="420855" y="171346"/>
                      </a:lnTo>
                      <a:lnTo>
                        <a:pt x="425711" y="180574"/>
                      </a:lnTo>
                      <a:lnTo>
                        <a:pt x="470906" y="175817"/>
                      </a:lnTo>
                      <a:lnTo>
                        <a:pt x="478282" y="209021"/>
                      </a:lnTo>
                      <a:lnTo>
                        <a:pt x="433741" y="222055"/>
                      </a:lnTo>
                      <a:lnTo>
                        <a:pt x="433368" y="230523"/>
                      </a:lnTo>
                      <a:lnTo>
                        <a:pt x="480430" y="239561"/>
                      </a:lnTo>
                      <a:lnTo>
                        <a:pt x="479870" y="273525"/>
                      </a:lnTo>
                      <a:lnTo>
                        <a:pt x="433368" y="274191"/>
                      </a:lnTo>
                      <a:lnTo>
                        <a:pt x="431873" y="282659"/>
                      </a:lnTo>
                      <a:lnTo>
                        <a:pt x="475108" y="303399"/>
                      </a:lnTo>
                      <a:lnTo>
                        <a:pt x="464276" y="334224"/>
                      </a:lnTo>
                      <a:lnTo>
                        <a:pt x="416746" y="322998"/>
                      </a:lnTo>
                      <a:lnTo>
                        <a:pt x="414785" y="329563"/>
                      </a:lnTo>
                      <a:lnTo>
                        <a:pt x="453911" y="360863"/>
                      </a:lnTo>
                      <a:lnTo>
                        <a:pt x="439064" y="386361"/>
                      </a:lnTo>
                      <a:lnTo>
                        <a:pt x="394149" y="365715"/>
                      </a:lnTo>
                      <a:lnTo>
                        <a:pt x="390507" y="371709"/>
                      </a:lnTo>
                      <a:lnTo>
                        <a:pt x="418707" y="410907"/>
                      </a:lnTo>
                      <a:lnTo>
                        <a:pt x="398444" y="432884"/>
                      </a:lnTo>
                      <a:lnTo>
                        <a:pt x="359039" y="402154"/>
                      </a:lnTo>
                      <a:lnTo>
                        <a:pt x="351475" y="407196"/>
                      </a:lnTo>
                      <a:lnTo>
                        <a:pt x="369030" y="453624"/>
                      </a:lnTo>
                      <a:lnTo>
                        <a:pt x="340643" y="469132"/>
                      </a:lnTo>
                      <a:lnTo>
                        <a:pt x="314497" y="428317"/>
                      </a:lnTo>
                      <a:lnTo>
                        <a:pt x="305720" y="430791"/>
                      </a:lnTo>
                      <a:lnTo>
                        <a:pt x="313190" y="480834"/>
                      </a:lnTo>
                      <a:lnTo>
                        <a:pt x="284056" y="487684"/>
                      </a:lnTo>
                      <a:lnTo>
                        <a:pt x="267715" y="442303"/>
                      </a:lnTo>
                      <a:lnTo>
                        <a:pt x="259684" y="442207"/>
                      </a:lnTo>
                      <a:lnTo>
                        <a:pt x="250440" y="493963"/>
                      </a:lnTo>
                      <a:lnTo>
                        <a:pt x="218225" y="490348"/>
                      </a:lnTo>
                      <a:lnTo>
                        <a:pt x="212248" y="442778"/>
                      </a:lnTo>
                      <a:lnTo>
                        <a:pt x="205058" y="439639"/>
                      </a:lnTo>
                      <a:lnTo>
                        <a:pt x="183488" y="484449"/>
                      </a:lnTo>
                      <a:lnTo>
                        <a:pt x="179659" y="483212"/>
                      </a:lnTo>
                      <a:lnTo>
                        <a:pt x="176018" y="481976"/>
                      </a:lnTo>
                      <a:lnTo>
                        <a:pt x="172376" y="480739"/>
                      </a:lnTo>
                      <a:lnTo>
                        <a:pt x="168641" y="479407"/>
                      </a:lnTo>
                      <a:lnTo>
                        <a:pt x="164906" y="478075"/>
                      </a:lnTo>
                      <a:lnTo>
                        <a:pt x="161264" y="476838"/>
                      </a:lnTo>
                      <a:lnTo>
                        <a:pt x="157622" y="475601"/>
                      </a:lnTo>
                      <a:lnTo>
                        <a:pt x="153887" y="474269"/>
                      </a:lnTo>
                      <a:lnTo>
                        <a:pt x="164999" y="428793"/>
                      </a:lnTo>
                      <a:lnTo>
                        <a:pt x="158649" y="425082"/>
                      </a:lnTo>
                      <a:lnTo>
                        <a:pt x="129422" y="462662"/>
                      </a:lnTo>
                      <a:lnTo>
                        <a:pt x="102809" y="444871"/>
                      </a:lnTo>
                      <a:lnTo>
                        <a:pt x="120738" y="401393"/>
                      </a:lnTo>
                      <a:lnTo>
                        <a:pt x="114948" y="394733"/>
                      </a:lnTo>
                      <a:lnTo>
                        <a:pt x="75169" y="423180"/>
                      </a:lnTo>
                      <a:lnTo>
                        <a:pt x="56400" y="398538"/>
                      </a:lnTo>
                      <a:lnTo>
                        <a:pt x="83667" y="362481"/>
                      </a:lnTo>
                      <a:lnTo>
                        <a:pt x="79091" y="355250"/>
                      </a:lnTo>
                      <a:lnTo>
                        <a:pt x="36044" y="372565"/>
                      </a:lnTo>
                      <a:lnTo>
                        <a:pt x="20076" y="343453"/>
                      </a:lnTo>
                      <a:lnTo>
                        <a:pt x="57334" y="316719"/>
                      </a:lnTo>
                      <a:lnTo>
                        <a:pt x="53879" y="306253"/>
                      </a:lnTo>
                      <a:lnTo>
                        <a:pt x="11392" y="312723"/>
                      </a:lnTo>
                      <a:lnTo>
                        <a:pt x="2801" y="280185"/>
                      </a:lnTo>
                      <a:lnTo>
                        <a:pt x="44915" y="266295"/>
                      </a:lnTo>
                      <a:lnTo>
                        <a:pt x="46689" y="257447"/>
                      </a:lnTo>
                      <a:lnTo>
                        <a:pt x="0" y="250502"/>
                      </a:lnTo>
                      <a:lnTo>
                        <a:pt x="2054" y="215015"/>
                      </a:lnTo>
                      <a:lnTo>
                        <a:pt x="46969" y="212636"/>
                      </a:lnTo>
                      <a:lnTo>
                        <a:pt x="48463" y="203693"/>
                      </a:lnTo>
                      <a:lnTo>
                        <a:pt x="7657" y="186854"/>
                      </a:lnTo>
                      <a:lnTo>
                        <a:pt x="18489" y="153745"/>
                      </a:lnTo>
                      <a:lnTo>
                        <a:pt x="61163" y="162879"/>
                      </a:lnTo>
                      <a:lnTo>
                        <a:pt x="64338" y="156314"/>
                      </a:lnTo>
                      <a:lnTo>
                        <a:pt x="30908" y="129770"/>
                      </a:lnTo>
                      <a:lnTo>
                        <a:pt x="44355" y="102370"/>
                      </a:lnTo>
                      <a:lnTo>
                        <a:pt x="86281" y="121588"/>
                      </a:lnTo>
                      <a:lnTo>
                        <a:pt x="90390" y="115214"/>
                      </a:lnTo>
                      <a:lnTo>
                        <a:pt x="64618" y="80012"/>
                      </a:lnTo>
                      <a:lnTo>
                        <a:pt x="87775" y="57274"/>
                      </a:lnTo>
                      <a:lnTo>
                        <a:pt x="123072" y="84389"/>
                      </a:lnTo>
                      <a:lnTo>
                        <a:pt x="129515" y="80012"/>
                      </a:lnTo>
                      <a:lnTo>
                        <a:pt x="114575" y="37200"/>
                      </a:lnTo>
                      <a:lnTo>
                        <a:pt x="141841" y="21311"/>
                      </a:lnTo>
                      <a:lnTo>
                        <a:pt x="166493" y="59843"/>
                      </a:lnTo>
                      <a:lnTo>
                        <a:pt x="175084" y="56227"/>
                      </a:lnTo>
                      <a:lnTo>
                        <a:pt x="167614" y="11417"/>
                      </a:lnTo>
                      <a:lnTo>
                        <a:pt x="197681" y="4377"/>
                      </a:lnTo>
                      <a:lnTo>
                        <a:pt x="213462" y="45667"/>
                      </a:lnTo>
                      <a:lnTo>
                        <a:pt x="221680" y="458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9" name="Freeform 36"/>
                <p:cNvSpPr>
                  <a:spLocks/>
                </p:cNvSpPr>
                <p:nvPr/>
              </p:nvSpPr>
              <p:spPr bwMode="auto">
                <a:xfrm>
                  <a:off x="463017" y="3661902"/>
                  <a:ext cx="399231" cy="527794"/>
                </a:xfrm>
                <a:custGeom>
                  <a:avLst/>
                  <a:gdLst>
                    <a:gd name="T0" fmla="*/ 708 w 4242"/>
                    <a:gd name="T1" fmla="*/ 5635 h 5635"/>
                    <a:gd name="T2" fmla="*/ 596 w 4242"/>
                    <a:gd name="T3" fmla="*/ 5620 h 5635"/>
                    <a:gd name="T4" fmla="*/ 490 w 4242"/>
                    <a:gd name="T5" fmla="*/ 5590 h 5635"/>
                    <a:gd name="T6" fmla="*/ 391 w 4242"/>
                    <a:gd name="T7" fmla="*/ 5545 h 5635"/>
                    <a:gd name="T8" fmla="*/ 300 w 4242"/>
                    <a:gd name="T9" fmla="*/ 5486 h 5635"/>
                    <a:gd name="T10" fmla="*/ 219 w 4242"/>
                    <a:gd name="T11" fmla="*/ 5415 h 5635"/>
                    <a:gd name="T12" fmla="*/ 148 w 4242"/>
                    <a:gd name="T13" fmla="*/ 5335 h 5635"/>
                    <a:gd name="T14" fmla="*/ 90 w 4242"/>
                    <a:gd name="T15" fmla="*/ 5244 h 5635"/>
                    <a:gd name="T16" fmla="*/ 45 w 4242"/>
                    <a:gd name="T17" fmla="*/ 5145 h 5635"/>
                    <a:gd name="T18" fmla="*/ 15 w 4242"/>
                    <a:gd name="T19" fmla="*/ 5038 h 5635"/>
                    <a:gd name="T20" fmla="*/ 1 w 4242"/>
                    <a:gd name="T21" fmla="*/ 4926 h 5635"/>
                    <a:gd name="T22" fmla="*/ 1 w 4242"/>
                    <a:gd name="T23" fmla="*/ 708 h 5635"/>
                    <a:gd name="T24" fmla="*/ 15 w 4242"/>
                    <a:gd name="T25" fmla="*/ 597 h 5635"/>
                    <a:gd name="T26" fmla="*/ 45 w 4242"/>
                    <a:gd name="T27" fmla="*/ 491 h 5635"/>
                    <a:gd name="T28" fmla="*/ 90 w 4242"/>
                    <a:gd name="T29" fmla="*/ 392 h 5635"/>
                    <a:gd name="T30" fmla="*/ 148 w 4242"/>
                    <a:gd name="T31" fmla="*/ 301 h 5635"/>
                    <a:gd name="T32" fmla="*/ 219 w 4242"/>
                    <a:gd name="T33" fmla="*/ 219 h 5635"/>
                    <a:gd name="T34" fmla="*/ 300 w 4242"/>
                    <a:gd name="T35" fmla="*/ 148 h 5635"/>
                    <a:gd name="T36" fmla="*/ 391 w 4242"/>
                    <a:gd name="T37" fmla="*/ 91 h 5635"/>
                    <a:gd name="T38" fmla="*/ 490 w 4242"/>
                    <a:gd name="T39" fmla="*/ 45 h 5635"/>
                    <a:gd name="T40" fmla="*/ 596 w 4242"/>
                    <a:gd name="T41" fmla="*/ 15 h 5635"/>
                    <a:gd name="T42" fmla="*/ 708 w 4242"/>
                    <a:gd name="T43" fmla="*/ 1 h 5635"/>
                    <a:gd name="T44" fmla="*/ 3534 w 4242"/>
                    <a:gd name="T45" fmla="*/ 1 h 5635"/>
                    <a:gd name="T46" fmla="*/ 3645 w 4242"/>
                    <a:gd name="T47" fmla="*/ 15 h 5635"/>
                    <a:gd name="T48" fmla="*/ 3751 w 4242"/>
                    <a:gd name="T49" fmla="*/ 45 h 5635"/>
                    <a:gd name="T50" fmla="*/ 3851 w 4242"/>
                    <a:gd name="T51" fmla="*/ 91 h 5635"/>
                    <a:gd name="T52" fmla="*/ 3940 w 4242"/>
                    <a:gd name="T53" fmla="*/ 148 h 5635"/>
                    <a:gd name="T54" fmla="*/ 4022 w 4242"/>
                    <a:gd name="T55" fmla="*/ 219 h 5635"/>
                    <a:gd name="T56" fmla="*/ 4092 w 4242"/>
                    <a:gd name="T57" fmla="*/ 301 h 5635"/>
                    <a:gd name="T58" fmla="*/ 4151 w 4242"/>
                    <a:gd name="T59" fmla="*/ 392 h 5635"/>
                    <a:gd name="T60" fmla="*/ 4195 w 4242"/>
                    <a:gd name="T61" fmla="*/ 491 h 5635"/>
                    <a:gd name="T62" fmla="*/ 4227 w 4242"/>
                    <a:gd name="T63" fmla="*/ 597 h 5635"/>
                    <a:gd name="T64" fmla="*/ 4241 w 4242"/>
                    <a:gd name="T65" fmla="*/ 709 h 5635"/>
                    <a:gd name="T66" fmla="*/ 4241 w 4242"/>
                    <a:gd name="T67" fmla="*/ 4926 h 5635"/>
                    <a:gd name="T68" fmla="*/ 4227 w 4242"/>
                    <a:gd name="T69" fmla="*/ 5038 h 5635"/>
                    <a:gd name="T70" fmla="*/ 4196 w 4242"/>
                    <a:gd name="T71" fmla="*/ 5145 h 5635"/>
                    <a:gd name="T72" fmla="*/ 4151 w 4242"/>
                    <a:gd name="T73" fmla="*/ 5244 h 5635"/>
                    <a:gd name="T74" fmla="*/ 4092 w 4242"/>
                    <a:gd name="T75" fmla="*/ 5335 h 5635"/>
                    <a:gd name="T76" fmla="*/ 4022 w 4242"/>
                    <a:gd name="T77" fmla="*/ 5415 h 5635"/>
                    <a:gd name="T78" fmla="*/ 3940 w 4242"/>
                    <a:gd name="T79" fmla="*/ 5486 h 5635"/>
                    <a:gd name="T80" fmla="*/ 3851 w 4242"/>
                    <a:gd name="T81" fmla="*/ 5545 h 5635"/>
                    <a:gd name="T82" fmla="*/ 3751 w 4242"/>
                    <a:gd name="T83" fmla="*/ 5590 h 5635"/>
                    <a:gd name="T84" fmla="*/ 3645 w 4242"/>
                    <a:gd name="T85" fmla="*/ 5620 h 5635"/>
                    <a:gd name="T86" fmla="*/ 3534 w 4242"/>
                    <a:gd name="T87" fmla="*/ 5635 h 5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242" h="5635">
                      <a:moveTo>
                        <a:pt x="3496" y="5635"/>
                      </a:moveTo>
                      <a:lnTo>
                        <a:pt x="746" y="5635"/>
                      </a:lnTo>
                      <a:lnTo>
                        <a:pt x="708" y="5635"/>
                      </a:lnTo>
                      <a:lnTo>
                        <a:pt x="669" y="5632"/>
                      </a:lnTo>
                      <a:lnTo>
                        <a:pt x="632" y="5627"/>
                      </a:lnTo>
                      <a:lnTo>
                        <a:pt x="596" y="5620"/>
                      </a:lnTo>
                      <a:lnTo>
                        <a:pt x="559" y="5611"/>
                      </a:lnTo>
                      <a:lnTo>
                        <a:pt x="524" y="5601"/>
                      </a:lnTo>
                      <a:lnTo>
                        <a:pt x="490" y="5590"/>
                      </a:lnTo>
                      <a:lnTo>
                        <a:pt x="456" y="5576"/>
                      </a:lnTo>
                      <a:lnTo>
                        <a:pt x="422" y="5561"/>
                      </a:lnTo>
                      <a:lnTo>
                        <a:pt x="391" y="5545"/>
                      </a:lnTo>
                      <a:lnTo>
                        <a:pt x="360" y="5527"/>
                      </a:lnTo>
                      <a:lnTo>
                        <a:pt x="330" y="5507"/>
                      </a:lnTo>
                      <a:lnTo>
                        <a:pt x="300" y="5486"/>
                      </a:lnTo>
                      <a:lnTo>
                        <a:pt x="272" y="5464"/>
                      </a:lnTo>
                      <a:lnTo>
                        <a:pt x="245" y="5441"/>
                      </a:lnTo>
                      <a:lnTo>
                        <a:pt x="219" y="5415"/>
                      </a:lnTo>
                      <a:lnTo>
                        <a:pt x="194" y="5390"/>
                      </a:lnTo>
                      <a:lnTo>
                        <a:pt x="170" y="5363"/>
                      </a:lnTo>
                      <a:lnTo>
                        <a:pt x="148" y="5335"/>
                      </a:lnTo>
                      <a:lnTo>
                        <a:pt x="128" y="5305"/>
                      </a:lnTo>
                      <a:lnTo>
                        <a:pt x="108" y="5275"/>
                      </a:lnTo>
                      <a:lnTo>
                        <a:pt x="90" y="5244"/>
                      </a:lnTo>
                      <a:lnTo>
                        <a:pt x="74" y="5211"/>
                      </a:lnTo>
                      <a:lnTo>
                        <a:pt x="58" y="5178"/>
                      </a:lnTo>
                      <a:lnTo>
                        <a:pt x="45" y="5145"/>
                      </a:lnTo>
                      <a:lnTo>
                        <a:pt x="33" y="5109"/>
                      </a:lnTo>
                      <a:lnTo>
                        <a:pt x="23" y="5074"/>
                      </a:lnTo>
                      <a:lnTo>
                        <a:pt x="15" y="5038"/>
                      </a:lnTo>
                      <a:lnTo>
                        <a:pt x="8" y="5001"/>
                      </a:lnTo>
                      <a:lnTo>
                        <a:pt x="4" y="4964"/>
                      </a:lnTo>
                      <a:lnTo>
                        <a:pt x="1" y="4926"/>
                      </a:lnTo>
                      <a:lnTo>
                        <a:pt x="0" y="4888"/>
                      </a:lnTo>
                      <a:lnTo>
                        <a:pt x="0" y="747"/>
                      </a:lnTo>
                      <a:lnTo>
                        <a:pt x="1" y="708"/>
                      </a:lnTo>
                      <a:lnTo>
                        <a:pt x="4" y="671"/>
                      </a:lnTo>
                      <a:lnTo>
                        <a:pt x="8" y="633"/>
                      </a:lnTo>
                      <a:lnTo>
                        <a:pt x="15" y="597"/>
                      </a:lnTo>
                      <a:lnTo>
                        <a:pt x="23" y="561"/>
                      </a:lnTo>
                      <a:lnTo>
                        <a:pt x="33" y="525"/>
                      </a:lnTo>
                      <a:lnTo>
                        <a:pt x="45" y="491"/>
                      </a:lnTo>
                      <a:lnTo>
                        <a:pt x="58" y="457"/>
                      </a:lnTo>
                      <a:lnTo>
                        <a:pt x="74" y="424"/>
                      </a:lnTo>
                      <a:lnTo>
                        <a:pt x="90" y="392"/>
                      </a:lnTo>
                      <a:lnTo>
                        <a:pt x="108" y="361"/>
                      </a:lnTo>
                      <a:lnTo>
                        <a:pt x="128" y="330"/>
                      </a:lnTo>
                      <a:lnTo>
                        <a:pt x="148" y="301"/>
                      </a:lnTo>
                      <a:lnTo>
                        <a:pt x="170" y="273"/>
                      </a:lnTo>
                      <a:lnTo>
                        <a:pt x="194" y="245"/>
                      </a:lnTo>
                      <a:lnTo>
                        <a:pt x="219" y="219"/>
                      </a:lnTo>
                      <a:lnTo>
                        <a:pt x="245" y="195"/>
                      </a:lnTo>
                      <a:lnTo>
                        <a:pt x="272" y="171"/>
                      </a:lnTo>
                      <a:lnTo>
                        <a:pt x="300" y="148"/>
                      </a:lnTo>
                      <a:lnTo>
                        <a:pt x="330" y="128"/>
                      </a:lnTo>
                      <a:lnTo>
                        <a:pt x="360" y="109"/>
                      </a:lnTo>
                      <a:lnTo>
                        <a:pt x="391" y="91"/>
                      </a:lnTo>
                      <a:lnTo>
                        <a:pt x="422" y="74"/>
                      </a:lnTo>
                      <a:lnTo>
                        <a:pt x="456" y="59"/>
                      </a:lnTo>
                      <a:lnTo>
                        <a:pt x="490" y="45"/>
                      </a:lnTo>
                      <a:lnTo>
                        <a:pt x="524" y="33"/>
                      </a:lnTo>
                      <a:lnTo>
                        <a:pt x="559" y="23"/>
                      </a:lnTo>
                      <a:lnTo>
                        <a:pt x="596" y="15"/>
                      </a:lnTo>
                      <a:lnTo>
                        <a:pt x="632" y="9"/>
                      </a:lnTo>
                      <a:lnTo>
                        <a:pt x="669" y="4"/>
                      </a:lnTo>
                      <a:lnTo>
                        <a:pt x="708" y="1"/>
                      </a:lnTo>
                      <a:lnTo>
                        <a:pt x="746" y="0"/>
                      </a:lnTo>
                      <a:lnTo>
                        <a:pt x="3496" y="0"/>
                      </a:lnTo>
                      <a:lnTo>
                        <a:pt x="3534" y="1"/>
                      </a:lnTo>
                      <a:lnTo>
                        <a:pt x="3571" y="4"/>
                      </a:lnTo>
                      <a:lnTo>
                        <a:pt x="3609" y="9"/>
                      </a:lnTo>
                      <a:lnTo>
                        <a:pt x="3645" y="15"/>
                      </a:lnTo>
                      <a:lnTo>
                        <a:pt x="3681" y="23"/>
                      </a:lnTo>
                      <a:lnTo>
                        <a:pt x="3716" y="33"/>
                      </a:lnTo>
                      <a:lnTo>
                        <a:pt x="3751" y="45"/>
                      </a:lnTo>
                      <a:lnTo>
                        <a:pt x="3785" y="59"/>
                      </a:lnTo>
                      <a:lnTo>
                        <a:pt x="3818" y="74"/>
                      </a:lnTo>
                      <a:lnTo>
                        <a:pt x="3851" y="91"/>
                      </a:lnTo>
                      <a:lnTo>
                        <a:pt x="3882" y="109"/>
                      </a:lnTo>
                      <a:lnTo>
                        <a:pt x="3912" y="128"/>
                      </a:lnTo>
                      <a:lnTo>
                        <a:pt x="3940" y="148"/>
                      </a:lnTo>
                      <a:lnTo>
                        <a:pt x="3970" y="171"/>
                      </a:lnTo>
                      <a:lnTo>
                        <a:pt x="3996" y="195"/>
                      </a:lnTo>
                      <a:lnTo>
                        <a:pt x="4022" y="219"/>
                      </a:lnTo>
                      <a:lnTo>
                        <a:pt x="4047" y="245"/>
                      </a:lnTo>
                      <a:lnTo>
                        <a:pt x="4070" y="273"/>
                      </a:lnTo>
                      <a:lnTo>
                        <a:pt x="4092" y="301"/>
                      </a:lnTo>
                      <a:lnTo>
                        <a:pt x="4114" y="330"/>
                      </a:lnTo>
                      <a:lnTo>
                        <a:pt x="4133" y="361"/>
                      </a:lnTo>
                      <a:lnTo>
                        <a:pt x="4151" y="392"/>
                      </a:lnTo>
                      <a:lnTo>
                        <a:pt x="4167" y="424"/>
                      </a:lnTo>
                      <a:lnTo>
                        <a:pt x="4182" y="457"/>
                      </a:lnTo>
                      <a:lnTo>
                        <a:pt x="4195" y="491"/>
                      </a:lnTo>
                      <a:lnTo>
                        <a:pt x="4207" y="525"/>
                      </a:lnTo>
                      <a:lnTo>
                        <a:pt x="4217" y="561"/>
                      </a:lnTo>
                      <a:lnTo>
                        <a:pt x="4227" y="597"/>
                      </a:lnTo>
                      <a:lnTo>
                        <a:pt x="4233" y="633"/>
                      </a:lnTo>
                      <a:lnTo>
                        <a:pt x="4238" y="671"/>
                      </a:lnTo>
                      <a:lnTo>
                        <a:pt x="4241" y="709"/>
                      </a:lnTo>
                      <a:lnTo>
                        <a:pt x="4242" y="747"/>
                      </a:lnTo>
                      <a:lnTo>
                        <a:pt x="4242" y="4888"/>
                      </a:lnTo>
                      <a:lnTo>
                        <a:pt x="4241" y="4926"/>
                      </a:lnTo>
                      <a:lnTo>
                        <a:pt x="4238" y="4964"/>
                      </a:lnTo>
                      <a:lnTo>
                        <a:pt x="4233" y="5001"/>
                      </a:lnTo>
                      <a:lnTo>
                        <a:pt x="4227" y="5038"/>
                      </a:lnTo>
                      <a:lnTo>
                        <a:pt x="4217" y="5074"/>
                      </a:lnTo>
                      <a:lnTo>
                        <a:pt x="4207" y="5109"/>
                      </a:lnTo>
                      <a:lnTo>
                        <a:pt x="4196" y="5145"/>
                      </a:lnTo>
                      <a:lnTo>
                        <a:pt x="4182" y="5178"/>
                      </a:lnTo>
                      <a:lnTo>
                        <a:pt x="4167" y="5211"/>
                      </a:lnTo>
                      <a:lnTo>
                        <a:pt x="4151" y="5244"/>
                      </a:lnTo>
                      <a:lnTo>
                        <a:pt x="4133" y="5275"/>
                      </a:lnTo>
                      <a:lnTo>
                        <a:pt x="4114" y="5305"/>
                      </a:lnTo>
                      <a:lnTo>
                        <a:pt x="4092" y="5335"/>
                      </a:lnTo>
                      <a:lnTo>
                        <a:pt x="4070" y="5363"/>
                      </a:lnTo>
                      <a:lnTo>
                        <a:pt x="4047" y="5390"/>
                      </a:lnTo>
                      <a:lnTo>
                        <a:pt x="4022" y="5415"/>
                      </a:lnTo>
                      <a:lnTo>
                        <a:pt x="3996" y="5441"/>
                      </a:lnTo>
                      <a:lnTo>
                        <a:pt x="3970" y="5464"/>
                      </a:lnTo>
                      <a:lnTo>
                        <a:pt x="3940" y="5486"/>
                      </a:lnTo>
                      <a:lnTo>
                        <a:pt x="3912" y="5507"/>
                      </a:lnTo>
                      <a:lnTo>
                        <a:pt x="3882" y="5527"/>
                      </a:lnTo>
                      <a:lnTo>
                        <a:pt x="3851" y="5545"/>
                      </a:lnTo>
                      <a:lnTo>
                        <a:pt x="3818" y="5561"/>
                      </a:lnTo>
                      <a:lnTo>
                        <a:pt x="3785" y="5576"/>
                      </a:lnTo>
                      <a:lnTo>
                        <a:pt x="3751" y="5590"/>
                      </a:lnTo>
                      <a:lnTo>
                        <a:pt x="3716" y="5601"/>
                      </a:lnTo>
                      <a:lnTo>
                        <a:pt x="3681" y="5611"/>
                      </a:lnTo>
                      <a:lnTo>
                        <a:pt x="3645" y="5620"/>
                      </a:lnTo>
                      <a:lnTo>
                        <a:pt x="3609" y="5627"/>
                      </a:lnTo>
                      <a:lnTo>
                        <a:pt x="3571" y="5632"/>
                      </a:lnTo>
                      <a:lnTo>
                        <a:pt x="3534" y="5635"/>
                      </a:lnTo>
                      <a:lnTo>
                        <a:pt x="3496" y="56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0" name="Freeform 37"/>
                <p:cNvSpPr>
                  <a:spLocks/>
                </p:cNvSpPr>
                <p:nvPr/>
              </p:nvSpPr>
              <p:spPr bwMode="auto">
                <a:xfrm>
                  <a:off x="896078" y="3688968"/>
                  <a:ext cx="1082654" cy="521029"/>
                </a:xfrm>
                <a:custGeom>
                  <a:avLst/>
                  <a:gdLst>
                    <a:gd name="T0" fmla="*/ 0 w 11492"/>
                    <a:gd name="T1" fmla="*/ 3228 h 5564"/>
                    <a:gd name="T2" fmla="*/ 0 w 11492"/>
                    <a:gd name="T3" fmla="*/ 1885 h 5564"/>
                    <a:gd name="T4" fmla="*/ 98 w 11492"/>
                    <a:gd name="T5" fmla="*/ 694 h 5564"/>
                    <a:gd name="T6" fmla="*/ 642 w 11492"/>
                    <a:gd name="T7" fmla="*/ 337 h 5564"/>
                    <a:gd name="T8" fmla="*/ 1134 w 11492"/>
                    <a:gd name="T9" fmla="*/ 113 h 5564"/>
                    <a:gd name="T10" fmla="*/ 1603 w 11492"/>
                    <a:gd name="T11" fmla="*/ 9 h 5564"/>
                    <a:gd name="T12" fmla="*/ 2075 w 11492"/>
                    <a:gd name="T13" fmla="*/ 18 h 5564"/>
                    <a:gd name="T14" fmla="*/ 2582 w 11492"/>
                    <a:gd name="T15" fmla="*/ 130 h 5564"/>
                    <a:gd name="T16" fmla="*/ 3130 w 11492"/>
                    <a:gd name="T17" fmla="*/ 358 h 5564"/>
                    <a:gd name="T18" fmla="*/ 3539 w 11492"/>
                    <a:gd name="T19" fmla="*/ 644 h 5564"/>
                    <a:gd name="T20" fmla="*/ 4057 w 11492"/>
                    <a:gd name="T21" fmla="*/ 1072 h 5564"/>
                    <a:gd name="T22" fmla="*/ 4590 w 11492"/>
                    <a:gd name="T23" fmla="*/ 1405 h 5564"/>
                    <a:gd name="T24" fmla="*/ 5388 w 11492"/>
                    <a:gd name="T25" fmla="*/ 1726 h 5564"/>
                    <a:gd name="T26" fmla="*/ 6440 w 11492"/>
                    <a:gd name="T27" fmla="*/ 2149 h 5564"/>
                    <a:gd name="T28" fmla="*/ 7012 w 11492"/>
                    <a:gd name="T29" fmla="*/ 2689 h 5564"/>
                    <a:gd name="T30" fmla="*/ 7122 w 11492"/>
                    <a:gd name="T31" fmla="*/ 3234 h 5564"/>
                    <a:gd name="T32" fmla="*/ 6843 w 11492"/>
                    <a:gd name="T33" fmla="*/ 3684 h 5564"/>
                    <a:gd name="T34" fmla="*/ 6249 w 11492"/>
                    <a:gd name="T35" fmla="*/ 3935 h 5564"/>
                    <a:gd name="T36" fmla="*/ 5621 w 11492"/>
                    <a:gd name="T37" fmla="*/ 3940 h 5564"/>
                    <a:gd name="T38" fmla="*/ 5216 w 11492"/>
                    <a:gd name="T39" fmla="*/ 3895 h 5564"/>
                    <a:gd name="T40" fmla="*/ 4865 w 11492"/>
                    <a:gd name="T41" fmla="*/ 3817 h 5564"/>
                    <a:gd name="T42" fmla="*/ 4524 w 11492"/>
                    <a:gd name="T43" fmla="*/ 3697 h 5564"/>
                    <a:gd name="T44" fmla="*/ 4149 w 11492"/>
                    <a:gd name="T45" fmla="*/ 3519 h 5564"/>
                    <a:gd name="T46" fmla="*/ 3810 w 11492"/>
                    <a:gd name="T47" fmla="*/ 3360 h 5564"/>
                    <a:gd name="T48" fmla="*/ 4063 w 11492"/>
                    <a:gd name="T49" fmla="*/ 3596 h 5564"/>
                    <a:gd name="T50" fmla="*/ 4401 w 11492"/>
                    <a:gd name="T51" fmla="*/ 3809 h 5564"/>
                    <a:gd name="T52" fmla="*/ 4803 w 11492"/>
                    <a:gd name="T53" fmla="*/ 3987 h 5564"/>
                    <a:gd name="T54" fmla="*/ 5251 w 11492"/>
                    <a:gd name="T55" fmla="*/ 4115 h 5564"/>
                    <a:gd name="T56" fmla="*/ 5727 w 11492"/>
                    <a:gd name="T57" fmla="*/ 4179 h 5564"/>
                    <a:gd name="T58" fmla="*/ 6398 w 11492"/>
                    <a:gd name="T59" fmla="*/ 4148 h 5564"/>
                    <a:gd name="T60" fmla="*/ 6940 w 11492"/>
                    <a:gd name="T61" fmla="*/ 3973 h 5564"/>
                    <a:gd name="T62" fmla="*/ 7305 w 11492"/>
                    <a:gd name="T63" fmla="*/ 3666 h 5564"/>
                    <a:gd name="T64" fmla="*/ 7491 w 11492"/>
                    <a:gd name="T65" fmla="*/ 3245 h 5564"/>
                    <a:gd name="T66" fmla="*/ 7497 w 11492"/>
                    <a:gd name="T67" fmla="*/ 2727 h 5564"/>
                    <a:gd name="T68" fmla="*/ 7950 w 11492"/>
                    <a:gd name="T69" fmla="*/ 2185 h 5564"/>
                    <a:gd name="T70" fmla="*/ 8812 w 11492"/>
                    <a:gd name="T71" fmla="*/ 1748 h 5564"/>
                    <a:gd name="T72" fmla="*/ 9635 w 11492"/>
                    <a:gd name="T73" fmla="*/ 1337 h 5564"/>
                    <a:gd name="T74" fmla="*/ 10306 w 11492"/>
                    <a:gd name="T75" fmla="*/ 1125 h 5564"/>
                    <a:gd name="T76" fmla="*/ 10872 w 11492"/>
                    <a:gd name="T77" fmla="*/ 1197 h 5564"/>
                    <a:gd name="T78" fmla="*/ 11295 w 11492"/>
                    <a:gd name="T79" fmla="*/ 1473 h 5564"/>
                    <a:gd name="T80" fmla="*/ 11488 w 11492"/>
                    <a:gd name="T81" fmla="*/ 1888 h 5564"/>
                    <a:gd name="T82" fmla="*/ 11365 w 11492"/>
                    <a:gd name="T83" fmla="*/ 2379 h 5564"/>
                    <a:gd name="T84" fmla="*/ 10994 w 11492"/>
                    <a:gd name="T85" fmla="*/ 2774 h 5564"/>
                    <a:gd name="T86" fmla="*/ 10445 w 11492"/>
                    <a:gd name="T87" fmla="*/ 3185 h 5564"/>
                    <a:gd name="T88" fmla="*/ 9318 w 11492"/>
                    <a:gd name="T89" fmla="*/ 3962 h 5564"/>
                    <a:gd name="T90" fmla="*/ 7962 w 11492"/>
                    <a:gd name="T91" fmla="*/ 4853 h 5564"/>
                    <a:gd name="T92" fmla="*/ 7253 w 11492"/>
                    <a:gd name="T93" fmla="*/ 5245 h 5564"/>
                    <a:gd name="T94" fmla="*/ 6556 w 11492"/>
                    <a:gd name="T95" fmla="*/ 5476 h 5564"/>
                    <a:gd name="T96" fmla="*/ 5858 w 11492"/>
                    <a:gd name="T97" fmla="*/ 5564 h 5564"/>
                    <a:gd name="T98" fmla="*/ 5180 w 11492"/>
                    <a:gd name="T99" fmla="*/ 5505 h 5564"/>
                    <a:gd name="T100" fmla="*/ 4540 w 11492"/>
                    <a:gd name="T101" fmla="*/ 5297 h 5564"/>
                    <a:gd name="T102" fmla="*/ 3944 w 11492"/>
                    <a:gd name="T103" fmla="*/ 4969 h 5564"/>
                    <a:gd name="T104" fmla="*/ 3296 w 11492"/>
                    <a:gd name="T105" fmla="*/ 4700 h 5564"/>
                    <a:gd name="T106" fmla="*/ 2567 w 11492"/>
                    <a:gd name="T107" fmla="*/ 4512 h 5564"/>
                    <a:gd name="T108" fmla="*/ 1752 w 11492"/>
                    <a:gd name="T109" fmla="*/ 4397 h 5564"/>
                    <a:gd name="T110" fmla="*/ 839 w 11492"/>
                    <a:gd name="T111" fmla="*/ 4346 h 5564"/>
                    <a:gd name="T112" fmla="*/ 0 w 11492"/>
                    <a:gd name="T113" fmla="*/ 4347 h 5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1492" h="5564">
                      <a:moveTo>
                        <a:pt x="0" y="4347"/>
                      </a:moveTo>
                      <a:lnTo>
                        <a:pt x="0" y="4123"/>
                      </a:lnTo>
                      <a:lnTo>
                        <a:pt x="0" y="3899"/>
                      </a:lnTo>
                      <a:lnTo>
                        <a:pt x="0" y="3676"/>
                      </a:lnTo>
                      <a:lnTo>
                        <a:pt x="0" y="3452"/>
                      </a:lnTo>
                      <a:lnTo>
                        <a:pt x="0" y="3228"/>
                      </a:lnTo>
                      <a:lnTo>
                        <a:pt x="0" y="3005"/>
                      </a:lnTo>
                      <a:lnTo>
                        <a:pt x="0" y="2780"/>
                      </a:lnTo>
                      <a:lnTo>
                        <a:pt x="0" y="2556"/>
                      </a:lnTo>
                      <a:lnTo>
                        <a:pt x="0" y="2333"/>
                      </a:lnTo>
                      <a:lnTo>
                        <a:pt x="0" y="2110"/>
                      </a:lnTo>
                      <a:lnTo>
                        <a:pt x="0" y="1885"/>
                      </a:lnTo>
                      <a:lnTo>
                        <a:pt x="0" y="1661"/>
                      </a:lnTo>
                      <a:lnTo>
                        <a:pt x="0" y="1438"/>
                      </a:lnTo>
                      <a:lnTo>
                        <a:pt x="0" y="1213"/>
                      </a:lnTo>
                      <a:lnTo>
                        <a:pt x="0" y="990"/>
                      </a:lnTo>
                      <a:lnTo>
                        <a:pt x="0" y="766"/>
                      </a:lnTo>
                      <a:lnTo>
                        <a:pt x="98" y="694"/>
                      </a:lnTo>
                      <a:lnTo>
                        <a:pt x="193" y="625"/>
                      </a:lnTo>
                      <a:lnTo>
                        <a:pt x="287" y="560"/>
                      </a:lnTo>
                      <a:lnTo>
                        <a:pt x="379" y="499"/>
                      </a:lnTo>
                      <a:lnTo>
                        <a:pt x="468" y="442"/>
                      </a:lnTo>
                      <a:lnTo>
                        <a:pt x="556" y="388"/>
                      </a:lnTo>
                      <a:lnTo>
                        <a:pt x="642" y="337"/>
                      </a:lnTo>
                      <a:lnTo>
                        <a:pt x="728" y="291"/>
                      </a:lnTo>
                      <a:lnTo>
                        <a:pt x="810" y="249"/>
                      </a:lnTo>
                      <a:lnTo>
                        <a:pt x="893" y="209"/>
                      </a:lnTo>
                      <a:lnTo>
                        <a:pt x="975" y="174"/>
                      </a:lnTo>
                      <a:lnTo>
                        <a:pt x="1054" y="141"/>
                      </a:lnTo>
                      <a:lnTo>
                        <a:pt x="1134" y="113"/>
                      </a:lnTo>
                      <a:lnTo>
                        <a:pt x="1213" y="87"/>
                      </a:lnTo>
                      <a:lnTo>
                        <a:pt x="1291" y="65"/>
                      </a:lnTo>
                      <a:lnTo>
                        <a:pt x="1370" y="45"/>
                      </a:lnTo>
                      <a:lnTo>
                        <a:pt x="1447" y="30"/>
                      </a:lnTo>
                      <a:lnTo>
                        <a:pt x="1525" y="18"/>
                      </a:lnTo>
                      <a:lnTo>
                        <a:pt x="1603" y="9"/>
                      </a:lnTo>
                      <a:lnTo>
                        <a:pt x="1680" y="3"/>
                      </a:lnTo>
                      <a:lnTo>
                        <a:pt x="1758" y="0"/>
                      </a:lnTo>
                      <a:lnTo>
                        <a:pt x="1836" y="0"/>
                      </a:lnTo>
                      <a:lnTo>
                        <a:pt x="1916" y="3"/>
                      </a:lnTo>
                      <a:lnTo>
                        <a:pt x="1996" y="9"/>
                      </a:lnTo>
                      <a:lnTo>
                        <a:pt x="2075" y="18"/>
                      </a:lnTo>
                      <a:lnTo>
                        <a:pt x="2157" y="29"/>
                      </a:lnTo>
                      <a:lnTo>
                        <a:pt x="2240" y="44"/>
                      </a:lnTo>
                      <a:lnTo>
                        <a:pt x="2323" y="62"/>
                      </a:lnTo>
                      <a:lnTo>
                        <a:pt x="2408" y="82"/>
                      </a:lnTo>
                      <a:lnTo>
                        <a:pt x="2495" y="105"/>
                      </a:lnTo>
                      <a:lnTo>
                        <a:pt x="2582" y="130"/>
                      </a:lnTo>
                      <a:lnTo>
                        <a:pt x="2673" y="159"/>
                      </a:lnTo>
                      <a:lnTo>
                        <a:pt x="2776" y="195"/>
                      </a:lnTo>
                      <a:lnTo>
                        <a:pt x="2874" y="233"/>
                      </a:lnTo>
                      <a:lnTo>
                        <a:pt x="2964" y="273"/>
                      </a:lnTo>
                      <a:lnTo>
                        <a:pt x="3050" y="314"/>
                      </a:lnTo>
                      <a:lnTo>
                        <a:pt x="3130" y="358"/>
                      </a:lnTo>
                      <a:lnTo>
                        <a:pt x="3206" y="402"/>
                      </a:lnTo>
                      <a:lnTo>
                        <a:pt x="3278" y="448"/>
                      </a:lnTo>
                      <a:lnTo>
                        <a:pt x="3346" y="495"/>
                      </a:lnTo>
                      <a:lnTo>
                        <a:pt x="3413" y="544"/>
                      </a:lnTo>
                      <a:lnTo>
                        <a:pt x="3476" y="593"/>
                      </a:lnTo>
                      <a:lnTo>
                        <a:pt x="3539" y="644"/>
                      </a:lnTo>
                      <a:lnTo>
                        <a:pt x="3601" y="694"/>
                      </a:lnTo>
                      <a:lnTo>
                        <a:pt x="3724" y="799"/>
                      </a:lnTo>
                      <a:lnTo>
                        <a:pt x="3851" y="907"/>
                      </a:lnTo>
                      <a:lnTo>
                        <a:pt x="3917" y="962"/>
                      </a:lnTo>
                      <a:lnTo>
                        <a:pt x="3985" y="1017"/>
                      </a:lnTo>
                      <a:lnTo>
                        <a:pt x="4057" y="1072"/>
                      </a:lnTo>
                      <a:lnTo>
                        <a:pt x="4134" y="1128"/>
                      </a:lnTo>
                      <a:lnTo>
                        <a:pt x="4213" y="1184"/>
                      </a:lnTo>
                      <a:lnTo>
                        <a:pt x="4299" y="1240"/>
                      </a:lnTo>
                      <a:lnTo>
                        <a:pt x="4390" y="1294"/>
                      </a:lnTo>
                      <a:lnTo>
                        <a:pt x="4486" y="1350"/>
                      </a:lnTo>
                      <a:lnTo>
                        <a:pt x="4590" y="1405"/>
                      </a:lnTo>
                      <a:lnTo>
                        <a:pt x="4701" y="1460"/>
                      </a:lnTo>
                      <a:lnTo>
                        <a:pt x="4820" y="1515"/>
                      </a:lnTo>
                      <a:lnTo>
                        <a:pt x="4948" y="1568"/>
                      </a:lnTo>
                      <a:lnTo>
                        <a:pt x="5084" y="1622"/>
                      </a:lnTo>
                      <a:lnTo>
                        <a:pt x="5231" y="1674"/>
                      </a:lnTo>
                      <a:lnTo>
                        <a:pt x="5388" y="1726"/>
                      </a:lnTo>
                      <a:lnTo>
                        <a:pt x="5556" y="1776"/>
                      </a:lnTo>
                      <a:lnTo>
                        <a:pt x="5765" y="1843"/>
                      </a:lnTo>
                      <a:lnTo>
                        <a:pt x="5956" y="1913"/>
                      </a:lnTo>
                      <a:lnTo>
                        <a:pt x="6132" y="1988"/>
                      </a:lnTo>
                      <a:lnTo>
                        <a:pt x="6294" y="2067"/>
                      </a:lnTo>
                      <a:lnTo>
                        <a:pt x="6440" y="2149"/>
                      </a:lnTo>
                      <a:lnTo>
                        <a:pt x="6570" y="2235"/>
                      </a:lnTo>
                      <a:lnTo>
                        <a:pt x="6687" y="2322"/>
                      </a:lnTo>
                      <a:lnTo>
                        <a:pt x="6789" y="2412"/>
                      </a:lnTo>
                      <a:lnTo>
                        <a:pt x="6876" y="2504"/>
                      </a:lnTo>
                      <a:lnTo>
                        <a:pt x="6951" y="2596"/>
                      </a:lnTo>
                      <a:lnTo>
                        <a:pt x="7012" y="2689"/>
                      </a:lnTo>
                      <a:lnTo>
                        <a:pt x="7061" y="2782"/>
                      </a:lnTo>
                      <a:lnTo>
                        <a:pt x="7096" y="2875"/>
                      </a:lnTo>
                      <a:lnTo>
                        <a:pt x="7120" y="2967"/>
                      </a:lnTo>
                      <a:lnTo>
                        <a:pt x="7132" y="3058"/>
                      </a:lnTo>
                      <a:lnTo>
                        <a:pt x="7132" y="3147"/>
                      </a:lnTo>
                      <a:lnTo>
                        <a:pt x="7122" y="3234"/>
                      </a:lnTo>
                      <a:lnTo>
                        <a:pt x="7100" y="3318"/>
                      </a:lnTo>
                      <a:lnTo>
                        <a:pt x="7069" y="3400"/>
                      </a:lnTo>
                      <a:lnTo>
                        <a:pt x="7027" y="3477"/>
                      </a:lnTo>
                      <a:lnTo>
                        <a:pt x="6974" y="3550"/>
                      </a:lnTo>
                      <a:lnTo>
                        <a:pt x="6914" y="3619"/>
                      </a:lnTo>
                      <a:lnTo>
                        <a:pt x="6843" y="3684"/>
                      </a:lnTo>
                      <a:lnTo>
                        <a:pt x="6764" y="3741"/>
                      </a:lnTo>
                      <a:lnTo>
                        <a:pt x="6677" y="3794"/>
                      </a:lnTo>
                      <a:lnTo>
                        <a:pt x="6581" y="3840"/>
                      </a:lnTo>
                      <a:lnTo>
                        <a:pt x="6477" y="3880"/>
                      </a:lnTo>
                      <a:lnTo>
                        <a:pt x="6367" y="3911"/>
                      </a:lnTo>
                      <a:lnTo>
                        <a:pt x="6249" y="3935"/>
                      </a:lnTo>
                      <a:lnTo>
                        <a:pt x="6125" y="3950"/>
                      </a:lnTo>
                      <a:lnTo>
                        <a:pt x="5994" y="3958"/>
                      </a:lnTo>
                      <a:lnTo>
                        <a:pt x="5858" y="3955"/>
                      </a:lnTo>
                      <a:lnTo>
                        <a:pt x="5776" y="3950"/>
                      </a:lnTo>
                      <a:lnTo>
                        <a:pt x="5697" y="3945"/>
                      </a:lnTo>
                      <a:lnTo>
                        <a:pt x="5621" y="3940"/>
                      </a:lnTo>
                      <a:lnTo>
                        <a:pt x="5548" y="3934"/>
                      </a:lnTo>
                      <a:lnTo>
                        <a:pt x="5477" y="3928"/>
                      </a:lnTo>
                      <a:lnTo>
                        <a:pt x="5409" y="3921"/>
                      </a:lnTo>
                      <a:lnTo>
                        <a:pt x="5343" y="3913"/>
                      </a:lnTo>
                      <a:lnTo>
                        <a:pt x="5279" y="3904"/>
                      </a:lnTo>
                      <a:lnTo>
                        <a:pt x="5216" y="3895"/>
                      </a:lnTo>
                      <a:lnTo>
                        <a:pt x="5155" y="3885"/>
                      </a:lnTo>
                      <a:lnTo>
                        <a:pt x="5095" y="3874"/>
                      </a:lnTo>
                      <a:lnTo>
                        <a:pt x="5037" y="3861"/>
                      </a:lnTo>
                      <a:lnTo>
                        <a:pt x="4978" y="3847"/>
                      </a:lnTo>
                      <a:lnTo>
                        <a:pt x="4922" y="3833"/>
                      </a:lnTo>
                      <a:lnTo>
                        <a:pt x="4865" y="3817"/>
                      </a:lnTo>
                      <a:lnTo>
                        <a:pt x="4809" y="3801"/>
                      </a:lnTo>
                      <a:lnTo>
                        <a:pt x="4753" y="3783"/>
                      </a:lnTo>
                      <a:lnTo>
                        <a:pt x="4696" y="3764"/>
                      </a:lnTo>
                      <a:lnTo>
                        <a:pt x="4639" y="3742"/>
                      </a:lnTo>
                      <a:lnTo>
                        <a:pt x="4582" y="3720"/>
                      </a:lnTo>
                      <a:lnTo>
                        <a:pt x="4524" y="3697"/>
                      </a:lnTo>
                      <a:lnTo>
                        <a:pt x="4465" y="3671"/>
                      </a:lnTo>
                      <a:lnTo>
                        <a:pt x="4405" y="3644"/>
                      </a:lnTo>
                      <a:lnTo>
                        <a:pt x="4343" y="3615"/>
                      </a:lnTo>
                      <a:lnTo>
                        <a:pt x="4280" y="3586"/>
                      </a:lnTo>
                      <a:lnTo>
                        <a:pt x="4215" y="3553"/>
                      </a:lnTo>
                      <a:lnTo>
                        <a:pt x="4149" y="3519"/>
                      </a:lnTo>
                      <a:lnTo>
                        <a:pt x="4079" y="3483"/>
                      </a:lnTo>
                      <a:lnTo>
                        <a:pt x="4008" y="3445"/>
                      </a:lnTo>
                      <a:lnTo>
                        <a:pt x="3934" y="3406"/>
                      </a:lnTo>
                      <a:lnTo>
                        <a:pt x="3857" y="3363"/>
                      </a:lnTo>
                      <a:lnTo>
                        <a:pt x="3778" y="3319"/>
                      </a:lnTo>
                      <a:lnTo>
                        <a:pt x="3810" y="3360"/>
                      </a:lnTo>
                      <a:lnTo>
                        <a:pt x="3846" y="3400"/>
                      </a:lnTo>
                      <a:lnTo>
                        <a:pt x="3884" y="3440"/>
                      </a:lnTo>
                      <a:lnTo>
                        <a:pt x="3925" y="3480"/>
                      </a:lnTo>
                      <a:lnTo>
                        <a:pt x="3968" y="3519"/>
                      </a:lnTo>
                      <a:lnTo>
                        <a:pt x="4015" y="3557"/>
                      </a:lnTo>
                      <a:lnTo>
                        <a:pt x="4063" y="3596"/>
                      </a:lnTo>
                      <a:lnTo>
                        <a:pt x="4114" y="3632"/>
                      </a:lnTo>
                      <a:lnTo>
                        <a:pt x="4168" y="3670"/>
                      </a:lnTo>
                      <a:lnTo>
                        <a:pt x="4222" y="3706"/>
                      </a:lnTo>
                      <a:lnTo>
                        <a:pt x="4280" y="3741"/>
                      </a:lnTo>
                      <a:lnTo>
                        <a:pt x="4339" y="3776"/>
                      </a:lnTo>
                      <a:lnTo>
                        <a:pt x="4401" y="3809"/>
                      </a:lnTo>
                      <a:lnTo>
                        <a:pt x="4463" y="3841"/>
                      </a:lnTo>
                      <a:lnTo>
                        <a:pt x="4529" y="3873"/>
                      </a:lnTo>
                      <a:lnTo>
                        <a:pt x="4595" y="3903"/>
                      </a:lnTo>
                      <a:lnTo>
                        <a:pt x="4663" y="3932"/>
                      </a:lnTo>
                      <a:lnTo>
                        <a:pt x="4732" y="3961"/>
                      </a:lnTo>
                      <a:lnTo>
                        <a:pt x="4803" y="3987"/>
                      </a:lnTo>
                      <a:lnTo>
                        <a:pt x="4874" y="4012"/>
                      </a:lnTo>
                      <a:lnTo>
                        <a:pt x="4948" y="4035"/>
                      </a:lnTo>
                      <a:lnTo>
                        <a:pt x="5023" y="4058"/>
                      </a:lnTo>
                      <a:lnTo>
                        <a:pt x="5098" y="4079"/>
                      </a:lnTo>
                      <a:lnTo>
                        <a:pt x="5174" y="4097"/>
                      </a:lnTo>
                      <a:lnTo>
                        <a:pt x="5251" y="4115"/>
                      </a:lnTo>
                      <a:lnTo>
                        <a:pt x="5329" y="4130"/>
                      </a:lnTo>
                      <a:lnTo>
                        <a:pt x="5408" y="4144"/>
                      </a:lnTo>
                      <a:lnTo>
                        <a:pt x="5487" y="4156"/>
                      </a:lnTo>
                      <a:lnTo>
                        <a:pt x="5567" y="4166"/>
                      </a:lnTo>
                      <a:lnTo>
                        <a:pt x="5647" y="4174"/>
                      </a:lnTo>
                      <a:lnTo>
                        <a:pt x="5727" y="4179"/>
                      </a:lnTo>
                      <a:lnTo>
                        <a:pt x="5808" y="4182"/>
                      </a:lnTo>
                      <a:lnTo>
                        <a:pt x="5936" y="4184"/>
                      </a:lnTo>
                      <a:lnTo>
                        <a:pt x="6059" y="4182"/>
                      </a:lnTo>
                      <a:lnTo>
                        <a:pt x="6176" y="4175"/>
                      </a:lnTo>
                      <a:lnTo>
                        <a:pt x="6290" y="4164"/>
                      </a:lnTo>
                      <a:lnTo>
                        <a:pt x="6398" y="4148"/>
                      </a:lnTo>
                      <a:lnTo>
                        <a:pt x="6500" y="4128"/>
                      </a:lnTo>
                      <a:lnTo>
                        <a:pt x="6598" y="4105"/>
                      </a:lnTo>
                      <a:lnTo>
                        <a:pt x="6691" y="4077"/>
                      </a:lnTo>
                      <a:lnTo>
                        <a:pt x="6779" y="4046"/>
                      </a:lnTo>
                      <a:lnTo>
                        <a:pt x="6862" y="4011"/>
                      </a:lnTo>
                      <a:lnTo>
                        <a:pt x="6940" y="3973"/>
                      </a:lnTo>
                      <a:lnTo>
                        <a:pt x="7013" y="3929"/>
                      </a:lnTo>
                      <a:lnTo>
                        <a:pt x="7082" y="3884"/>
                      </a:lnTo>
                      <a:lnTo>
                        <a:pt x="7146" y="3834"/>
                      </a:lnTo>
                      <a:lnTo>
                        <a:pt x="7203" y="3782"/>
                      </a:lnTo>
                      <a:lnTo>
                        <a:pt x="7257" y="3725"/>
                      </a:lnTo>
                      <a:lnTo>
                        <a:pt x="7305" y="3666"/>
                      </a:lnTo>
                      <a:lnTo>
                        <a:pt x="7348" y="3603"/>
                      </a:lnTo>
                      <a:lnTo>
                        <a:pt x="7386" y="3537"/>
                      </a:lnTo>
                      <a:lnTo>
                        <a:pt x="7421" y="3469"/>
                      </a:lnTo>
                      <a:lnTo>
                        <a:pt x="7449" y="3397"/>
                      </a:lnTo>
                      <a:lnTo>
                        <a:pt x="7472" y="3322"/>
                      </a:lnTo>
                      <a:lnTo>
                        <a:pt x="7491" y="3245"/>
                      </a:lnTo>
                      <a:lnTo>
                        <a:pt x="7504" y="3164"/>
                      </a:lnTo>
                      <a:lnTo>
                        <a:pt x="7513" y="3083"/>
                      </a:lnTo>
                      <a:lnTo>
                        <a:pt x="7516" y="2997"/>
                      </a:lnTo>
                      <a:lnTo>
                        <a:pt x="7515" y="2910"/>
                      </a:lnTo>
                      <a:lnTo>
                        <a:pt x="7509" y="2819"/>
                      </a:lnTo>
                      <a:lnTo>
                        <a:pt x="7497" y="2727"/>
                      </a:lnTo>
                      <a:lnTo>
                        <a:pt x="7481" y="2632"/>
                      </a:lnTo>
                      <a:lnTo>
                        <a:pt x="7460" y="2535"/>
                      </a:lnTo>
                      <a:lnTo>
                        <a:pt x="7434" y="2436"/>
                      </a:lnTo>
                      <a:lnTo>
                        <a:pt x="7615" y="2349"/>
                      </a:lnTo>
                      <a:lnTo>
                        <a:pt x="7787" y="2265"/>
                      </a:lnTo>
                      <a:lnTo>
                        <a:pt x="7950" y="2185"/>
                      </a:lnTo>
                      <a:lnTo>
                        <a:pt x="8106" y="2108"/>
                      </a:lnTo>
                      <a:lnTo>
                        <a:pt x="8256" y="2032"/>
                      </a:lnTo>
                      <a:lnTo>
                        <a:pt x="8400" y="1959"/>
                      </a:lnTo>
                      <a:lnTo>
                        <a:pt x="8541" y="1887"/>
                      </a:lnTo>
                      <a:lnTo>
                        <a:pt x="8678" y="1817"/>
                      </a:lnTo>
                      <a:lnTo>
                        <a:pt x="8812" y="1748"/>
                      </a:lnTo>
                      <a:lnTo>
                        <a:pt x="8946" y="1679"/>
                      </a:lnTo>
                      <a:lnTo>
                        <a:pt x="9079" y="1611"/>
                      </a:lnTo>
                      <a:lnTo>
                        <a:pt x="9214" y="1544"/>
                      </a:lnTo>
                      <a:lnTo>
                        <a:pt x="9351" y="1475"/>
                      </a:lnTo>
                      <a:lnTo>
                        <a:pt x="9491" y="1406"/>
                      </a:lnTo>
                      <a:lnTo>
                        <a:pt x="9635" y="1337"/>
                      </a:lnTo>
                      <a:lnTo>
                        <a:pt x="9785" y="1266"/>
                      </a:lnTo>
                      <a:lnTo>
                        <a:pt x="9890" y="1220"/>
                      </a:lnTo>
                      <a:lnTo>
                        <a:pt x="9995" y="1184"/>
                      </a:lnTo>
                      <a:lnTo>
                        <a:pt x="10100" y="1157"/>
                      </a:lnTo>
                      <a:lnTo>
                        <a:pt x="10204" y="1137"/>
                      </a:lnTo>
                      <a:lnTo>
                        <a:pt x="10306" y="1125"/>
                      </a:lnTo>
                      <a:lnTo>
                        <a:pt x="10406" y="1119"/>
                      </a:lnTo>
                      <a:lnTo>
                        <a:pt x="10505" y="1122"/>
                      </a:lnTo>
                      <a:lnTo>
                        <a:pt x="10602" y="1132"/>
                      </a:lnTo>
                      <a:lnTo>
                        <a:pt x="10696" y="1147"/>
                      </a:lnTo>
                      <a:lnTo>
                        <a:pt x="10785" y="1169"/>
                      </a:lnTo>
                      <a:lnTo>
                        <a:pt x="10872" y="1197"/>
                      </a:lnTo>
                      <a:lnTo>
                        <a:pt x="10955" y="1231"/>
                      </a:lnTo>
                      <a:lnTo>
                        <a:pt x="11033" y="1270"/>
                      </a:lnTo>
                      <a:lnTo>
                        <a:pt x="11107" y="1313"/>
                      </a:lnTo>
                      <a:lnTo>
                        <a:pt x="11175" y="1363"/>
                      </a:lnTo>
                      <a:lnTo>
                        <a:pt x="11239" y="1415"/>
                      </a:lnTo>
                      <a:lnTo>
                        <a:pt x="11295" y="1473"/>
                      </a:lnTo>
                      <a:lnTo>
                        <a:pt x="11346" y="1535"/>
                      </a:lnTo>
                      <a:lnTo>
                        <a:pt x="11389" y="1599"/>
                      </a:lnTo>
                      <a:lnTo>
                        <a:pt x="11425" y="1667"/>
                      </a:lnTo>
                      <a:lnTo>
                        <a:pt x="11455" y="1739"/>
                      </a:lnTo>
                      <a:lnTo>
                        <a:pt x="11475" y="1813"/>
                      </a:lnTo>
                      <a:lnTo>
                        <a:pt x="11488" y="1888"/>
                      </a:lnTo>
                      <a:lnTo>
                        <a:pt x="11492" y="1967"/>
                      </a:lnTo>
                      <a:lnTo>
                        <a:pt x="11486" y="2047"/>
                      </a:lnTo>
                      <a:lnTo>
                        <a:pt x="11471" y="2129"/>
                      </a:lnTo>
                      <a:lnTo>
                        <a:pt x="11447" y="2212"/>
                      </a:lnTo>
                      <a:lnTo>
                        <a:pt x="11411" y="2296"/>
                      </a:lnTo>
                      <a:lnTo>
                        <a:pt x="11365" y="2379"/>
                      </a:lnTo>
                      <a:lnTo>
                        <a:pt x="11308" y="2464"/>
                      </a:lnTo>
                      <a:lnTo>
                        <a:pt x="11239" y="2548"/>
                      </a:lnTo>
                      <a:lnTo>
                        <a:pt x="11158" y="2633"/>
                      </a:lnTo>
                      <a:lnTo>
                        <a:pt x="11113" y="2674"/>
                      </a:lnTo>
                      <a:lnTo>
                        <a:pt x="11059" y="2722"/>
                      </a:lnTo>
                      <a:lnTo>
                        <a:pt x="10994" y="2774"/>
                      </a:lnTo>
                      <a:lnTo>
                        <a:pt x="10921" y="2832"/>
                      </a:lnTo>
                      <a:lnTo>
                        <a:pt x="10840" y="2895"/>
                      </a:lnTo>
                      <a:lnTo>
                        <a:pt x="10750" y="2962"/>
                      </a:lnTo>
                      <a:lnTo>
                        <a:pt x="10654" y="3033"/>
                      </a:lnTo>
                      <a:lnTo>
                        <a:pt x="10553" y="3107"/>
                      </a:lnTo>
                      <a:lnTo>
                        <a:pt x="10445" y="3185"/>
                      </a:lnTo>
                      <a:lnTo>
                        <a:pt x="10331" y="3265"/>
                      </a:lnTo>
                      <a:lnTo>
                        <a:pt x="10214" y="3348"/>
                      </a:lnTo>
                      <a:lnTo>
                        <a:pt x="10092" y="3433"/>
                      </a:lnTo>
                      <a:lnTo>
                        <a:pt x="9840" y="3607"/>
                      </a:lnTo>
                      <a:lnTo>
                        <a:pt x="9581" y="3784"/>
                      </a:lnTo>
                      <a:lnTo>
                        <a:pt x="9318" y="3962"/>
                      </a:lnTo>
                      <a:lnTo>
                        <a:pt x="9058" y="4136"/>
                      </a:lnTo>
                      <a:lnTo>
                        <a:pt x="8804" y="4304"/>
                      </a:lnTo>
                      <a:lnTo>
                        <a:pt x="8563" y="4463"/>
                      </a:lnTo>
                      <a:lnTo>
                        <a:pt x="8339" y="4610"/>
                      </a:lnTo>
                      <a:lnTo>
                        <a:pt x="8136" y="4741"/>
                      </a:lnTo>
                      <a:lnTo>
                        <a:pt x="7962" y="4853"/>
                      </a:lnTo>
                      <a:lnTo>
                        <a:pt x="7819" y="4944"/>
                      </a:lnTo>
                      <a:lnTo>
                        <a:pt x="7707" y="5011"/>
                      </a:lnTo>
                      <a:lnTo>
                        <a:pt x="7595" y="5075"/>
                      </a:lnTo>
                      <a:lnTo>
                        <a:pt x="7482" y="5136"/>
                      </a:lnTo>
                      <a:lnTo>
                        <a:pt x="7367" y="5192"/>
                      </a:lnTo>
                      <a:lnTo>
                        <a:pt x="7253" y="5245"/>
                      </a:lnTo>
                      <a:lnTo>
                        <a:pt x="7137" y="5292"/>
                      </a:lnTo>
                      <a:lnTo>
                        <a:pt x="7022" y="5338"/>
                      </a:lnTo>
                      <a:lnTo>
                        <a:pt x="6906" y="5377"/>
                      </a:lnTo>
                      <a:lnTo>
                        <a:pt x="6790" y="5414"/>
                      </a:lnTo>
                      <a:lnTo>
                        <a:pt x="6673" y="5447"/>
                      </a:lnTo>
                      <a:lnTo>
                        <a:pt x="6556" y="5476"/>
                      </a:lnTo>
                      <a:lnTo>
                        <a:pt x="6439" y="5500"/>
                      </a:lnTo>
                      <a:lnTo>
                        <a:pt x="6323" y="5522"/>
                      </a:lnTo>
                      <a:lnTo>
                        <a:pt x="6206" y="5538"/>
                      </a:lnTo>
                      <a:lnTo>
                        <a:pt x="6090" y="5551"/>
                      </a:lnTo>
                      <a:lnTo>
                        <a:pt x="5974" y="5559"/>
                      </a:lnTo>
                      <a:lnTo>
                        <a:pt x="5858" y="5564"/>
                      </a:lnTo>
                      <a:lnTo>
                        <a:pt x="5743" y="5564"/>
                      </a:lnTo>
                      <a:lnTo>
                        <a:pt x="5628" y="5561"/>
                      </a:lnTo>
                      <a:lnTo>
                        <a:pt x="5516" y="5553"/>
                      </a:lnTo>
                      <a:lnTo>
                        <a:pt x="5402" y="5542"/>
                      </a:lnTo>
                      <a:lnTo>
                        <a:pt x="5291" y="5526"/>
                      </a:lnTo>
                      <a:lnTo>
                        <a:pt x="5180" y="5505"/>
                      </a:lnTo>
                      <a:lnTo>
                        <a:pt x="5070" y="5481"/>
                      </a:lnTo>
                      <a:lnTo>
                        <a:pt x="4961" y="5453"/>
                      </a:lnTo>
                      <a:lnTo>
                        <a:pt x="4853" y="5421"/>
                      </a:lnTo>
                      <a:lnTo>
                        <a:pt x="4747" y="5383"/>
                      </a:lnTo>
                      <a:lnTo>
                        <a:pt x="4643" y="5343"/>
                      </a:lnTo>
                      <a:lnTo>
                        <a:pt x="4540" y="5297"/>
                      </a:lnTo>
                      <a:lnTo>
                        <a:pt x="4438" y="5248"/>
                      </a:lnTo>
                      <a:lnTo>
                        <a:pt x="4338" y="5194"/>
                      </a:lnTo>
                      <a:lnTo>
                        <a:pt x="4241" y="5136"/>
                      </a:lnTo>
                      <a:lnTo>
                        <a:pt x="4144" y="5078"/>
                      </a:lnTo>
                      <a:lnTo>
                        <a:pt x="4045" y="5022"/>
                      </a:lnTo>
                      <a:lnTo>
                        <a:pt x="3944" y="4969"/>
                      </a:lnTo>
                      <a:lnTo>
                        <a:pt x="3841" y="4918"/>
                      </a:lnTo>
                      <a:lnTo>
                        <a:pt x="3736" y="4870"/>
                      </a:lnTo>
                      <a:lnTo>
                        <a:pt x="3630" y="4824"/>
                      </a:lnTo>
                      <a:lnTo>
                        <a:pt x="3520" y="4781"/>
                      </a:lnTo>
                      <a:lnTo>
                        <a:pt x="3409" y="4740"/>
                      </a:lnTo>
                      <a:lnTo>
                        <a:pt x="3296" y="4700"/>
                      </a:lnTo>
                      <a:lnTo>
                        <a:pt x="3180" y="4664"/>
                      </a:lnTo>
                      <a:lnTo>
                        <a:pt x="3062" y="4629"/>
                      </a:lnTo>
                      <a:lnTo>
                        <a:pt x="2942" y="4596"/>
                      </a:lnTo>
                      <a:lnTo>
                        <a:pt x="2819" y="4567"/>
                      </a:lnTo>
                      <a:lnTo>
                        <a:pt x="2695" y="4538"/>
                      </a:lnTo>
                      <a:lnTo>
                        <a:pt x="2567" y="4512"/>
                      </a:lnTo>
                      <a:lnTo>
                        <a:pt x="2438" y="4488"/>
                      </a:lnTo>
                      <a:lnTo>
                        <a:pt x="2306" y="4466"/>
                      </a:lnTo>
                      <a:lnTo>
                        <a:pt x="2171" y="4446"/>
                      </a:lnTo>
                      <a:lnTo>
                        <a:pt x="2034" y="4427"/>
                      </a:lnTo>
                      <a:lnTo>
                        <a:pt x="1894" y="4411"/>
                      </a:lnTo>
                      <a:lnTo>
                        <a:pt x="1752" y="4397"/>
                      </a:lnTo>
                      <a:lnTo>
                        <a:pt x="1607" y="4384"/>
                      </a:lnTo>
                      <a:lnTo>
                        <a:pt x="1458" y="4373"/>
                      </a:lnTo>
                      <a:lnTo>
                        <a:pt x="1308" y="4364"/>
                      </a:lnTo>
                      <a:lnTo>
                        <a:pt x="1155" y="4356"/>
                      </a:lnTo>
                      <a:lnTo>
                        <a:pt x="999" y="4350"/>
                      </a:lnTo>
                      <a:lnTo>
                        <a:pt x="839" y="4346"/>
                      </a:lnTo>
                      <a:lnTo>
                        <a:pt x="677" y="4342"/>
                      </a:lnTo>
                      <a:lnTo>
                        <a:pt x="512" y="4341"/>
                      </a:lnTo>
                      <a:lnTo>
                        <a:pt x="345" y="4342"/>
                      </a:lnTo>
                      <a:lnTo>
                        <a:pt x="174" y="4343"/>
                      </a:lnTo>
                      <a:lnTo>
                        <a:pt x="0" y="4347"/>
                      </a:lnTo>
                      <a:lnTo>
                        <a:pt x="0" y="43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1" name="Freeform 38"/>
                <p:cNvSpPr>
                  <a:spLocks/>
                </p:cNvSpPr>
                <p:nvPr/>
              </p:nvSpPr>
              <p:spPr bwMode="auto">
                <a:xfrm>
                  <a:off x="672783" y="4013764"/>
                  <a:ext cx="108265" cy="108265"/>
                </a:xfrm>
                <a:custGeom>
                  <a:avLst/>
                  <a:gdLst>
                    <a:gd name="T0" fmla="*/ 509 w 1134"/>
                    <a:gd name="T1" fmla="*/ 1133 h 1136"/>
                    <a:gd name="T2" fmla="*/ 425 w 1134"/>
                    <a:gd name="T3" fmla="*/ 1118 h 1136"/>
                    <a:gd name="T4" fmla="*/ 345 w 1134"/>
                    <a:gd name="T5" fmla="*/ 1092 h 1136"/>
                    <a:gd name="T6" fmla="*/ 272 w 1134"/>
                    <a:gd name="T7" fmla="*/ 1055 h 1136"/>
                    <a:gd name="T8" fmla="*/ 205 w 1134"/>
                    <a:gd name="T9" fmla="*/ 1007 h 1136"/>
                    <a:gd name="T10" fmla="*/ 147 w 1134"/>
                    <a:gd name="T11" fmla="*/ 950 h 1136"/>
                    <a:gd name="T12" fmla="*/ 96 w 1134"/>
                    <a:gd name="T13" fmla="*/ 886 h 1136"/>
                    <a:gd name="T14" fmla="*/ 55 w 1134"/>
                    <a:gd name="T15" fmla="*/ 815 h 1136"/>
                    <a:gd name="T16" fmla="*/ 25 w 1134"/>
                    <a:gd name="T17" fmla="*/ 737 h 1136"/>
                    <a:gd name="T18" fmla="*/ 6 w 1134"/>
                    <a:gd name="T19" fmla="*/ 654 h 1136"/>
                    <a:gd name="T20" fmla="*/ 0 w 1134"/>
                    <a:gd name="T21" fmla="*/ 568 h 1136"/>
                    <a:gd name="T22" fmla="*/ 6 w 1134"/>
                    <a:gd name="T23" fmla="*/ 482 h 1136"/>
                    <a:gd name="T24" fmla="*/ 25 w 1134"/>
                    <a:gd name="T25" fmla="*/ 399 h 1136"/>
                    <a:gd name="T26" fmla="*/ 55 w 1134"/>
                    <a:gd name="T27" fmla="*/ 322 h 1136"/>
                    <a:gd name="T28" fmla="*/ 96 w 1134"/>
                    <a:gd name="T29" fmla="*/ 250 h 1136"/>
                    <a:gd name="T30" fmla="*/ 147 w 1134"/>
                    <a:gd name="T31" fmla="*/ 186 h 1136"/>
                    <a:gd name="T32" fmla="*/ 205 w 1134"/>
                    <a:gd name="T33" fmla="*/ 129 h 1136"/>
                    <a:gd name="T34" fmla="*/ 272 w 1134"/>
                    <a:gd name="T35" fmla="*/ 82 h 1136"/>
                    <a:gd name="T36" fmla="*/ 345 w 1134"/>
                    <a:gd name="T37" fmla="*/ 44 h 1136"/>
                    <a:gd name="T38" fmla="*/ 424 w 1134"/>
                    <a:gd name="T39" fmla="*/ 18 h 1136"/>
                    <a:gd name="T40" fmla="*/ 509 w 1134"/>
                    <a:gd name="T41" fmla="*/ 3 h 1136"/>
                    <a:gd name="T42" fmla="*/ 595 w 1134"/>
                    <a:gd name="T43" fmla="*/ 1 h 1136"/>
                    <a:gd name="T44" fmla="*/ 681 w 1134"/>
                    <a:gd name="T45" fmla="*/ 11 h 1136"/>
                    <a:gd name="T46" fmla="*/ 762 w 1134"/>
                    <a:gd name="T47" fmla="*/ 34 h 1136"/>
                    <a:gd name="T48" fmla="*/ 837 w 1134"/>
                    <a:gd name="T49" fmla="*/ 68 h 1136"/>
                    <a:gd name="T50" fmla="*/ 906 w 1134"/>
                    <a:gd name="T51" fmla="*/ 113 h 1136"/>
                    <a:gd name="T52" fmla="*/ 967 w 1134"/>
                    <a:gd name="T53" fmla="*/ 166 h 1136"/>
                    <a:gd name="T54" fmla="*/ 1021 w 1134"/>
                    <a:gd name="T55" fmla="*/ 228 h 1136"/>
                    <a:gd name="T56" fmla="*/ 1065 w 1134"/>
                    <a:gd name="T57" fmla="*/ 297 h 1136"/>
                    <a:gd name="T58" fmla="*/ 1099 w 1134"/>
                    <a:gd name="T59" fmla="*/ 373 h 1136"/>
                    <a:gd name="T60" fmla="*/ 1123 w 1134"/>
                    <a:gd name="T61" fmla="*/ 453 h 1136"/>
                    <a:gd name="T62" fmla="*/ 1133 w 1134"/>
                    <a:gd name="T63" fmla="*/ 539 h 1136"/>
                    <a:gd name="T64" fmla="*/ 1131 w 1134"/>
                    <a:gd name="T65" fmla="*/ 626 h 1136"/>
                    <a:gd name="T66" fmla="*/ 1115 w 1134"/>
                    <a:gd name="T67" fmla="*/ 710 h 1136"/>
                    <a:gd name="T68" fmla="*/ 1089 w 1134"/>
                    <a:gd name="T69" fmla="*/ 789 h 1136"/>
                    <a:gd name="T70" fmla="*/ 1052 w 1134"/>
                    <a:gd name="T71" fmla="*/ 863 h 1136"/>
                    <a:gd name="T72" fmla="*/ 1005 w 1134"/>
                    <a:gd name="T73" fmla="*/ 929 h 1136"/>
                    <a:gd name="T74" fmla="*/ 948 w 1134"/>
                    <a:gd name="T75" fmla="*/ 989 h 1136"/>
                    <a:gd name="T76" fmla="*/ 884 w 1134"/>
                    <a:gd name="T77" fmla="*/ 1039 h 1136"/>
                    <a:gd name="T78" fmla="*/ 812 w 1134"/>
                    <a:gd name="T79" fmla="*/ 1081 h 1136"/>
                    <a:gd name="T80" fmla="*/ 734 w 1134"/>
                    <a:gd name="T81" fmla="*/ 1111 h 1136"/>
                    <a:gd name="T82" fmla="*/ 653 w 1134"/>
                    <a:gd name="T83" fmla="*/ 1130 h 1136"/>
                    <a:gd name="T84" fmla="*/ 566 w 1134"/>
                    <a:gd name="T85" fmla="*/ 1136 h 1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134" h="1136">
                      <a:moveTo>
                        <a:pt x="567" y="1136"/>
                      </a:moveTo>
                      <a:lnTo>
                        <a:pt x="537" y="1135"/>
                      </a:lnTo>
                      <a:lnTo>
                        <a:pt x="509" y="1133"/>
                      </a:lnTo>
                      <a:lnTo>
                        <a:pt x="480" y="1130"/>
                      </a:lnTo>
                      <a:lnTo>
                        <a:pt x="452" y="1125"/>
                      </a:lnTo>
                      <a:lnTo>
                        <a:pt x="425" y="1118"/>
                      </a:lnTo>
                      <a:lnTo>
                        <a:pt x="398" y="1111"/>
                      </a:lnTo>
                      <a:lnTo>
                        <a:pt x="372" y="1102"/>
                      </a:lnTo>
                      <a:lnTo>
                        <a:pt x="345" y="1092"/>
                      </a:lnTo>
                      <a:lnTo>
                        <a:pt x="320" y="1081"/>
                      </a:lnTo>
                      <a:lnTo>
                        <a:pt x="296" y="1068"/>
                      </a:lnTo>
                      <a:lnTo>
                        <a:pt x="272" y="1055"/>
                      </a:lnTo>
                      <a:lnTo>
                        <a:pt x="250" y="1039"/>
                      </a:lnTo>
                      <a:lnTo>
                        <a:pt x="226" y="1023"/>
                      </a:lnTo>
                      <a:lnTo>
                        <a:pt x="205" y="1007"/>
                      </a:lnTo>
                      <a:lnTo>
                        <a:pt x="185" y="989"/>
                      </a:lnTo>
                      <a:lnTo>
                        <a:pt x="165" y="970"/>
                      </a:lnTo>
                      <a:lnTo>
                        <a:pt x="147" y="950"/>
                      </a:lnTo>
                      <a:lnTo>
                        <a:pt x="129" y="929"/>
                      </a:lnTo>
                      <a:lnTo>
                        <a:pt x="112" y="908"/>
                      </a:lnTo>
                      <a:lnTo>
                        <a:pt x="96" y="886"/>
                      </a:lnTo>
                      <a:lnTo>
                        <a:pt x="81" y="863"/>
                      </a:lnTo>
                      <a:lnTo>
                        <a:pt x="67" y="839"/>
                      </a:lnTo>
                      <a:lnTo>
                        <a:pt x="55" y="815"/>
                      </a:lnTo>
                      <a:lnTo>
                        <a:pt x="44" y="789"/>
                      </a:lnTo>
                      <a:lnTo>
                        <a:pt x="34" y="764"/>
                      </a:lnTo>
                      <a:lnTo>
                        <a:pt x="25" y="737"/>
                      </a:lnTo>
                      <a:lnTo>
                        <a:pt x="17" y="710"/>
                      </a:lnTo>
                      <a:lnTo>
                        <a:pt x="11" y="683"/>
                      </a:lnTo>
                      <a:lnTo>
                        <a:pt x="6" y="654"/>
                      </a:lnTo>
                      <a:lnTo>
                        <a:pt x="3" y="626"/>
                      </a:lnTo>
                      <a:lnTo>
                        <a:pt x="1" y="598"/>
                      </a:lnTo>
                      <a:lnTo>
                        <a:pt x="0" y="568"/>
                      </a:lnTo>
                      <a:lnTo>
                        <a:pt x="1" y="539"/>
                      </a:lnTo>
                      <a:lnTo>
                        <a:pt x="3" y="510"/>
                      </a:lnTo>
                      <a:lnTo>
                        <a:pt x="6" y="482"/>
                      </a:lnTo>
                      <a:lnTo>
                        <a:pt x="11" y="453"/>
                      </a:lnTo>
                      <a:lnTo>
                        <a:pt x="17" y="426"/>
                      </a:lnTo>
                      <a:lnTo>
                        <a:pt x="25" y="399"/>
                      </a:lnTo>
                      <a:lnTo>
                        <a:pt x="34" y="373"/>
                      </a:lnTo>
                      <a:lnTo>
                        <a:pt x="44" y="346"/>
                      </a:lnTo>
                      <a:lnTo>
                        <a:pt x="55" y="322"/>
                      </a:lnTo>
                      <a:lnTo>
                        <a:pt x="67" y="297"/>
                      </a:lnTo>
                      <a:lnTo>
                        <a:pt x="81" y="274"/>
                      </a:lnTo>
                      <a:lnTo>
                        <a:pt x="96" y="250"/>
                      </a:lnTo>
                      <a:lnTo>
                        <a:pt x="112" y="228"/>
                      </a:lnTo>
                      <a:lnTo>
                        <a:pt x="129" y="207"/>
                      </a:lnTo>
                      <a:lnTo>
                        <a:pt x="147" y="186"/>
                      </a:lnTo>
                      <a:lnTo>
                        <a:pt x="165" y="166"/>
                      </a:lnTo>
                      <a:lnTo>
                        <a:pt x="185" y="147"/>
                      </a:lnTo>
                      <a:lnTo>
                        <a:pt x="205" y="129"/>
                      </a:lnTo>
                      <a:lnTo>
                        <a:pt x="226" y="113"/>
                      </a:lnTo>
                      <a:lnTo>
                        <a:pt x="250" y="97"/>
                      </a:lnTo>
                      <a:lnTo>
                        <a:pt x="272" y="82"/>
                      </a:lnTo>
                      <a:lnTo>
                        <a:pt x="296" y="68"/>
                      </a:lnTo>
                      <a:lnTo>
                        <a:pt x="320" y="56"/>
                      </a:lnTo>
                      <a:lnTo>
                        <a:pt x="345" y="44"/>
                      </a:lnTo>
                      <a:lnTo>
                        <a:pt x="372" y="34"/>
                      </a:lnTo>
                      <a:lnTo>
                        <a:pt x="398" y="25"/>
                      </a:lnTo>
                      <a:lnTo>
                        <a:pt x="424" y="18"/>
                      </a:lnTo>
                      <a:lnTo>
                        <a:pt x="452" y="11"/>
                      </a:lnTo>
                      <a:lnTo>
                        <a:pt x="479" y="6"/>
                      </a:lnTo>
                      <a:lnTo>
                        <a:pt x="509" y="3"/>
                      </a:lnTo>
                      <a:lnTo>
                        <a:pt x="537" y="1"/>
                      </a:lnTo>
                      <a:lnTo>
                        <a:pt x="566" y="0"/>
                      </a:lnTo>
                      <a:lnTo>
                        <a:pt x="595" y="1"/>
                      </a:lnTo>
                      <a:lnTo>
                        <a:pt x="625" y="3"/>
                      </a:lnTo>
                      <a:lnTo>
                        <a:pt x="653" y="6"/>
                      </a:lnTo>
                      <a:lnTo>
                        <a:pt x="681" y="11"/>
                      </a:lnTo>
                      <a:lnTo>
                        <a:pt x="708" y="18"/>
                      </a:lnTo>
                      <a:lnTo>
                        <a:pt x="735" y="25"/>
                      </a:lnTo>
                      <a:lnTo>
                        <a:pt x="762" y="34"/>
                      </a:lnTo>
                      <a:lnTo>
                        <a:pt x="787" y="44"/>
                      </a:lnTo>
                      <a:lnTo>
                        <a:pt x="812" y="56"/>
                      </a:lnTo>
                      <a:lnTo>
                        <a:pt x="837" y="68"/>
                      </a:lnTo>
                      <a:lnTo>
                        <a:pt x="860" y="82"/>
                      </a:lnTo>
                      <a:lnTo>
                        <a:pt x="884" y="97"/>
                      </a:lnTo>
                      <a:lnTo>
                        <a:pt x="906" y="113"/>
                      </a:lnTo>
                      <a:lnTo>
                        <a:pt x="927" y="129"/>
                      </a:lnTo>
                      <a:lnTo>
                        <a:pt x="948" y="147"/>
                      </a:lnTo>
                      <a:lnTo>
                        <a:pt x="967" y="166"/>
                      </a:lnTo>
                      <a:lnTo>
                        <a:pt x="986" y="186"/>
                      </a:lnTo>
                      <a:lnTo>
                        <a:pt x="1005" y="207"/>
                      </a:lnTo>
                      <a:lnTo>
                        <a:pt x="1021" y="228"/>
                      </a:lnTo>
                      <a:lnTo>
                        <a:pt x="1037" y="250"/>
                      </a:lnTo>
                      <a:lnTo>
                        <a:pt x="1052" y="274"/>
                      </a:lnTo>
                      <a:lnTo>
                        <a:pt x="1065" y="297"/>
                      </a:lnTo>
                      <a:lnTo>
                        <a:pt x="1077" y="322"/>
                      </a:lnTo>
                      <a:lnTo>
                        <a:pt x="1089" y="346"/>
                      </a:lnTo>
                      <a:lnTo>
                        <a:pt x="1099" y="373"/>
                      </a:lnTo>
                      <a:lnTo>
                        <a:pt x="1108" y="399"/>
                      </a:lnTo>
                      <a:lnTo>
                        <a:pt x="1115" y="426"/>
                      </a:lnTo>
                      <a:lnTo>
                        <a:pt x="1123" y="453"/>
                      </a:lnTo>
                      <a:lnTo>
                        <a:pt x="1128" y="482"/>
                      </a:lnTo>
                      <a:lnTo>
                        <a:pt x="1131" y="510"/>
                      </a:lnTo>
                      <a:lnTo>
                        <a:pt x="1133" y="539"/>
                      </a:lnTo>
                      <a:lnTo>
                        <a:pt x="1134" y="568"/>
                      </a:lnTo>
                      <a:lnTo>
                        <a:pt x="1133" y="598"/>
                      </a:lnTo>
                      <a:lnTo>
                        <a:pt x="1131" y="626"/>
                      </a:lnTo>
                      <a:lnTo>
                        <a:pt x="1128" y="654"/>
                      </a:lnTo>
                      <a:lnTo>
                        <a:pt x="1123" y="683"/>
                      </a:lnTo>
                      <a:lnTo>
                        <a:pt x="1115" y="710"/>
                      </a:lnTo>
                      <a:lnTo>
                        <a:pt x="1108" y="737"/>
                      </a:lnTo>
                      <a:lnTo>
                        <a:pt x="1099" y="764"/>
                      </a:lnTo>
                      <a:lnTo>
                        <a:pt x="1089" y="789"/>
                      </a:lnTo>
                      <a:lnTo>
                        <a:pt x="1077" y="815"/>
                      </a:lnTo>
                      <a:lnTo>
                        <a:pt x="1065" y="839"/>
                      </a:lnTo>
                      <a:lnTo>
                        <a:pt x="1052" y="863"/>
                      </a:lnTo>
                      <a:lnTo>
                        <a:pt x="1037" y="886"/>
                      </a:lnTo>
                      <a:lnTo>
                        <a:pt x="1021" y="908"/>
                      </a:lnTo>
                      <a:lnTo>
                        <a:pt x="1005" y="929"/>
                      </a:lnTo>
                      <a:lnTo>
                        <a:pt x="986" y="950"/>
                      </a:lnTo>
                      <a:lnTo>
                        <a:pt x="967" y="970"/>
                      </a:lnTo>
                      <a:lnTo>
                        <a:pt x="948" y="989"/>
                      </a:lnTo>
                      <a:lnTo>
                        <a:pt x="927" y="1007"/>
                      </a:lnTo>
                      <a:lnTo>
                        <a:pt x="906" y="1024"/>
                      </a:lnTo>
                      <a:lnTo>
                        <a:pt x="884" y="1039"/>
                      </a:lnTo>
                      <a:lnTo>
                        <a:pt x="860" y="1055"/>
                      </a:lnTo>
                      <a:lnTo>
                        <a:pt x="836" y="1068"/>
                      </a:lnTo>
                      <a:lnTo>
                        <a:pt x="812" y="1081"/>
                      </a:lnTo>
                      <a:lnTo>
                        <a:pt x="787" y="1092"/>
                      </a:lnTo>
                      <a:lnTo>
                        <a:pt x="762" y="1102"/>
                      </a:lnTo>
                      <a:lnTo>
                        <a:pt x="734" y="1111"/>
                      </a:lnTo>
                      <a:lnTo>
                        <a:pt x="708" y="1119"/>
                      </a:lnTo>
                      <a:lnTo>
                        <a:pt x="681" y="1125"/>
                      </a:lnTo>
                      <a:lnTo>
                        <a:pt x="653" y="1130"/>
                      </a:lnTo>
                      <a:lnTo>
                        <a:pt x="625" y="1133"/>
                      </a:lnTo>
                      <a:lnTo>
                        <a:pt x="595" y="1135"/>
                      </a:lnTo>
                      <a:lnTo>
                        <a:pt x="566" y="1136"/>
                      </a:lnTo>
                      <a:lnTo>
                        <a:pt x="567" y="1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53" name="TextBox 52"/>
            <p:cNvSpPr txBox="1"/>
            <p:nvPr/>
          </p:nvSpPr>
          <p:spPr>
            <a:xfrm>
              <a:off x="1747109" y="2236167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Introduzir um sistema de facturação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59638" y="3580444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Aumentar as taxas consignadas e as receitas próprias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759638" y="5446942"/>
              <a:ext cx="7384362" cy="335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Introduzir novos mecanismos de financiamento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747109" y="4558454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Consignar impostos existentes ao sector da saúde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002170" y="4456871"/>
              <a:ext cx="590416" cy="535417"/>
              <a:chOff x="991727" y="4872506"/>
              <a:chExt cx="590416" cy="535417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991727" y="4872506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107854" y="4968479"/>
                <a:ext cx="474289" cy="359967"/>
                <a:chOff x="1141625" y="4913679"/>
                <a:chExt cx="474289" cy="514132"/>
              </a:xfrm>
              <a:solidFill>
                <a:schemeClr val="bg1"/>
              </a:solidFill>
            </p:grpSpPr>
            <p:sp>
              <p:nvSpPr>
                <p:cNvPr id="73" name="Freeform 43"/>
                <p:cNvSpPr>
                  <a:spLocks/>
                </p:cNvSpPr>
                <p:nvPr/>
              </p:nvSpPr>
              <p:spPr bwMode="auto">
                <a:xfrm>
                  <a:off x="1241639" y="5220167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1 h 43"/>
                    <a:gd name="T8" fmla="*/ 6 w 253"/>
                    <a:gd name="T9" fmla="*/ 36 h 43"/>
                    <a:gd name="T10" fmla="*/ 1 w 253"/>
                    <a:gd name="T11" fmla="*/ 30 h 43"/>
                    <a:gd name="T12" fmla="*/ 0 w 253"/>
                    <a:gd name="T13" fmla="*/ 21 h 43"/>
                    <a:gd name="T14" fmla="*/ 0 w 253"/>
                    <a:gd name="T15" fmla="*/ 21 h 43"/>
                    <a:gd name="T16" fmla="*/ 1 w 253"/>
                    <a:gd name="T17" fmla="*/ 13 h 43"/>
                    <a:gd name="T18" fmla="*/ 6 w 253"/>
                    <a:gd name="T19" fmla="*/ 6 h 43"/>
                    <a:gd name="T20" fmla="*/ 13 w 253"/>
                    <a:gd name="T21" fmla="*/ 1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1 h 43"/>
                    <a:gd name="T30" fmla="*/ 246 w 253"/>
                    <a:gd name="T31" fmla="*/ 6 h 43"/>
                    <a:gd name="T32" fmla="*/ 251 w 253"/>
                    <a:gd name="T33" fmla="*/ 13 h 43"/>
                    <a:gd name="T34" fmla="*/ 253 w 253"/>
                    <a:gd name="T35" fmla="*/ 21 h 43"/>
                    <a:gd name="T36" fmla="*/ 253 w 253"/>
                    <a:gd name="T37" fmla="*/ 21 h 43"/>
                    <a:gd name="T38" fmla="*/ 251 w 253"/>
                    <a:gd name="T39" fmla="*/ 30 h 43"/>
                    <a:gd name="T40" fmla="*/ 246 w 253"/>
                    <a:gd name="T41" fmla="*/ 36 h 43"/>
                    <a:gd name="T42" fmla="*/ 239 w 253"/>
                    <a:gd name="T43" fmla="*/ 41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1"/>
                      </a:lnTo>
                      <a:lnTo>
                        <a:pt x="6" y="36"/>
                      </a:lnTo>
                      <a:lnTo>
                        <a:pt x="1" y="30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13"/>
                      </a:lnTo>
                      <a:lnTo>
                        <a:pt x="6" y="6"/>
                      </a:lnTo>
                      <a:lnTo>
                        <a:pt x="13" y="1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1"/>
                      </a:lnTo>
                      <a:lnTo>
                        <a:pt x="246" y="6"/>
                      </a:lnTo>
                      <a:lnTo>
                        <a:pt x="251" y="13"/>
                      </a:lnTo>
                      <a:lnTo>
                        <a:pt x="253" y="21"/>
                      </a:lnTo>
                      <a:lnTo>
                        <a:pt x="253" y="21"/>
                      </a:lnTo>
                      <a:lnTo>
                        <a:pt x="251" y="30"/>
                      </a:lnTo>
                      <a:lnTo>
                        <a:pt x="246" y="36"/>
                      </a:lnTo>
                      <a:lnTo>
                        <a:pt x="239" y="41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4" name="Freeform 44"/>
                <p:cNvSpPr>
                  <a:spLocks/>
                </p:cNvSpPr>
                <p:nvPr/>
              </p:nvSpPr>
              <p:spPr bwMode="auto">
                <a:xfrm>
                  <a:off x="1241639" y="5131267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1 h 43"/>
                    <a:gd name="T8" fmla="*/ 6 w 253"/>
                    <a:gd name="T9" fmla="*/ 36 h 43"/>
                    <a:gd name="T10" fmla="*/ 1 w 253"/>
                    <a:gd name="T11" fmla="*/ 30 h 43"/>
                    <a:gd name="T12" fmla="*/ 0 w 253"/>
                    <a:gd name="T13" fmla="*/ 22 h 43"/>
                    <a:gd name="T14" fmla="*/ 0 w 253"/>
                    <a:gd name="T15" fmla="*/ 22 h 43"/>
                    <a:gd name="T16" fmla="*/ 1 w 253"/>
                    <a:gd name="T17" fmla="*/ 13 h 43"/>
                    <a:gd name="T18" fmla="*/ 6 w 253"/>
                    <a:gd name="T19" fmla="*/ 7 h 43"/>
                    <a:gd name="T20" fmla="*/ 13 w 253"/>
                    <a:gd name="T21" fmla="*/ 2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2 h 43"/>
                    <a:gd name="T30" fmla="*/ 246 w 253"/>
                    <a:gd name="T31" fmla="*/ 7 h 43"/>
                    <a:gd name="T32" fmla="*/ 251 w 253"/>
                    <a:gd name="T33" fmla="*/ 13 h 43"/>
                    <a:gd name="T34" fmla="*/ 253 w 253"/>
                    <a:gd name="T35" fmla="*/ 22 h 43"/>
                    <a:gd name="T36" fmla="*/ 253 w 253"/>
                    <a:gd name="T37" fmla="*/ 22 h 43"/>
                    <a:gd name="T38" fmla="*/ 251 w 253"/>
                    <a:gd name="T39" fmla="*/ 30 h 43"/>
                    <a:gd name="T40" fmla="*/ 246 w 253"/>
                    <a:gd name="T41" fmla="*/ 36 h 43"/>
                    <a:gd name="T42" fmla="*/ 239 w 253"/>
                    <a:gd name="T43" fmla="*/ 41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1"/>
                      </a:lnTo>
                      <a:lnTo>
                        <a:pt x="6" y="36"/>
                      </a:lnTo>
                      <a:lnTo>
                        <a:pt x="1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3"/>
                      </a:lnTo>
                      <a:lnTo>
                        <a:pt x="6" y="7"/>
                      </a:lnTo>
                      <a:lnTo>
                        <a:pt x="13" y="2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2"/>
                      </a:lnTo>
                      <a:lnTo>
                        <a:pt x="246" y="7"/>
                      </a:lnTo>
                      <a:lnTo>
                        <a:pt x="251" y="13"/>
                      </a:lnTo>
                      <a:lnTo>
                        <a:pt x="253" y="22"/>
                      </a:lnTo>
                      <a:lnTo>
                        <a:pt x="253" y="22"/>
                      </a:lnTo>
                      <a:lnTo>
                        <a:pt x="251" y="30"/>
                      </a:lnTo>
                      <a:lnTo>
                        <a:pt x="246" y="36"/>
                      </a:lnTo>
                      <a:lnTo>
                        <a:pt x="239" y="41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7" name="Freeform 45"/>
                <p:cNvSpPr>
                  <a:spLocks/>
                </p:cNvSpPr>
                <p:nvPr/>
              </p:nvSpPr>
              <p:spPr bwMode="auto">
                <a:xfrm>
                  <a:off x="1241639" y="5040780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2 h 43"/>
                    <a:gd name="T8" fmla="*/ 6 w 253"/>
                    <a:gd name="T9" fmla="*/ 37 h 43"/>
                    <a:gd name="T10" fmla="*/ 1 w 253"/>
                    <a:gd name="T11" fmla="*/ 30 h 43"/>
                    <a:gd name="T12" fmla="*/ 0 w 253"/>
                    <a:gd name="T13" fmla="*/ 22 h 43"/>
                    <a:gd name="T14" fmla="*/ 0 w 253"/>
                    <a:gd name="T15" fmla="*/ 22 h 43"/>
                    <a:gd name="T16" fmla="*/ 1 w 253"/>
                    <a:gd name="T17" fmla="*/ 13 h 43"/>
                    <a:gd name="T18" fmla="*/ 6 w 253"/>
                    <a:gd name="T19" fmla="*/ 7 h 43"/>
                    <a:gd name="T20" fmla="*/ 13 w 253"/>
                    <a:gd name="T21" fmla="*/ 2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2 h 43"/>
                    <a:gd name="T30" fmla="*/ 246 w 253"/>
                    <a:gd name="T31" fmla="*/ 7 h 43"/>
                    <a:gd name="T32" fmla="*/ 251 w 253"/>
                    <a:gd name="T33" fmla="*/ 13 h 43"/>
                    <a:gd name="T34" fmla="*/ 253 w 253"/>
                    <a:gd name="T35" fmla="*/ 22 h 43"/>
                    <a:gd name="T36" fmla="*/ 253 w 253"/>
                    <a:gd name="T37" fmla="*/ 22 h 43"/>
                    <a:gd name="T38" fmla="*/ 251 w 253"/>
                    <a:gd name="T39" fmla="*/ 30 h 43"/>
                    <a:gd name="T40" fmla="*/ 246 w 253"/>
                    <a:gd name="T41" fmla="*/ 37 h 43"/>
                    <a:gd name="T42" fmla="*/ 239 w 253"/>
                    <a:gd name="T43" fmla="*/ 42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2"/>
                      </a:lnTo>
                      <a:lnTo>
                        <a:pt x="6" y="37"/>
                      </a:lnTo>
                      <a:lnTo>
                        <a:pt x="1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3"/>
                      </a:lnTo>
                      <a:lnTo>
                        <a:pt x="6" y="7"/>
                      </a:lnTo>
                      <a:lnTo>
                        <a:pt x="13" y="2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2"/>
                      </a:lnTo>
                      <a:lnTo>
                        <a:pt x="246" y="7"/>
                      </a:lnTo>
                      <a:lnTo>
                        <a:pt x="251" y="13"/>
                      </a:lnTo>
                      <a:lnTo>
                        <a:pt x="253" y="22"/>
                      </a:lnTo>
                      <a:lnTo>
                        <a:pt x="253" y="22"/>
                      </a:lnTo>
                      <a:lnTo>
                        <a:pt x="251" y="30"/>
                      </a:lnTo>
                      <a:lnTo>
                        <a:pt x="246" y="37"/>
                      </a:lnTo>
                      <a:lnTo>
                        <a:pt x="239" y="42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8" name="Freeform 46"/>
                <p:cNvSpPr>
                  <a:spLocks/>
                </p:cNvSpPr>
                <p:nvPr/>
              </p:nvSpPr>
              <p:spPr bwMode="auto">
                <a:xfrm>
                  <a:off x="1358740" y="4933336"/>
                  <a:ext cx="257174" cy="345815"/>
                </a:xfrm>
                <a:custGeom>
                  <a:avLst/>
                  <a:gdLst>
                    <a:gd name="T0" fmla="*/ 332 w 447"/>
                    <a:gd name="T1" fmla="*/ 210 h 451"/>
                    <a:gd name="T2" fmla="*/ 429 w 447"/>
                    <a:gd name="T3" fmla="*/ 112 h 451"/>
                    <a:gd name="T4" fmla="*/ 429 w 447"/>
                    <a:gd name="T5" fmla="*/ 112 h 451"/>
                    <a:gd name="T6" fmla="*/ 437 w 447"/>
                    <a:gd name="T7" fmla="*/ 102 h 451"/>
                    <a:gd name="T8" fmla="*/ 442 w 447"/>
                    <a:gd name="T9" fmla="*/ 91 h 451"/>
                    <a:gd name="T10" fmla="*/ 447 w 447"/>
                    <a:gd name="T11" fmla="*/ 79 h 451"/>
                    <a:gd name="T12" fmla="*/ 447 w 447"/>
                    <a:gd name="T13" fmla="*/ 66 h 451"/>
                    <a:gd name="T14" fmla="*/ 447 w 447"/>
                    <a:gd name="T15" fmla="*/ 53 h 451"/>
                    <a:gd name="T16" fmla="*/ 442 w 447"/>
                    <a:gd name="T17" fmla="*/ 41 h 451"/>
                    <a:gd name="T18" fmla="*/ 437 w 447"/>
                    <a:gd name="T19" fmla="*/ 29 h 451"/>
                    <a:gd name="T20" fmla="*/ 429 w 447"/>
                    <a:gd name="T21" fmla="*/ 20 h 451"/>
                    <a:gd name="T22" fmla="*/ 429 w 447"/>
                    <a:gd name="T23" fmla="*/ 20 h 451"/>
                    <a:gd name="T24" fmla="*/ 417 w 447"/>
                    <a:gd name="T25" fmla="*/ 10 h 451"/>
                    <a:gd name="T26" fmla="*/ 406 w 447"/>
                    <a:gd name="T27" fmla="*/ 5 h 451"/>
                    <a:gd name="T28" fmla="*/ 394 w 447"/>
                    <a:gd name="T29" fmla="*/ 1 h 451"/>
                    <a:gd name="T30" fmla="*/ 381 w 447"/>
                    <a:gd name="T31" fmla="*/ 0 h 451"/>
                    <a:gd name="T32" fmla="*/ 370 w 447"/>
                    <a:gd name="T33" fmla="*/ 1 h 451"/>
                    <a:gd name="T34" fmla="*/ 357 w 447"/>
                    <a:gd name="T35" fmla="*/ 5 h 451"/>
                    <a:gd name="T36" fmla="*/ 345 w 447"/>
                    <a:gd name="T37" fmla="*/ 10 h 451"/>
                    <a:gd name="T38" fmla="*/ 335 w 447"/>
                    <a:gd name="T39" fmla="*/ 20 h 451"/>
                    <a:gd name="T40" fmla="*/ 238 w 447"/>
                    <a:gd name="T41" fmla="*/ 116 h 451"/>
                    <a:gd name="T42" fmla="*/ 238 w 447"/>
                    <a:gd name="T43" fmla="*/ 116 h 451"/>
                    <a:gd name="T44" fmla="*/ 232 w 447"/>
                    <a:gd name="T45" fmla="*/ 126 h 451"/>
                    <a:gd name="T46" fmla="*/ 227 w 447"/>
                    <a:gd name="T47" fmla="*/ 134 h 451"/>
                    <a:gd name="T48" fmla="*/ 222 w 447"/>
                    <a:gd name="T49" fmla="*/ 144 h 451"/>
                    <a:gd name="T50" fmla="*/ 220 w 447"/>
                    <a:gd name="T51" fmla="*/ 156 h 451"/>
                    <a:gd name="T52" fmla="*/ 41 w 447"/>
                    <a:gd name="T53" fmla="*/ 336 h 451"/>
                    <a:gd name="T54" fmla="*/ 41 w 447"/>
                    <a:gd name="T55" fmla="*/ 336 h 451"/>
                    <a:gd name="T56" fmla="*/ 33 w 447"/>
                    <a:gd name="T57" fmla="*/ 346 h 451"/>
                    <a:gd name="T58" fmla="*/ 28 w 447"/>
                    <a:gd name="T59" fmla="*/ 360 h 451"/>
                    <a:gd name="T60" fmla="*/ 26 w 447"/>
                    <a:gd name="T61" fmla="*/ 373 h 451"/>
                    <a:gd name="T62" fmla="*/ 28 w 447"/>
                    <a:gd name="T63" fmla="*/ 386 h 451"/>
                    <a:gd name="T64" fmla="*/ 7 w 447"/>
                    <a:gd name="T65" fmla="*/ 408 h 451"/>
                    <a:gd name="T66" fmla="*/ 7 w 447"/>
                    <a:gd name="T67" fmla="*/ 408 h 451"/>
                    <a:gd name="T68" fmla="*/ 3 w 447"/>
                    <a:gd name="T69" fmla="*/ 411 h 451"/>
                    <a:gd name="T70" fmla="*/ 2 w 447"/>
                    <a:gd name="T71" fmla="*/ 416 h 451"/>
                    <a:gd name="T72" fmla="*/ 0 w 447"/>
                    <a:gd name="T73" fmla="*/ 426 h 451"/>
                    <a:gd name="T74" fmla="*/ 2 w 447"/>
                    <a:gd name="T75" fmla="*/ 436 h 451"/>
                    <a:gd name="T76" fmla="*/ 3 w 447"/>
                    <a:gd name="T77" fmla="*/ 439 h 451"/>
                    <a:gd name="T78" fmla="*/ 7 w 447"/>
                    <a:gd name="T79" fmla="*/ 444 h 451"/>
                    <a:gd name="T80" fmla="*/ 7 w 447"/>
                    <a:gd name="T81" fmla="*/ 444 h 451"/>
                    <a:gd name="T82" fmla="*/ 12 w 447"/>
                    <a:gd name="T83" fmla="*/ 448 h 451"/>
                    <a:gd name="T84" fmla="*/ 17 w 447"/>
                    <a:gd name="T85" fmla="*/ 449 h 451"/>
                    <a:gd name="T86" fmla="*/ 26 w 447"/>
                    <a:gd name="T87" fmla="*/ 451 h 451"/>
                    <a:gd name="T88" fmla="*/ 26 w 447"/>
                    <a:gd name="T89" fmla="*/ 451 h 451"/>
                    <a:gd name="T90" fmla="*/ 36 w 447"/>
                    <a:gd name="T91" fmla="*/ 449 h 451"/>
                    <a:gd name="T92" fmla="*/ 40 w 447"/>
                    <a:gd name="T93" fmla="*/ 448 h 451"/>
                    <a:gd name="T94" fmla="*/ 44 w 447"/>
                    <a:gd name="T95" fmla="*/ 444 h 451"/>
                    <a:gd name="T96" fmla="*/ 64 w 447"/>
                    <a:gd name="T97" fmla="*/ 423 h 451"/>
                    <a:gd name="T98" fmla="*/ 64 w 447"/>
                    <a:gd name="T99" fmla="*/ 423 h 451"/>
                    <a:gd name="T100" fmla="*/ 77 w 447"/>
                    <a:gd name="T101" fmla="*/ 424 h 451"/>
                    <a:gd name="T102" fmla="*/ 77 w 447"/>
                    <a:gd name="T103" fmla="*/ 424 h 451"/>
                    <a:gd name="T104" fmla="*/ 87 w 447"/>
                    <a:gd name="T105" fmla="*/ 424 h 451"/>
                    <a:gd name="T106" fmla="*/ 97 w 447"/>
                    <a:gd name="T107" fmla="*/ 421 h 451"/>
                    <a:gd name="T108" fmla="*/ 107 w 447"/>
                    <a:gd name="T109" fmla="*/ 416 h 451"/>
                    <a:gd name="T110" fmla="*/ 115 w 447"/>
                    <a:gd name="T111" fmla="*/ 409 h 451"/>
                    <a:gd name="T112" fmla="*/ 294 w 447"/>
                    <a:gd name="T113" fmla="*/ 229 h 451"/>
                    <a:gd name="T114" fmla="*/ 294 w 447"/>
                    <a:gd name="T115" fmla="*/ 229 h 451"/>
                    <a:gd name="T116" fmla="*/ 304 w 447"/>
                    <a:gd name="T117" fmla="*/ 227 h 451"/>
                    <a:gd name="T118" fmla="*/ 314 w 447"/>
                    <a:gd name="T119" fmla="*/ 224 h 451"/>
                    <a:gd name="T120" fmla="*/ 324 w 447"/>
                    <a:gd name="T121" fmla="*/ 217 h 451"/>
                    <a:gd name="T122" fmla="*/ 332 w 447"/>
                    <a:gd name="T123" fmla="*/ 210 h 451"/>
                    <a:gd name="T124" fmla="*/ 332 w 447"/>
                    <a:gd name="T125" fmla="*/ 21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47" h="451">
                      <a:moveTo>
                        <a:pt x="332" y="210"/>
                      </a:moveTo>
                      <a:lnTo>
                        <a:pt x="429" y="112"/>
                      </a:lnTo>
                      <a:lnTo>
                        <a:pt x="429" y="112"/>
                      </a:lnTo>
                      <a:lnTo>
                        <a:pt x="437" y="102"/>
                      </a:lnTo>
                      <a:lnTo>
                        <a:pt x="442" y="91"/>
                      </a:lnTo>
                      <a:lnTo>
                        <a:pt x="447" y="79"/>
                      </a:lnTo>
                      <a:lnTo>
                        <a:pt x="447" y="66"/>
                      </a:lnTo>
                      <a:lnTo>
                        <a:pt x="447" y="53"/>
                      </a:lnTo>
                      <a:lnTo>
                        <a:pt x="442" y="41"/>
                      </a:lnTo>
                      <a:lnTo>
                        <a:pt x="437" y="29"/>
                      </a:lnTo>
                      <a:lnTo>
                        <a:pt x="429" y="20"/>
                      </a:lnTo>
                      <a:lnTo>
                        <a:pt x="429" y="20"/>
                      </a:lnTo>
                      <a:lnTo>
                        <a:pt x="417" y="10"/>
                      </a:lnTo>
                      <a:lnTo>
                        <a:pt x="406" y="5"/>
                      </a:lnTo>
                      <a:lnTo>
                        <a:pt x="394" y="1"/>
                      </a:lnTo>
                      <a:lnTo>
                        <a:pt x="381" y="0"/>
                      </a:lnTo>
                      <a:lnTo>
                        <a:pt x="370" y="1"/>
                      </a:lnTo>
                      <a:lnTo>
                        <a:pt x="357" y="5"/>
                      </a:lnTo>
                      <a:lnTo>
                        <a:pt x="345" y="10"/>
                      </a:lnTo>
                      <a:lnTo>
                        <a:pt x="335" y="20"/>
                      </a:lnTo>
                      <a:lnTo>
                        <a:pt x="238" y="116"/>
                      </a:lnTo>
                      <a:lnTo>
                        <a:pt x="238" y="116"/>
                      </a:lnTo>
                      <a:lnTo>
                        <a:pt x="232" y="126"/>
                      </a:lnTo>
                      <a:lnTo>
                        <a:pt x="227" y="134"/>
                      </a:lnTo>
                      <a:lnTo>
                        <a:pt x="222" y="144"/>
                      </a:lnTo>
                      <a:lnTo>
                        <a:pt x="220" y="156"/>
                      </a:lnTo>
                      <a:lnTo>
                        <a:pt x="41" y="336"/>
                      </a:lnTo>
                      <a:lnTo>
                        <a:pt x="41" y="336"/>
                      </a:lnTo>
                      <a:lnTo>
                        <a:pt x="33" y="346"/>
                      </a:lnTo>
                      <a:lnTo>
                        <a:pt x="28" y="360"/>
                      </a:lnTo>
                      <a:lnTo>
                        <a:pt x="26" y="373"/>
                      </a:lnTo>
                      <a:lnTo>
                        <a:pt x="28" y="386"/>
                      </a:lnTo>
                      <a:lnTo>
                        <a:pt x="7" y="408"/>
                      </a:lnTo>
                      <a:lnTo>
                        <a:pt x="7" y="408"/>
                      </a:lnTo>
                      <a:lnTo>
                        <a:pt x="3" y="411"/>
                      </a:lnTo>
                      <a:lnTo>
                        <a:pt x="2" y="416"/>
                      </a:lnTo>
                      <a:lnTo>
                        <a:pt x="0" y="426"/>
                      </a:lnTo>
                      <a:lnTo>
                        <a:pt x="2" y="436"/>
                      </a:lnTo>
                      <a:lnTo>
                        <a:pt x="3" y="439"/>
                      </a:lnTo>
                      <a:lnTo>
                        <a:pt x="7" y="444"/>
                      </a:lnTo>
                      <a:lnTo>
                        <a:pt x="7" y="444"/>
                      </a:lnTo>
                      <a:lnTo>
                        <a:pt x="12" y="448"/>
                      </a:lnTo>
                      <a:lnTo>
                        <a:pt x="17" y="449"/>
                      </a:lnTo>
                      <a:lnTo>
                        <a:pt x="26" y="451"/>
                      </a:lnTo>
                      <a:lnTo>
                        <a:pt x="26" y="451"/>
                      </a:lnTo>
                      <a:lnTo>
                        <a:pt x="36" y="449"/>
                      </a:lnTo>
                      <a:lnTo>
                        <a:pt x="40" y="448"/>
                      </a:lnTo>
                      <a:lnTo>
                        <a:pt x="44" y="444"/>
                      </a:lnTo>
                      <a:lnTo>
                        <a:pt x="64" y="423"/>
                      </a:lnTo>
                      <a:lnTo>
                        <a:pt x="64" y="423"/>
                      </a:lnTo>
                      <a:lnTo>
                        <a:pt x="77" y="424"/>
                      </a:lnTo>
                      <a:lnTo>
                        <a:pt x="77" y="424"/>
                      </a:lnTo>
                      <a:lnTo>
                        <a:pt x="87" y="424"/>
                      </a:lnTo>
                      <a:lnTo>
                        <a:pt x="97" y="421"/>
                      </a:lnTo>
                      <a:lnTo>
                        <a:pt x="107" y="416"/>
                      </a:lnTo>
                      <a:lnTo>
                        <a:pt x="115" y="409"/>
                      </a:lnTo>
                      <a:lnTo>
                        <a:pt x="294" y="229"/>
                      </a:lnTo>
                      <a:lnTo>
                        <a:pt x="294" y="229"/>
                      </a:lnTo>
                      <a:lnTo>
                        <a:pt x="304" y="227"/>
                      </a:lnTo>
                      <a:lnTo>
                        <a:pt x="314" y="224"/>
                      </a:lnTo>
                      <a:lnTo>
                        <a:pt x="324" y="217"/>
                      </a:lnTo>
                      <a:lnTo>
                        <a:pt x="332" y="210"/>
                      </a:lnTo>
                      <a:lnTo>
                        <a:pt x="332" y="2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" name="Freeform 47"/>
                <p:cNvSpPr>
                  <a:spLocks/>
                </p:cNvSpPr>
                <p:nvPr/>
              </p:nvSpPr>
              <p:spPr bwMode="auto">
                <a:xfrm>
                  <a:off x="1141625" y="4913679"/>
                  <a:ext cx="347127" cy="514132"/>
                </a:xfrm>
                <a:custGeom>
                  <a:avLst/>
                  <a:gdLst>
                    <a:gd name="T0" fmla="*/ 554 w 601"/>
                    <a:gd name="T1" fmla="*/ 456 h 672"/>
                    <a:gd name="T2" fmla="*/ 537 w 601"/>
                    <a:gd name="T3" fmla="*/ 470 h 672"/>
                    <a:gd name="T4" fmla="*/ 518 w 601"/>
                    <a:gd name="T5" fmla="*/ 480 h 672"/>
                    <a:gd name="T6" fmla="*/ 518 w 601"/>
                    <a:gd name="T7" fmla="*/ 571 h 672"/>
                    <a:gd name="T8" fmla="*/ 513 w 601"/>
                    <a:gd name="T9" fmla="*/ 582 h 672"/>
                    <a:gd name="T10" fmla="*/ 501 w 601"/>
                    <a:gd name="T11" fmla="*/ 587 h 672"/>
                    <a:gd name="T12" fmla="*/ 100 w 601"/>
                    <a:gd name="T13" fmla="*/ 587 h 672"/>
                    <a:gd name="T14" fmla="*/ 89 w 601"/>
                    <a:gd name="T15" fmla="*/ 582 h 672"/>
                    <a:gd name="T16" fmla="*/ 84 w 601"/>
                    <a:gd name="T17" fmla="*/ 571 h 672"/>
                    <a:gd name="T18" fmla="*/ 84 w 601"/>
                    <a:gd name="T19" fmla="*/ 101 h 672"/>
                    <a:gd name="T20" fmla="*/ 89 w 601"/>
                    <a:gd name="T21" fmla="*/ 90 h 672"/>
                    <a:gd name="T22" fmla="*/ 100 w 601"/>
                    <a:gd name="T23" fmla="*/ 85 h 672"/>
                    <a:gd name="T24" fmla="*/ 501 w 601"/>
                    <a:gd name="T25" fmla="*/ 85 h 672"/>
                    <a:gd name="T26" fmla="*/ 513 w 601"/>
                    <a:gd name="T27" fmla="*/ 90 h 672"/>
                    <a:gd name="T28" fmla="*/ 518 w 601"/>
                    <a:gd name="T29" fmla="*/ 101 h 672"/>
                    <a:gd name="T30" fmla="*/ 591 w 601"/>
                    <a:gd name="T31" fmla="*/ 151 h 672"/>
                    <a:gd name="T32" fmla="*/ 595 w 601"/>
                    <a:gd name="T33" fmla="*/ 138 h 672"/>
                    <a:gd name="T34" fmla="*/ 601 w 601"/>
                    <a:gd name="T35" fmla="*/ 101 h 672"/>
                    <a:gd name="T36" fmla="*/ 601 w 601"/>
                    <a:gd name="T37" fmla="*/ 91 h 672"/>
                    <a:gd name="T38" fmla="*/ 598 w 601"/>
                    <a:gd name="T39" fmla="*/ 71 h 672"/>
                    <a:gd name="T40" fmla="*/ 585 w 601"/>
                    <a:gd name="T41" fmla="*/ 45 h 672"/>
                    <a:gd name="T42" fmla="*/ 557 w 601"/>
                    <a:gd name="T43" fmla="*/ 18 h 672"/>
                    <a:gd name="T44" fmla="*/ 531 w 601"/>
                    <a:gd name="T45" fmla="*/ 5 h 672"/>
                    <a:gd name="T46" fmla="*/ 513 w 601"/>
                    <a:gd name="T47" fmla="*/ 2 h 672"/>
                    <a:gd name="T48" fmla="*/ 100 w 601"/>
                    <a:gd name="T49" fmla="*/ 0 h 672"/>
                    <a:gd name="T50" fmla="*/ 90 w 601"/>
                    <a:gd name="T51" fmla="*/ 2 h 672"/>
                    <a:gd name="T52" fmla="*/ 71 w 601"/>
                    <a:gd name="T53" fmla="*/ 5 h 672"/>
                    <a:gd name="T54" fmla="*/ 44 w 601"/>
                    <a:gd name="T55" fmla="*/ 18 h 672"/>
                    <a:gd name="T56" fmla="*/ 16 w 601"/>
                    <a:gd name="T57" fmla="*/ 45 h 672"/>
                    <a:gd name="T58" fmla="*/ 5 w 601"/>
                    <a:gd name="T59" fmla="*/ 71 h 672"/>
                    <a:gd name="T60" fmla="*/ 0 w 601"/>
                    <a:gd name="T61" fmla="*/ 91 h 672"/>
                    <a:gd name="T62" fmla="*/ 0 w 601"/>
                    <a:gd name="T63" fmla="*/ 571 h 672"/>
                    <a:gd name="T64" fmla="*/ 0 w 601"/>
                    <a:gd name="T65" fmla="*/ 581 h 672"/>
                    <a:gd name="T66" fmla="*/ 5 w 601"/>
                    <a:gd name="T67" fmla="*/ 601 h 672"/>
                    <a:gd name="T68" fmla="*/ 16 w 601"/>
                    <a:gd name="T69" fmla="*/ 627 h 672"/>
                    <a:gd name="T70" fmla="*/ 44 w 601"/>
                    <a:gd name="T71" fmla="*/ 655 h 672"/>
                    <a:gd name="T72" fmla="*/ 71 w 601"/>
                    <a:gd name="T73" fmla="*/ 667 h 672"/>
                    <a:gd name="T74" fmla="*/ 90 w 601"/>
                    <a:gd name="T75" fmla="*/ 672 h 672"/>
                    <a:gd name="T76" fmla="*/ 501 w 601"/>
                    <a:gd name="T77" fmla="*/ 672 h 672"/>
                    <a:gd name="T78" fmla="*/ 513 w 601"/>
                    <a:gd name="T79" fmla="*/ 672 h 672"/>
                    <a:gd name="T80" fmla="*/ 531 w 601"/>
                    <a:gd name="T81" fmla="*/ 667 h 672"/>
                    <a:gd name="T82" fmla="*/ 557 w 601"/>
                    <a:gd name="T83" fmla="*/ 655 h 672"/>
                    <a:gd name="T84" fmla="*/ 585 w 601"/>
                    <a:gd name="T85" fmla="*/ 627 h 672"/>
                    <a:gd name="T86" fmla="*/ 598 w 601"/>
                    <a:gd name="T87" fmla="*/ 601 h 672"/>
                    <a:gd name="T88" fmla="*/ 601 w 601"/>
                    <a:gd name="T89" fmla="*/ 581 h 672"/>
                    <a:gd name="T90" fmla="*/ 601 w 601"/>
                    <a:gd name="T91" fmla="*/ 408 h 6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01" h="672">
                      <a:moveTo>
                        <a:pt x="554" y="456"/>
                      </a:moveTo>
                      <a:lnTo>
                        <a:pt x="554" y="456"/>
                      </a:lnTo>
                      <a:lnTo>
                        <a:pt x="545" y="463"/>
                      </a:lnTo>
                      <a:lnTo>
                        <a:pt x="537" y="470"/>
                      </a:lnTo>
                      <a:lnTo>
                        <a:pt x="527" y="475"/>
                      </a:lnTo>
                      <a:lnTo>
                        <a:pt x="518" y="480"/>
                      </a:lnTo>
                      <a:lnTo>
                        <a:pt x="518" y="571"/>
                      </a:lnTo>
                      <a:lnTo>
                        <a:pt x="518" y="571"/>
                      </a:lnTo>
                      <a:lnTo>
                        <a:pt x="516" y="577"/>
                      </a:lnTo>
                      <a:lnTo>
                        <a:pt x="513" y="582"/>
                      </a:lnTo>
                      <a:lnTo>
                        <a:pt x="508" y="586"/>
                      </a:lnTo>
                      <a:lnTo>
                        <a:pt x="501" y="587"/>
                      </a:lnTo>
                      <a:lnTo>
                        <a:pt x="100" y="587"/>
                      </a:lnTo>
                      <a:lnTo>
                        <a:pt x="100" y="587"/>
                      </a:lnTo>
                      <a:lnTo>
                        <a:pt x="94" y="586"/>
                      </a:lnTo>
                      <a:lnTo>
                        <a:pt x="89" y="582"/>
                      </a:lnTo>
                      <a:lnTo>
                        <a:pt x="85" y="577"/>
                      </a:lnTo>
                      <a:lnTo>
                        <a:pt x="84" y="571"/>
                      </a:lnTo>
                      <a:lnTo>
                        <a:pt x="84" y="101"/>
                      </a:lnTo>
                      <a:lnTo>
                        <a:pt x="84" y="101"/>
                      </a:lnTo>
                      <a:lnTo>
                        <a:pt x="85" y="96"/>
                      </a:lnTo>
                      <a:lnTo>
                        <a:pt x="89" y="90"/>
                      </a:lnTo>
                      <a:lnTo>
                        <a:pt x="94" y="86"/>
                      </a:lnTo>
                      <a:lnTo>
                        <a:pt x="100" y="85"/>
                      </a:lnTo>
                      <a:lnTo>
                        <a:pt x="501" y="85"/>
                      </a:lnTo>
                      <a:lnTo>
                        <a:pt x="501" y="85"/>
                      </a:lnTo>
                      <a:lnTo>
                        <a:pt x="508" y="86"/>
                      </a:lnTo>
                      <a:lnTo>
                        <a:pt x="513" y="90"/>
                      </a:lnTo>
                      <a:lnTo>
                        <a:pt x="516" y="96"/>
                      </a:lnTo>
                      <a:lnTo>
                        <a:pt x="518" y="101"/>
                      </a:lnTo>
                      <a:lnTo>
                        <a:pt x="518" y="224"/>
                      </a:lnTo>
                      <a:lnTo>
                        <a:pt x="591" y="151"/>
                      </a:lnTo>
                      <a:lnTo>
                        <a:pt x="591" y="151"/>
                      </a:lnTo>
                      <a:lnTo>
                        <a:pt x="595" y="138"/>
                      </a:lnTo>
                      <a:lnTo>
                        <a:pt x="601" y="124"/>
                      </a:lnTo>
                      <a:lnTo>
                        <a:pt x="601" y="101"/>
                      </a:lnTo>
                      <a:lnTo>
                        <a:pt x="601" y="101"/>
                      </a:lnTo>
                      <a:lnTo>
                        <a:pt x="601" y="91"/>
                      </a:lnTo>
                      <a:lnTo>
                        <a:pt x="600" y="81"/>
                      </a:lnTo>
                      <a:lnTo>
                        <a:pt x="598" y="71"/>
                      </a:lnTo>
                      <a:lnTo>
                        <a:pt x="593" y="63"/>
                      </a:lnTo>
                      <a:lnTo>
                        <a:pt x="585" y="45"/>
                      </a:lnTo>
                      <a:lnTo>
                        <a:pt x="572" y="30"/>
                      </a:lnTo>
                      <a:lnTo>
                        <a:pt x="557" y="18"/>
                      </a:lnTo>
                      <a:lnTo>
                        <a:pt x="541" y="8"/>
                      </a:lnTo>
                      <a:lnTo>
                        <a:pt x="531" y="5"/>
                      </a:lnTo>
                      <a:lnTo>
                        <a:pt x="522" y="3"/>
                      </a:lnTo>
                      <a:lnTo>
                        <a:pt x="513" y="2"/>
                      </a:lnTo>
                      <a:lnTo>
                        <a:pt x="501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lnTo>
                        <a:pt x="90" y="2"/>
                      </a:lnTo>
                      <a:lnTo>
                        <a:pt x="81" y="3"/>
                      </a:lnTo>
                      <a:lnTo>
                        <a:pt x="71" y="5"/>
                      </a:lnTo>
                      <a:lnTo>
                        <a:pt x="61" y="8"/>
                      </a:lnTo>
                      <a:lnTo>
                        <a:pt x="44" y="18"/>
                      </a:lnTo>
                      <a:lnTo>
                        <a:pt x="30" y="30"/>
                      </a:lnTo>
                      <a:lnTo>
                        <a:pt x="16" y="45"/>
                      </a:lnTo>
                      <a:lnTo>
                        <a:pt x="8" y="63"/>
                      </a:lnTo>
                      <a:lnTo>
                        <a:pt x="5" y="71"/>
                      </a:lnTo>
                      <a:lnTo>
                        <a:pt x="2" y="81"/>
                      </a:lnTo>
                      <a:lnTo>
                        <a:pt x="0" y="91"/>
                      </a:lnTo>
                      <a:lnTo>
                        <a:pt x="0" y="101"/>
                      </a:lnTo>
                      <a:lnTo>
                        <a:pt x="0" y="571"/>
                      </a:lnTo>
                      <a:lnTo>
                        <a:pt x="0" y="571"/>
                      </a:lnTo>
                      <a:lnTo>
                        <a:pt x="0" y="581"/>
                      </a:lnTo>
                      <a:lnTo>
                        <a:pt x="2" y="591"/>
                      </a:lnTo>
                      <a:lnTo>
                        <a:pt x="5" y="601"/>
                      </a:lnTo>
                      <a:lnTo>
                        <a:pt x="8" y="611"/>
                      </a:lnTo>
                      <a:lnTo>
                        <a:pt x="16" y="627"/>
                      </a:lnTo>
                      <a:lnTo>
                        <a:pt x="30" y="642"/>
                      </a:lnTo>
                      <a:lnTo>
                        <a:pt x="44" y="655"/>
                      </a:lnTo>
                      <a:lnTo>
                        <a:pt x="61" y="664"/>
                      </a:lnTo>
                      <a:lnTo>
                        <a:pt x="71" y="667"/>
                      </a:lnTo>
                      <a:lnTo>
                        <a:pt x="81" y="670"/>
                      </a:lnTo>
                      <a:lnTo>
                        <a:pt x="90" y="672"/>
                      </a:lnTo>
                      <a:lnTo>
                        <a:pt x="100" y="672"/>
                      </a:lnTo>
                      <a:lnTo>
                        <a:pt x="501" y="672"/>
                      </a:lnTo>
                      <a:lnTo>
                        <a:pt x="501" y="672"/>
                      </a:lnTo>
                      <a:lnTo>
                        <a:pt x="513" y="672"/>
                      </a:lnTo>
                      <a:lnTo>
                        <a:pt x="522" y="670"/>
                      </a:lnTo>
                      <a:lnTo>
                        <a:pt x="531" y="667"/>
                      </a:lnTo>
                      <a:lnTo>
                        <a:pt x="541" y="664"/>
                      </a:lnTo>
                      <a:lnTo>
                        <a:pt x="557" y="655"/>
                      </a:lnTo>
                      <a:lnTo>
                        <a:pt x="572" y="642"/>
                      </a:lnTo>
                      <a:lnTo>
                        <a:pt x="585" y="627"/>
                      </a:lnTo>
                      <a:lnTo>
                        <a:pt x="593" y="611"/>
                      </a:lnTo>
                      <a:lnTo>
                        <a:pt x="598" y="601"/>
                      </a:lnTo>
                      <a:lnTo>
                        <a:pt x="600" y="591"/>
                      </a:lnTo>
                      <a:lnTo>
                        <a:pt x="601" y="581"/>
                      </a:lnTo>
                      <a:lnTo>
                        <a:pt x="601" y="571"/>
                      </a:lnTo>
                      <a:lnTo>
                        <a:pt x="601" y="408"/>
                      </a:lnTo>
                      <a:lnTo>
                        <a:pt x="554" y="4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75" name="TextBox 74"/>
            <p:cNvSpPr txBox="1"/>
            <p:nvPr/>
          </p:nvSpPr>
          <p:spPr>
            <a:xfrm>
              <a:off x="1905650" y="2547132"/>
              <a:ext cx="62398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Conceber o modelo operativo do sistema de facturação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selecção de fornecedores de sistemas informáticos para facturação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Desenvolver capacidades de facturação nos 3º e 4º níveis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Desenvolver capacidades de facturação nos 1º e 2º níveis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905650" y="3913229"/>
              <a:ext cx="6239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Aumentar as taxas consignadas e as taxas sobre receitas próprias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899932" y="4863273"/>
              <a:ext cx="62456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Consignar impostos existentes ao sector da saúde 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899932" y="5751956"/>
              <a:ext cx="6245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Introduzir novos impostos indirectos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Considerar introduzir outros mecanismos inovadores de financiamento. 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86000" y="76200"/>
            <a:ext cx="59752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24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24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2400" b="1">
                <a:solidFill>
                  <a:srgbClr val="000000"/>
                </a:solidFill>
                <a:latin typeface="Arial" pitchFamily="34" charset="0"/>
              </a:defRPr>
            </a:lvl5pPr>
            <a:lvl6pPr marL="3429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6pPr>
            <a:lvl7pPr marL="6858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7pPr>
            <a:lvl8pPr marL="10287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8pPr>
            <a:lvl9pPr marL="1371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dirty="0"/>
              <a:t>Aumentar a sustentabilidade do financiamento da saúde</a:t>
            </a:r>
          </a:p>
        </p:txBody>
      </p:sp>
    </p:spTree>
    <p:extLst>
      <p:ext uri="{BB962C8B-B14F-4D97-AF65-F5344CB8AC3E}">
        <p14:creationId xmlns:p14="http://schemas.microsoft.com/office/powerpoint/2010/main" val="2469788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3DCA0C7-BEBF-4177-8858-DF5B5A20492A}" type="slidenum">
              <a:rPr lang="pt-PT" smtClean="0">
                <a:solidFill>
                  <a:srgbClr val="000000"/>
                </a:solidFill>
                <a:latin typeface="Arial" charset="0"/>
              </a:rPr>
              <a:pPr/>
              <a:t>9</a:t>
            </a:fld>
            <a:endParaRPr lang="pt-PT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39654" y="838200"/>
            <a:ext cx="8216163" cy="4732806"/>
            <a:chOff x="927837" y="1344168"/>
            <a:chExt cx="8216163" cy="4033881"/>
          </a:xfrm>
        </p:grpSpPr>
        <p:grpSp>
          <p:nvGrpSpPr>
            <p:cNvPr id="6" name="Group 5"/>
            <p:cNvGrpSpPr/>
            <p:nvPr/>
          </p:nvGrpSpPr>
          <p:grpSpPr>
            <a:xfrm>
              <a:off x="991727" y="2203055"/>
              <a:ext cx="590166" cy="535417"/>
              <a:chOff x="1000776" y="2203055"/>
              <a:chExt cx="590166" cy="535417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1000776" y="2203055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60"/>
              <p:cNvSpPr>
                <a:spLocks noEditPoints="1"/>
              </p:cNvSpPr>
              <p:nvPr/>
            </p:nvSpPr>
            <p:spPr bwMode="auto">
              <a:xfrm>
                <a:off x="1090812" y="2296638"/>
                <a:ext cx="419894" cy="365235"/>
              </a:xfrm>
              <a:custGeom>
                <a:avLst/>
                <a:gdLst>
                  <a:gd name="T0" fmla="*/ 121 w 578"/>
                  <a:gd name="T1" fmla="*/ 1 h 578"/>
                  <a:gd name="T2" fmla="*/ 71 w 578"/>
                  <a:gd name="T3" fmla="*/ 16 h 578"/>
                  <a:gd name="T4" fmla="*/ 31 w 578"/>
                  <a:gd name="T5" fmla="*/ 49 h 578"/>
                  <a:gd name="T6" fmla="*/ 7 w 578"/>
                  <a:gd name="T7" fmla="*/ 95 h 578"/>
                  <a:gd name="T8" fmla="*/ 0 w 578"/>
                  <a:gd name="T9" fmla="*/ 444 h 578"/>
                  <a:gd name="T10" fmla="*/ 7 w 578"/>
                  <a:gd name="T11" fmla="*/ 484 h 578"/>
                  <a:gd name="T12" fmla="*/ 31 w 578"/>
                  <a:gd name="T13" fmla="*/ 529 h 578"/>
                  <a:gd name="T14" fmla="*/ 71 w 578"/>
                  <a:gd name="T15" fmla="*/ 562 h 578"/>
                  <a:gd name="T16" fmla="*/ 121 w 578"/>
                  <a:gd name="T17" fmla="*/ 578 h 578"/>
                  <a:gd name="T18" fmla="*/ 458 w 578"/>
                  <a:gd name="T19" fmla="*/ 578 h 578"/>
                  <a:gd name="T20" fmla="*/ 508 w 578"/>
                  <a:gd name="T21" fmla="*/ 562 h 578"/>
                  <a:gd name="T22" fmla="*/ 547 w 578"/>
                  <a:gd name="T23" fmla="*/ 529 h 578"/>
                  <a:gd name="T24" fmla="*/ 571 w 578"/>
                  <a:gd name="T25" fmla="*/ 484 h 578"/>
                  <a:gd name="T26" fmla="*/ 578 w 578"/>
                  <a:gd name="T27" fmla="*/ 135 h 578"/>
                  <a:gd name="T28" fmla="*/ 571 w 578"/>
                  <a:gd name="T29" fmla="*/ 95 h 578"/>
                  <a:gd name="T30" fmla="*/ 547 w 578"/>
                  <a:gd name="T31" fmla="*/ 49 h 578"/>
                  <a:gd name="T32" fmla="*/ 508 w 578"/>
                  <a:gd name="T33" fmla="*/ 16 h 578"/>
                  <a:gd name="T34" fmla="*/ 458 w 578"/>
                  <a:gd name="T35" fmla="*/ 1 h 578"/>
                  <a:gd name="T36" fmla="*/ 134 w 578"/>
                  <a:gd name="T37" fmla="*/ 521 h 578"/>
                  <a:gd name="T38" fmla="*/ 111 w 578"/>
                  <a:gd name="T39" fmla="*/ 518 h 578"/>
                  <a:gd name="T40" fmla="*/ 85 w 578"/>
                  <a:gd name="T41" fmla="*/ 504 h 578"/>
                  <a:gd name="T42" fmla="*/ 67 w 578"/>
                  <a:gd name="T43" fmla="*/ 481 h 578"/>
                  <a:gd name="T44" fmla="*/ 58 w 578"/>
                  <a:gd name="T45" fmla="*/ 451 h 578"/>
                  <a:gd name="T46" fmla="*/ 58 w 578"/>
                  <a:gd name="T47" fmla="*/ 284 h 578"/>
                  <a:gd name="T48" fmla="*/ 182 w 578"/>
                  <a:gd name="T49" fmla="*/ 335 h 578"/>
                  <a:gd name="T50" fmla="*/ 191 w 578"/>
                  <a:gd name="T51" fmla="*/ 345 h 578"/>
                  <a:gd name="T52" fmla="*/ 312 w 578"/>
                  <a:gd name="T53" fmla="*/ 240 h 578"/>
                  <a:gd name="T54" fmla="*/ 321 w 578"/>
                  <a:gd name="T55" fmla="*/ 226 h 578"/>
                  <a:gd name="T56" fmla="*/ 317 w 578"/>
                  <a:gd name="T57" fmla="*/ 205 h 578"/>
                  <a:gd name="T58" fmla="*/ 199 w 578"/>
                  <a:gd name="T59" fmla="*/ 98 h 578"/>
                  <a:gd name="T60" fmla="*/ 186 w 578"/>
                  <a:gd name="T61" fmla="*/ 98 h 578"/>
                  <a:gd name="T62" fmla="*/ 181 w 578"/>
                  <a:gd name="T63" fmla="*/ 157 h 578"/>
                  <a:gd name="T64" fmla="*/ 57 w 578"/>
                  <a:gd name="T65" fmla="*/ 135 h 578"/>
                  <a:gd name="T66" fmla="*/ 61 w 578"/>
                  <a:gd name="T67" fmla="*/ 113 h 578"/>
                  <a:gd name="T68" fmla="*/ 75 w 578"/>
                  <a:gd name="T69" fmla="*/ 86 h 578"/>
                  <a:gd name="T70" fmla="*/ 97 w 578"/>
                  <a:gd name="T71" fmla="*/ 68 h 578"/>
                  <a:gd name="T72" fmla="*/ 127 w 578"/>
                  <a:gd name="T73" fmla="*/ 58 h 578"/>
                  <a:gd name="T74" fmla="*/ 451 w 578"/>
                  <a:gd name="T75" fmla="*/ 58 h 578"/>
                  <a:gd name="T76" fmla="*/ 481 w 578"/>
                  <a:gd name="T77" fmla="*/ 68 h 578"/>
                  <a:gd name="T78" fmla="*/ 503 w 578"/>
                  <a:gd name="T79" fmla="*/ 86 h 578"/>
                  <a:gd name="T80" fmla="*/ 517 w 578"/>
                  <a:gd name="T81" fmla="*/ 113 h 578"/>
                  <a:gd name="T82" fmla="*/ 521 w 578"/>
                  <a:gd name="T83" fmla="*/ 295 h 578"/>
                  <a:gd name="T84" fmla="*/ 397 w 578"/>
                  <a:gd name="T85" fmla="*/ 248 h 578"/>
                  <a:gd name="T86" fmla="*/ 393 w 578"/>
                  <a:gd name="T87" fmla="*/ 236 h 578"/>
                  <a:gd name="T88" fmla="*/ 379 w 578"/>
                  <a:gd name="T89" fmla="*/ 236 h 578"/>
                  <a:gd name="T90" fmla="*/ 261 w 578"/>
                  <a:gd name="T91" fmla="*/ 343 h 578"/>
                  <a:gd name="T92" fmla="*/ 257 w 578"/>
                  <a:gd name="T93" fmla="*/ 364 h 578"/>
                  <a:gd name="T94" fmla="*/ 376 w 578"/>
                  <a:gd name="T95" fmla="*/ 477 h 578"/>
                  <a:gd name="T96" fmla="*/ 387 w 578"/>
                  <a:gd name="T97" fmla="*/ 483 h 578"/>
                  <a:gd name="T98" fmla="*/ 397 w 578"/>
                  <a:gd name="T99" fmla="*/ 473 h 578"/>
                  <a:gd name="T100" fmla="*/ 520 w 578"/>
                  <a:gd name="T101" fmla="*/ 421 h 578"/>
                  <a:gd name="T102" fmla="*/ 520 w 578"/>
                  <a:gd name="T103" fmla="*/ 451 h 578"/>
                  <a:gd name="T104" fmla="*/ 511 w 578"/>
                  <a:gd name="T105" fmla="*/ 481 h 578"/>
                  <a:gd name="T106" fmla="*/ 493 w 578"/>
                  <a:gd name="T107" fmla="*/ 504 h 578"/>
                  <a:gd name="T108" fmla="*/ 467 w 578"/>
                  <a:gd name="T109" fmla="*/ 518 h 578"/>
                  <a:gd name="T110" fmla="*/ 444 w 578"/>
                  <a:gd name="T111" fmla="*/ 521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78" h="578">
                    <a:moveTo>
                      <a:pt x="444" y="0"/>
                    </a:moveTo>
                    <a:lnTo>
                      <a:pt x="134" y="0"/>
                    </a:lnTo>
                    <a:lnTo>
                      <a:pt x="134" y="0"/>
                    </a:lnTo>
                    <a:lnTo>
                      <a:pt x="121" y="1"/>
                    </a:lnTo>
                    <a:lnTo>
                      <a:pt x="107" y="3"/>
                    </a:lnTo>
                    <a:lnTo>
                      <a:pt x="95" y="7"/>
                    </a:lnTo>
                    <a:lnTo>
                      <a:pt x="82" y="11"/>
                    </a:lnTo>
                    <a:lnTo>
                      <a:pt x="71" y="16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39" y="40"/>
                    </a:lnTo>
                    <a:lnTo>
                      <a:pt x="31" y="49"/>
                    </a:lnTo>
                    <a:lnTo>
                      <a:pt x="23" y="60"/>
                    </a:lnTo>
                    <a:lnTo>
                      <a:pt x="16" y="71"/>
                    </a:lnTo>
                    <a:lnTo>
                      <a:pt x="11" y="83"/>
                    </a:lnTo>
                    <a:lnTo>
                      <a:pt x="7" y="95"/>
                    </a:lnTo>
                    <a:lnTo>
                      <a:pt x="3" y="108"/>
                    </a:lnTo>
                    <a:lnTo>
                      <a:pt x="1" y="121"/>
                    </a:lnTo>
                    <a:lnTo>
                      <a:pt x="0" y="135"/>
                    </a:lnTo>
                    <a:lnTo>
                      <a:pt x="0" y="444"/>
                    </a:lnTo>
                    <a:lnTo>
                      <a:pt x="0" y="444"/>
                    </a:lnTo>
                    <a:lnTo>
                      <a:pt x="1" y="457"/>
                    </a:lnTo>
                    <a:lnTo>
                      <a:pt x="3" y="471"/>
                    </a:lnTo>
                    <a:lnTo>
                      <a:pt x="7" y="484"/>
                    </a:lnTo>
                    <a:lnTo>
                      <a:pt x="11" y="496"/>
                    </a:lnTo>
                    <a:lnTo>
                      <a:pt x="16" y="508"/>
                    </a:lnTo>
                    <a:lnTo>
                      <a:pt x="23" y="519"/>
                    </a:lnTo>
                    <a:lnTo>
                      <a:pt x="31" y="529"/>
                    </a:lnTo>
                    <a:lnTo>
                      <a:pt x="39" y="539"/>
                    </a:lnTo>
                    <a:lnTo>
                      <a:pt x="49" y="547"/>
                    </a:lnTo>
                    <a:lnTo>
                      <a:pt x="59" y="555"/>
                    </a:lnTo>
                    <a:lnTo>
                      <a:pt x="71" y="562"/>
                    </a:lnTo>
                    <a:lnTo>
                      <a:pt x="82" y="568"/>
                    </a:lnTo>
                    <a:lnTo>
                      <a:pt x="95" y="573"/>
                    </a:lnTo>
                    <a:lnTo>
                      <a:pt x="107" y="576"/>
                    </a:lnTo>
                    <a:lnTo>
                      <a:pt x="121" y="578"/>
                    </a:lnTo>
                    <a:lnTo>
                      <a:pt x="134" y="578"/>
                    </a:lnTo>
                    <a:lnTo>
                      <a:pt x="444" y="578"/>
                    </a:lnTo>
                    <a:lnTo>
                      <a:pt x="444" y="578"/>
                    </a:lnTo>
                    <a:lnTo>
                      <a:pt x="458" y="578"/>
                    </a:lnTo>
                    <a:lnTo>
                      <a:pt x="471" y="576"/>
                    </a:lnTo>
                    <a:lnTo>
                      <a:pt x="484" y="573"/>
                    </a:lnTo>
                    <a:lnTo>
                      <a:pt x="496" y="568"/>
                    </a:lnTo>
                    <a:lnTo>
                      <a:pt x="508" y="562"/>
                    </a:lnTo>
                    <a:lnTo>
                      <a:pt x="519" y="555"/>
                    </a:lnTo>
                    <a:lnTo>
                      <a:pt x="529" y="547"/>
                    </a:lnTo>
                    <a:lnTo>
                      <a:pt x="539" y="539"/>
                    </a:lnTo>
                    <a:lnTo>
                      <a:pt x="547" y="529"/>
                    </a:lnTo>
                    <a:lnTo>
                      <a:pt x="555" y="519"/>
                    </a:lnTo>
                    <a:lnTo>
                      <a:pt x="562" y="508"/>
                    </a:lnTo>
                    <a:lnTo>
                      <a:pt x="567" y="496"/>
                    </a:lnTo>
                    <a:lnTo>
                      <a:pt x="571" y="484"/>
                    </a:lnTo>
                    <a:lnTo>
                      <a:pt x="575" y="471"/>
                    </a:lnTo>
                    <a:lnTo>
                      <a:pt x="577" y="457"/>
                    </a:lnTo>
                    <a:lnTo>
                      <a:pt x="578" y="444"/>
                    </a:lnTo>
                    <a:lnTo>
                      <a:pt x="578" y="135"/>
                    </a:lnTo>
                    <a:lnTo>
                      <a:pt x="578" y="135"/>
                    </a:lnTo>
                    <a:lnTo>
                      <a:pt x="577" y="121"/>
                    </a:lnTo>
                    <a:lnTo>
                      <a:pt x="575" y="108"/>
                    </a:lnTo>
                    <a:lnTo>
                      <a:pt x="571" y="95"/>
                    </a:lnTo>
                    <a:lnTo>
                      <a:pt x="567" y="83"/>
                    </a:lnTo>
                    <a:lnTo>
                      <a:pt x="562" y="71"/>
                    </a:lnTo>
                    <a:lnTo>
                      <a:pt x="555" y="60"/>
                    </a:lnTo>
                    <a:lnTo>
                      <a:pt x="547" y="49"/>
                    </a:lnTo>
                    <a:lnTo>
                      <a:pt x="539" y="40"/>
                    </a:lnTo>
                    <a:lnTo>
                      <a:pt x="529" y="32"/>
                    </a:lnTo>
                    <a:lnTo>
                      <a:pt x="519" y="24"/>
                    </a:lnTo>
                    <a:lnTo>
                      <a:pt x="508" y="16"/>
                    </a:lnTo>
                    <a:lnTo>
                      <a:pt x="496" y="11"/>
                    </a:lnTo>
                    <a:lnTo>
                      <a:pt x="484" y="7"/>
                    </a:lnTo>
                    <a:lnTo>
                      <a:pt x="471" y="3"/>
                    </a:lnTo>
                    <a:lnTo>
                      <a:pt x="458" y="1"/>
                    </a:lnTo>
                    <a:lnTo>
                      <a:pt x="444" y="0"/>
                    </a:lnTo>
                    <a:lnTo>
                      <a:pt x="444" y="0"/>
                    </a:lnTo>
                    <a:close/>
                    <a:moveTo>
                      <a:pt x="444" y="521"/>
                    </a:moveTo>
                    <a:lnTo>
                      <a:pt x="134" y="521"/>
                    </a:lnTo>
                    <a:lnTo>
                      <a:pt x="134" y="521"/>
                    </a:lnTo>
                    <a:lnTo>
                      <a:pt x="127" y="520"/>
                    </a:lnTo>
                    <a:lnTo>
                      <a:pt x="119" y="519"/>
                    </a:lnTo>
                    <a:lnTo>
                      <a:pt x="111" y="518"/>
                    </a:lnTo>
                    <a:lnTo>
                      <a:pt x="105" y="515"/>
                    </a:lnTo>
                    <a:lnTo>
                      <a:pt x="97" y="511"/>
                    </a:lnTo>
                    <a:lnTo>
                      <a:pt x="92" y="508"/>
                    </a:lnTo>
                    <a:lnTo>
                      <a:pt x="85" y="504"/>
                    </a:lnTo>
                    <a:lnTo>
                      <a:pt x="80" y="498"/>
                    </a:lnTo>
                    <a:lnTo>
                      <a:pt x="75" y="493"/>
                    </a:lnTo>
                    <a:lnTo>
                      <a:pt x="71" y="486"/>
                    </a:lnTo>
                    <a:lnTo>
                      <a:pt x="67" y="481"/>
                    </a:lnTo>
                    <a:lnTo>
                      <a:pt x="63" y="473"/>
                    </a:lnTo>
                    <a:lnTo>
                      <a:pt x="61" y="467"/>
                    </a:lnTo>
                    <a:lnTo>
                      <a:pt x="59" y="459"/>
                    </a:lnTo>
                    <a:lnTo>
                      <a:pt x="58" y="451"/>
                    </a:lnTo>
                    <a:lnTo>
                      <a:pt x="57" y="444"/>
                    </a:lnTo>
                    <a:lnTo>
                      <a:pt x="57" y="284"/>
                    </a:lnTo>
                    <a:lnTo>
                      <a:pt x="57" y="284"/>
                    </a:lnTo>
                    <a:lnTo>
                      <a:pt x="58" y="284"/>
                    </a:lnTo>
                    <a:lnTo>
                      <a:pt x="181" y="284"/>
                    </a:lnTo>
                    <a:lnTo>
                      <a:pt x="181" y="330"/>
                    </a:lnTo>
                    <a:lnTo>
                      <a:pt x="181" y="330"/>
                    </a:lnTo>
                    <a:lnTo>
                      <a:pt x="182" y="335"/>
                    </a:lnTo>
                    <a:lnTo>
                      <a:pt x="184" y="340"/>
                    </a:lnTo>
                    <a:lnTo>
                      <a:pt x="186" y="343"/>
                    </a:lnTo>
                    <a:lnTo>
                      <a:pt x="188" y="345"/>
                    </a:lnTo>
                    <a:lnTo>
                      <a:pt x="191" y="345"/>
                    </a:lnTo>
                    <a:lnTo>
                      <a:pt x="194" y="345"/>
                    </a:lnTo>
                    <a:lnTo>
                      <a:pt x="199" y="343"/>
                    </a:lnTo>
                    <a:lnTo>
                      <a:pt x="203" y="340"/>
                    </a:lnTo>
                    <a:lnTo>
                      <a:pt x="312" y="240"/>
                    </a:lnTo>
                    <a:lnTo>
                      <a:pt x="312" y="240"/>
                    </a:lnTo>
                    <a:lnTo>
                      <a:pt x="317" y="236"/>
                    </a:lnTo>
                    <a:lnTo>
                      <a:pt x="319" y="231"/>
                    </a:lnTo>
                    <a:lnTo>
                      <a:pt x="321" y="226"/>
                    </a:lnTo>
                    <a:lnTo>
                      <a:pt x="321" y="221"/>
                    </a:lnTo>
                    <a:lnTo>
                      <a:pt x="321" y="215"/>
                    </a:lnTo>
                    <a:lnTo>
                      <a:pt x="319" y="211"/>
                    </a:lnTo>
                    <a:lnTo>
                      <a:pt x="317" y="205"/>
                    </a:lnTo>
                    <a:lnTo>
                      <a:pt x="312" y="201"/>
                    </a:lnTo>
                    <a:lnTo>
                      <a:pt x="203" y="102"/>
                    </a:lnTo>
                    <a:lnTo>
                      <a:pt x="203" y="102"/>
                    </a:lnTo>
                    <a:lnTo>
                      <a:pt x="199" y="98"/>
                    </a:lnTo>
                    <a:lnTo>
                      <a:pt x="194" y="96"/>
                    </a:lnTo>
                    <a:lnTo>
                      <a:pt x="191" y="96"/>
                    </a:lnTo>
                    <a:lnTo>
                      <a:pt x="188" y="96"/>
                    </a:lnTo>
                    <a:lnTo>
                      <a:pt x="186" y="98"/>
                    </a:lnTo>
                    <a:lnTo>
                      <a:pt x="184" y="102"/>
                    </a:lnTo>
                    <a:lnTo>
                      <a:pt x="182" y="106"/>
                    </a:lnTo>
                    <a:lnTo>
                      <a:pt x="181" y="111"/>
                    </a:lnTo>
                    <a:lnTo>
                      <a:pt x="181" y="157"/>
                    </a:lnTo>
                    <a:lnTo>
                      <a:pt x="58" y="157"/>
                    </a:lnTo>
                    <a:lnTo>
                      <a:pt x="58" y="157"/>
                    </a:lnTo>
                    <a:lnTo>
                      <a:pt x="57" y="157"/>
                    </a:lnTo>
                    <a:lnTo>
                      <a:pt x="57" y="135"/>
                    </a:lnTo>
                    <a:lnTo>
                      <a:pt x="57" y="135"/>
                    </a:lnTo>
                    <a:lnTo>
                      <a:pt x="58" y="128"/>
                    </a:lnTo>
                    <a:lnTo>
                      <a:pt x="59" y="120"/>
                    </a:lnTo>
                    <a:lnTo>
                      <a:pt x="61" y="113"/>
                    </a:lnTo>
                    <a:lnTo>
                      <a:pt x="63" y="105"/>
                    </a:lnTo>
                    <a:lnTo>
                      <a:pt x="67" y="98"/>
                    </a:lnTo>
                    <a:lnTo>
                      <a:pt x="71" y="92"/>
                    </a:lnTo>
                    <a:lnTo>
                      <a:pt x="75" y="86"/>
                    </a:lnTo>
                    <a:lnTo>
                      <a:pt x="80" y="81"/>
                    </a:lnTo>
                    <a:lnTo>
                      <a:pt x="85" y="75"/>
                    </a:lnTo>
                    <a:lnTo>
                      <a:pt x="92" y="71"/>
                    </a:lnTo>
                    <a:lnTo>
                      <a:pt x="97" y="68"/>
                    </a:lnTo>
                    <a:lnTo>
                      <a:pt x="105" y="64"/>
                    </a:lnTo>
                    <a:lnTo>
                      <a:pt x="111" y="61"/>
                    </a:lnTo>
                    <a:lnTo>
                      <a:pt x="119" y="59"/>
                    </a:lnTo>
                    <a:lnTo>
                      <a:pt x="127" y="58"/>
                    </a:lnTo>
                    <a:lnTo>
                      <a:pt x="134" y="58"/>
                    </a:lnTo>
                    <a:lnTo>
                      <a:pt x="444" y="58"/>
                    </a:lnTo>
                    <a:lnTo>
                      <a:pt x="444" y="58"/>
                    </a:lnTo>
                    <a:lnTo>
                      <a:pt x="451" y="58"/>
                    </a:lnTo>
                    <a:lnTo>
                      <a:pt x="459" y="59"/>
                    </a:lnTo>
                    <a:lnTo>
                      <a:pt x="467" y="61"/>
                    </a:lnTo>
                    <a:lnTo>
                      <a:pt x="473" y="64"/>
                    </a:lnTo>
                    <a:lnTo>
                      <a:pt x="481" y="68"/>
                    </a:lnTo>
                    <a:lnTo>
                      <a:pt x="486" y="71"/>
                    </a:lnTo>
                    <a:lnTo>
                      <a:pt x="493" y="75"/>
                    </a:lnTo>
                    <a:lnTo>
                      <a:pt x="498" y="81"/>
                    </a:lnTo>
                    <a:lnTo>
                      <a:pt x="503" y="86"/>
                    </a:lnTo>
                    <a:lnTo>
                      <a:pt x="508" y="92"/>
                    </a:lnTo>
                    <a:lnTo>
                      <a:pt x="511" y="98"/>
                    </a:lnTo>
                    <a:lnTo>
                      <a:pt x="515" y="105"/>
                    </a:lnTo>
                    <a:lnTo>
                      <a:pt x="517" y="113"/>
                    </a:lnTo>
                    <a:lnTo>
                      <a:pt x="519" y="120"/>
                    </a:lnTo>
                    <a:lnTo>
                      <a:pt x="520" y="128"/>
                    </a:lnTo>
                    <a:lnTo>
                      <a:pt x="521" y="135"/>
                    </a:lnTo>
                    <a:lnTo>
                      <a:pt x="521" y="295"/>
                    </a:lnTo>
                    <a:lnTo>
                      <a:pt x="521" y="295"/>
                    </a:lnTo>
                    <a:lnTo>
                      <a:pt x="520" y="295"/>
                    </a:lnTo>
                    <a:lnTo>
                      <a:pt x="397" y="295"/>
                    </a:lnTo>
                    <a:lnTo>
                      <a:pt x="397" y="248"/>
                    </a:lnTo>
                    <a:lnTo>
                      <a:pt x="397" y="248"/>
                    </a:lnTo>
                    <a:lnTo>
                      <a:pt x="397" y="243"/>
                    </a:lnTo>
                    <a:lnTo>
                      <a:pt x="394" y="239"/>
                    </a:lnTo>
                    <a:lnTo>
                      <a:pt x="393" y="236"/>
                    </a:lnTo>
                    <a:lnTo>
                      <a:pt x="390" y="234"/>
                    </a:lnTo>
                    <a:lnTo>
                      <a:pt x="387" y="233"/>
                    </a:lnTo>
                    <a:lnTo>
                      <a:pt x="384" y="234"/>
                    </a:lnTo>
                    <a:lnTo>
                      <a:pt x="379" y="236"/>
                    </a:lnTo>
                    <a:lnTo>
                      <a:pt x="376" y="239"/>
                    </a:lnTo>
                    <a:lnTo>
                      <a:pt x="266" y="339"/>
                    </a:lnTo>
                    <a:lnTo>
                      <a:pt x="266" y="339"/>
                    </a:lnTo>
                    <a:lnTo>
                      <a:pt x="261" y="343"/>
                    </a:lnTo>
                    <a:lnTo>
                      <a:pt x="259" y="347"/>
                    </a:lnTo>
                    <a:lnTo>
                      <a:pt x="257" y="353"/>
                    </a:lnTo>
                    <a:lnTo>
                      <a:pt x="257" y="358"/>
                    </a:lnTo>
                    <a:lnTo>
                      <a:pt x="257" y="364"/>
                    </a:lnTo>
                    <a:lnTo>
                      <a:pt x="259" y="368"/>
                    </a:lnTo>
                    <a:lnTo>
                      <a:pt x="261" y="373"/>
                    </a:lnTo>
                    <a:lnTo>
                      <a:pt x="266" y="377"/>
                    </a:lnTo>
                    <a:lnTo>
                      <a:pt x="376" y="477"/>
                    </a:lnTo>
                    <a:lnTo>
                      <a:pt x="376" y="477"/>
                    </a:lnTo>
                    <a:lnTo>
                      <a:pt x="379" y="481"/>
                    </a:lnTo>
                    <a:lnTo>
                      <a:pt x="384" y="483"/>
                    </a:lnTo>
                    <a:lnTo>
                      <a:pt x="387" y="483"/>
                    </a:lnTo>
                    <a:lnTo>
                      <a:pt x="390" y="482"/>
                    </a:lnTo>
                    <a:lnTo>
                      <a:pt x="393" y="481"/>
                    </a:lnTo>
                    <a:lnTo>
                      <a:pt x="394" y="477"/>
                    </a:lnTo>
                    <a:lnTo>
                      <a:pt x="397" y="473"/>
                    </a:lnTo>
                    <a:lnTo>
                      <a:pt x="397" y="468"/>
                    </a:lnTo>
                    <a:lnTo>
                      <a:pt x="397" y="421"/>
                    </a:lnTo>
                    <a:lnTo>
                      <a:pt x="520" y="421"/>
                    </a:lnTo>
                    <a:lnTo>
                      <a:pt x="520" y="421"/>
                    </a:lnTo>
                    <a:lnTo>
                      <a:pt x="521" y="421"/>
                    </a:lnTo>
                    <a:lnTo>
                      <a:pt x="521" y="444"/>
                    </a:lnTo>
                    <a:lnTo>
                      <a:pt x="521" y="444"/>
                    </a:lnTo>
                    <a:lnTo>
                      <a:pt x="520" y="451"/>
                    </a:lnTo>
                    <a:lnTo>
                      <a:pt x="519" y="459"/>
                    </a:lnTo>
                    <a:lnTo>
                      <a:pt x="517" y="467"/>
                    </a:lnTo>
                    <a:lnTo>
                      <a:pt x="515" y="473"/>
                    </a:lnTo>
                    <a:lnTo>
                      <a:pt x="511" y="481"/>
                    </a:lnTo>
                    <a:lnTo>
                      <a:pt x="508" y="486"/>
                    </a:lnTo>
                    <a:lnTo>
                      <a:pt x="503" y="493"/>
                    </a:lnTo>
                    <a:lnTo>
                      <a:pt x="498" y="498"/>
                    </a:lnTo>
                    <a:lnTo>
                      <a:pt x="493" y="504"/>
                    </a:lnTo>
                    <a:lnTo>
                      <a:pt x="486" y="508"/>
                    </a:lnTo>
                    <a:lnTo>
                      <a:pt x="481" y="511"/>
                    </a:lnTo>
                    <a:lnTo>
                      <a:pt x="473" y="515"/>
                    </a:lnTo>
                    <a:lnTo>
                      <a:pt x="467" y="518"/>
                    </a:lnTo>
                    <a:lnTo>
                      <a:pt x="459" y="519"/>
                    </a:lnTo>
                    <a:lnTo>
                      <a:pt x="451" y="520"/>
                    </a:lnTo>
                    <a:lnTo>
                      <a:pt x="444" y="521"/>
                    </a:lnTo>
                    <a:lnTo>
                      <a:pt x="444" y="5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991727" y="4494826"/>
              <a:ext cx="590166" cy="535417"/>
              <a:chOff x="991727" y="2883312"/>
              <a:chExt cx="590166" cy="535417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991727" y="2883312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5"/>
              <p:cNvSpPr>
                <a:spLocks noEditPoints="1"/>
              </p:cNvSpPr>
              <p:nvPr/>
            </p:nvSpPr>
            <p:spPr bwMode="auto">
              <a:xfrm>
                <a:off x="1143117" y="2937486"/>
                <a:ext cx="296862" cy="441325"/>
              </a:xfrm>
              <a:custGeom>
                <a:avLst/>
                <a:gdLst>
                  <a:gd name="T0" fmla="*/ 233 w 374"/>
                  <a:gd name="T1" fmla="*/ 552 h 556"/>
                  <a:gd name="T2" fmla="*/ 305 w 374"/>
                  <a:gd name="T3" fmla="*/ 523 h 556"/>
                  <a:gd name="T4" fmla="*/ 338 w 374"/>
                  <a:gd name="T5" fmla="*/ 494 h 556"/>
                  <a:gd name="T6" fmla="*/ 362 w 374"/>
                  <a:gd name="T7" fmla="*/ 457 h 556"/>
                  <a:gd name="T8" fmla="*/ 373 w 374"/>
                  <a:gd name="T9" fmla="*/ 413 h 556"/>
                  <a:gd name="T10" fmla="*/ 371 w 374"/>
                  <a:gd name="T11" fmla="*/ 361 h 556"/>
                  <a:gd name="T12" fmla="*/ 351 w 374"/>
                  <a:gd name="T13" fmla="*/ 302 h 556"/>
                  <a:gd name="T14" fmla="*/ 291 w 374"/>
                  <a:gd name="T15" fmla="*/ 195 h 556"/>
                  <a:gd name="T16" fmla="*/ 208 w 374"/>
                  <a:gd name="T17" fmla="*/ 46 h 556"/>
                  <a:gd name="T18" fmla="*/ 194 w 374"/>
                  <a:gd name="T19" fmla="*/ 4 h 556"/>
                  <a:gd name="T20" fmla="*/ 187 w 374"/>
                  <a:gd name="T21" fmla="*/ 0 h 556"/>
                  <a:gd name="T22" fmla="*/ 181 w 374"/>
                  <a:gd name="T23" fmla="*/ 6 h 556"/>
                  <a:gd name="T24" fmla="*/ 145 w 374"/>
                  <a:gd name="T25" fmla="*/ 90 h 556"/>
                  <a:gd name="T26" fmla="*/ 32 w 374"/>
                  <a:gd name="T27" fmla="*/ 286 h 556"/>
                  <a:gd name="T28" fmla="*/ 11 w 374"/>
                  <a:gd name="T29" fmla="*/ 331 h 556"/>
                  <a:gd name="T30" fmla="*/ 0 w 374"/>
                  <a:gd name="T31" fmla="*/ 387 h 556"/>
                  <a:gd name="T32" fmla="*/ 4 w 374"/>
                  <a:gd name="T33" fmla="*/ 435 h 556"/>
                  <a:gd name="T34" fmla="*/ 22 w 374"/>
                  <a:gd name="T35" fmla="*/ 476 h 556"/>
                  <a:gd name="T36" fmla="*/ 50 w 374"/>
                  <a:gd name="T37" fmla="*/ 508 h 556"/>
                  <a:gd name="T38" fmla="*/ 97 w 374"/>
                  <a:gd name="T39" fmla="*/ 538 h 556"/>
                  <a:gd name="T40" fmla="*/ 187 w 374"/>
                  <a:gd name="T41" fmla="*/ 556 h 556"/>
                  <a:gd name="T42" fmla="*/ 115 w 374"/>
                  <a:gd name="T43" fmla="*/ 401 h 556"/>
                  <a:gd name="T44" fmla="*/ 121 w 374"/>
                  <a:gd name="T45" fmla="*/ 396 h 556"/>
                  <a:gd name="T46" fmla="*/ 134 w 374"/>
                  <a:gd name="T47" fmla="*/ 401 h 556"/>
                  <a:gd name="T48" fmla="*/ 179 w 374"/>
                  <a:gd name="T49" fmla="*/ 410 h 556"/>
                  <a:gd name="T50" fmla="*/ 201 w 374"/>
                  <a:gd name="T51" fmla="*/ 406 h 556"/>
                  <a:gd name="T52" fmla="*/ 208 w 374"/>
                  <a:gd name="T53" fmla="*/ 394 h 556"/>
                  <a:gd name="T54" fmla="*/ 201 w 374"/>
                  <a:gd name="T55" fmla="*/ 380 h 556"/>
                  <a:gd name="T56" fmla="*/ 174 w 374"/>
                  <a:gd name="T57" fmla="*/ 367 h 556"/>
                  <a:gd name="T58" fmla="*/ 129 w 374"/>
                  <a:gd name="T59" fmla="*/ 344 h 556"/>
                  <a:gd name="T60" fmla="*/ 110 w 374"/>
                  <a:gd name="T61" fmla="*/ 318 h 556"/>
                  <a:gd name="T62" fmla="*/ 107 w 374"/>
                  <a:gd name="T63" fmla="*/ 297 h 556"/>
                  <a:gd name="T64" fmla="*/ 122 w 374"/>
                  <a:gd name="T65" fmla="*/ 255 h 556"/>
                  <a:gd name="T66" fmla="*/ 167 w 374"/>
                  <a:gd name="T67" fmla="*/ 230 h 556"/>
                  <a:gd name="T68" fmla="*/ 169 w 374"/>
                  <a:gd name="T69" fmla="*/ 198 h 556"/>
                  <a:gd name="T70" fmla="*/ 204 w 374"/>
                  <a:gd name="T71" fmla="*/ 196 h 556"/>
                  <a:gd name="T72" fmla="*/ 211 w 374"/>
                  <a:gd name="T73" fmla="*/ 203 h 556"/>
                  <a:gd name="T74" fmla="*/ 236 w 374"/>
                  <a:gd name="T75" fmla="*/ 230 h 556"/>
                  <a:gd name="T76" fmla="*/ 259 w 374"/>
                  <a:gd name="T77" fmla="*/ 239 h 556"/>
                  <a:gd name="T78" fmla="*/ 254 w 374"/>
                  <a:gd name="T79" fmla="*/ 282 h 556"/>
                  <a:gd name="T80" fmla="*/ 248 w 374"/>
                  <a:gd name="T81" fmla="*/ 287 h 556"/>
                  <a:gd name="T82" fmla="*/ 243 w 374"/>
                  <a:gd name="T83" fmla="*/ 287 h 556"/>
                  <a:gd name="T84" fmla="*/ 197 w 374"/>
                  <a:gd name="T85" fmla="*/ 276 h 556"/>
                  <a:gd name="T86" fmla="*/ 177 w 374"/>
                  <a:gd name="T87" fmla="*/ 280 h 556"/>
                  <a:gd name="T88" fmla="*/ 170 w 374"/>
                  <a:gd name="T89" fmla="*/ 291 h 556"/>
                  <a:gd name="T90" fmla="*/ 176 w 374"/>
                  <a:gd name="T91" fmla="*/ 300 h 556"/>
                  <a:gd name="T92" fmla="*/ 210 w 374"/>
                  <a:gd name="T93" fmla="*/ 317 h 556"/>
                  <a:gd name="T94" fmla="*/ 258 w 374"/>
                  <a:gd name="T95" fmla="*/ 346 h 556"/>
                  <a:gd name="T96" fmla="*/ 273 w 374"/>
                  <a:gd name="T97" fmla="*/ 388 h 556"/>
                  <a:gd name="T98" fmla="*/ 263 w 374"/>
                  <a:gd name="T99" fmla="*/ 424 h 556"/>
                  <a:gd name="T100" fmla="*/ 224 w 374"/>
                  <a:gd name="T101" fmla="*/ 455 h 556"/>
                  <a:gd name="T102" fmla="*/ 209 w 374"/>
                  <a:gd name="T103" fmla="*/ 490 h 556"/>
                  <a:gd name="T104" fmla="*/ 173 w 374"/>
                  <a:gd name="T105" fmla="*/ 495 h 556"/>
                  <a:gd name="T106" fmla="*/ 166 w 374"/>
                  <a:gd name="T107" fmla="*/ 490 h 556"/>
                  <a:gd name="T108" fmla="*/ 150 w 374"/>
                  <a:gd name="T109" fmla="*/ 459 h 556"/>
                  <a:gd name="T110" fmla="*/ 110 w 374"/>
                  <a:gd name="T111" fmla="*/ 447 h 556"/>
                  <a:gd name="T112" fmla="*/ 106 w 374"/>
                  <a:gd name="T113" fmla="*/ 437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4" h="556">
                    <a:moveTo>
                      <a:pt x="187" y="556"/>
                    </a:moveTo>
                    <a:lnTo>
                      <a:pt x="187" y="556"/>
                    </a:lnTo>
                    <a:lnTo>
                      <a:pt x="209" y="555"/>
                    </a:lnTo>
                    <a:lnTo>
                      <a:pt x="233" y="552"/>
                    </a:lnTo>
                    <a:lnTo>
                      <a:pt x="255" y="546"/>
                    </a:lnTo>
                    <a:lnTo>
                      <a:pt x="276" y="538"/>
                    </a:lnTo>
                    <a:lnTo>
                      <a:pt x="296" y="528"/>
                    </a:lnTo>
                    <a:lnTo>
                      <a:pt x="305" y="523"/>
                    </a:lnTo>
                    <a:lnTo>
                      <a:pt x="314" y="516"/>
                    </a:lnTo>
                    <a:lnTo>
                      <a:pt x="323" y="509"/>
                    </a:lnTo>
                    <a:lnTo>
                      <a:pt x="331" y="502"/>
                    </a:lnTo>
                    <a:lnTo>
                      <a:pt x="338" y="494"/>
                    </a:lnTo>
                    <a:lnTo>
                      <a:pt x="345" y="486"/>
                    </a:lnTo>
                    <a:lnTo>
                      <a:pt x="352" y="477"/>
                    </a:lnTo>
                    <a:lnTo>
                      <a:pt x="357" y="467"/>
                    </a:lnTo>
                    <a:lnTo>
                      <a:pt x="362" y="457"/>
                    </a:lnTo>
                    <a:lnTo>
                      <a:pt x="366" y="447"/>
                    </a:lnTo>
                    <a:lnTo>
                      <a:pt x="370" y="436"/>
                    </a:lnTo>
                    <a:lnTo>
                      <a:pt x="372" y="425"/>
                    </a:lnTo>
                    <a:lnTo>
                      <a:pt x="373" y="413"/>
                    </a:lnTo>
                    <a:lnTo>
                      <a:pt x="374" y="400"/>
                    </a:lnTo>
                    <a:lnTo>
                      <a:pt x="374" y="388"/>
                    </a:lnTo>
                    <a:lnTo>
                      <a:pt x="373" y="375"/>
                    </a:lnTo>
                    <a:lnTo>
                      <a:pt x="371" y="361"/>
                    </a:lnTo>
                    <a:lnTo>
                      <a:pt x="367" y="347"/>
                    </a:lnTo>
                    <a:lnTo>
                      <a:pt x="363" y="332"/>
                    </a:lnTo>
                    <a:lnTo>
                      <a:pt x="357" y="318"/>
                    </a:lnTo>
                    <a:lnTo>
                      <a:pt x="351" y="302"/>
                    </a:lnTo>
                    <a:lnTo>
                      <a:pt x="343" y="287"/>
                    </a:lnTo>
                    <a:lnTo>
                      <a:pt x="343" y="287"/>
                    </a:lnTo>
                    <a:lnTo>
                      <a:pt x="315" y="238"/>
                    </a:lnTo>
                    <a:lnTo>
                      <a:pt x="291" y="195"/>
                    </a:lnTo>
                    <a:lnTo>
                      <a:pt x="247" y="121"/>
                    </a:lnTo>
                    <a:lnTo>
                      <a:pt x="229" y="89"/>
                    </a:lnTo>
                    <a:lnTo>
                      <a:pt x="215" y="60"/>
                    </a:lnTo>
                    <a:lnTo>
                      <a:pt x="208" y="46"/>
                    </a:lnTo>
                    <a:lnTo>
                      <a:pt x="203" y="32"/>
                    </a:lnTo>
                    <a:lnTo>
                      <a:pt x="198" y="18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2"/>
                    </a:lnTo>
                    <a:lnTo>
                      <a:pt x="191" y="1"/>
                    </a:lnTo>
                    <a:lnTo>
                      <a:pt x="189" y="0"/>
                    </a:lnTo>
                    <a:lnTo>
                      <a:pt x="187" y="0"/>
                    </a:lnTo>
                    <a:lnTo>
                      <a:pt x="184" y="2"/>
                    </a:lnTo>
                    <a:lnTo>
                      <a:pt x="181" y="3"/>
                    </a:lnTo>
                    <a:lnTo>
                      <a:pt x="181" y="6"/>
                    </a:lnTo>
                    <a:lnTo>
                      <a:pt x="181" y="6"/>
                    </a:lnTo>
                    <a:lnTo>
                      <a:pt x="177" y="19"/>
                    </a:lnTo>
                    <a:lnTo>
                      <a:pt x="173" y="33"/>
                    </a:lnTo>
                    <a:lnTo>
                      <a:pt x="160" y="61"/>
                    </a:lnTo>
                    <a:lnTo>
                      <a:pt x="145" y="90"/>
                    </a:lnTo>
                    <a:lnTo>
                      <a:pt x="127" y="121"/>
                    </a:lnTo>
                    <a:lnTo>
                      <a:pt x="83" y="195"/>
                    </a:lnTo>
                    <a:lnTo>
                      <a:pt x="59" y="237"/>
                    </a:lnTo>
                    <a:lnTo>
                      <a:pt x="32" y="286"/>
                    </a:lnTo>
                    <a:lnTo>
                      <a:pt x="32" y="286"/>
                    </a:lnTo>
                    <a:lnTo>
                      <a:pt x="23" y="301"/>
                    </a:lnTo>
                    <a:lnTo>
                      <a:pt x="17" y="317"/>
                    </a:lnTo>
                    <a:lnTo>
                      <a:pt x="11" y="331"/>
                    </a:lnTo>
                    <a:lnTo>
                      <a:pt x="7" y="346"/>
                    </a:lnTo>
                    <a:lnTo>
                      <a:pt x="3" y="360"/>
                    </a:lnTo>
                    <a:lnTo>
                      <a:pt x="1" y="374"/>
                    </a:lnTo>
                    <a:lnTo>
                      <a:pt x="0" y="387"/>
                    </a:lnTo>
                    <a:lnTo>
                      <a:pt x="0" y="400"/>
                    </a:lnTo>
                    <a:lnTo>
                      <a:pt x="0" y="413"/>
                    </a:lnTo>
                    <a:lnTo>
                      <a:pt x="2" y="424"/>
                    </a:lnTo>
                    <a:lnTo>
                      <a:pt x="4" y="435"/>
                    </a:lnTo>
                    <a:lnTo>
                      <a:pt x="8" y="446"/>
                    </a:lnTo>
                    <a:lnTo>
                      <a:pt x="12" y="457"/>
                    </a:lnTo>
                    <a:lnTo>
                      <a:pt x="17" y="466"/>
                    </a:lnTo>
                    <a:lnTo>
                      <a:pt x="22" y="476"/>
                    </a:lnTo>
                    <a:lnTo>
                      <a:pt x="28" y="485"/>
                    </a:lnTo>
                    <a:lnTo>
                      <a:pt x="36" y="494"/>
                    </a:lnTo>
                    <a:lnTo>
                      <a:pt x="42" y="502"/>
                    </a:lnTo>
                    <a:lnTo>
                      <a:pt x="50" y="508"/>
                    </a:lnTo>
                    <a:lnTo>
                      <a:pt x="59" y="516"/>
                    </a:lnTo>
                    <a:lnTo>
                      <a:pt x="68" y="522"/>
                    </a:lnTo>
                    <a:lnTo>
                      <a:pt x="78" y="528"/>
                    </a:lnTo>
                    <a:lnTo>
                      <a:pt x="97" y="538"/>
                    </a:lnTo>
                    <a:lnTo>
                      <a:pt x="119" y="546"/>
                    </a:lnTo>
                    <a:lnTo>
                      <a:pt x="140" y="552"/>
                    </a:lnTo>
                    <a:lnTo>
                      <a:pt x="164" y="555"/>
                    </a:lnTo>
                    <a:lnTo>
                      <a:pt x="187" y="556"/>
                    </a:lnTo>
                    <a:lnTo>
                      <a:pt x="187" y="556"/>
                    </a:lnTo>
                    <a:close/>
                    <a:moveTo>
                      <a:pt x="106" y="437"/>
                    </a:moveTo>
                    <a:lnTo>
                      <a:pt x="115" y="401"/>
                    </a:lnTo>
                    <a:lnTo>
                      <a:pt x="115" y="401"/>
                    </a:lnTo>
                    <a:lnTo>
                      <a:pt x="116" y="399"/>
                    </a:lnTo>
                    <a:lnTo>
                      <a:pt x="117" y="398"/>
                    </a:lnTo>
                    <a:lnTo>
                      <a:pt x="119" y="397"/>
                    </a:lnTo>
                    <a:lnTo>
                      <a:pt x="121" y="396"/>
                    </a:lnTo>
                    <a:lnTo>
                      <a:pt x="121" y="396"/>
                    </a:lnTo>
                    <a:lnTo>
                      <a:pt x="125" y="397"/>
                    </a:lnTo>
                    <a:lnTo>
                      <a:pt x="125" y="397"/>
                    </a:lnTo>
                    <a:lnTo>
                      <a:pt x="134" y="401"/>
                    </a:lnTo>
                    <a:lnTo>
                      <a:pt x="147" y="406"/>
                    </a:lnTo>
                    <a:lnTo>
                      <a:pt x="161" y="409"/>
                    </a:lnTo>
                    <a:lnTo>
                      <a:pt x="170" y="410"/>
                    </a:lnTo>
                    <a:lnTo>
                      <a:pt x="179" y="410"/>
                    </a:lnTo>
                    <a:lnTo>
                      <a:pt x="179" y="410"/>
                    </a:lnTo>
                    <a:lnTo>
                      <a:pt x="187" y="410"/>
                    </a:lnTo>
                    <a:lnTo>
                      <a:pt x="196" y="408"/>
                    </a:lnTo>
                    <a:lnTo>
                      <a:pt x="201" y="406"/>
                    </a:lnTo>
                    <a:lnTo>
                      <a:pt x="205" y="403"/>
                    </a:lnTo>
                    <a:lnTo>
                      <a:pt x="207" y="399"/>
                    </a:lnTo>
                    <a:lnTo>
                      <a:pt x="208" y="394"/>
                    </a:lnTo>
                    <a:lnTo>
                      <a:pt x="208" y="394"/>
                    </a:lnTo>
                    <a:lnTo>
                      <a:pt x="208" y="390"/>
                    </a:lnTo>
                    <a:lnTo>
                      <a:pt x="207" y="387"/>
                    </a:lnTo>
                    <a:lnTo>
                      <a:pt x="205" y="384"/>
                    </a:lnTo>
                    <a:lnTo>
                      <a:pt x="201" y="380"/>
                    </a:lnTo>
                    <a:lnTo>
                      <a:pt x="197" y="377"/>
                    </a:lnTo>
                    <a:lnTo>
                      <a:pt x="191" y="374"/>
                    </a:lnTo>
                    <a:lnTo>
                      <a:pt x="174" y="367"/>
                    </a:lnTo>
                    <a:lnTo>
                      <a:pt x="174" y="367"/>
                    </a:lnTo>
                    <a:lnTo>
                      <a:pt x="163" y="363"/>
                    </a:lnTo>
                    <a:lnTo>
                      <a:pt x="150" y="358"/>
                    </a:lnTo>
                    <a:lnTo>
                      <a:pt x="139" y="351"/>
                    </a:lnTo>
                    <a:lnTo>
                      <a:pt x="129" y="344"/>
                    </a:lnTo>
                    <a:lnTo>
                      <a:pt x="120" y="335"/>
                    </a:lnTo>
                    <a:lnTo>
                      <a:pt x="116" y="330"/>
                    </a:lnTo>
                    <a:lnTo>
                      <a:pt x="112" y="325"/>
                    </a:lnTo>
                    <a:lnTo>
                      <a:pt x="110" y="318"/>
                    </a:lnTo>
                    <a:lnTo>
                      <a:pt x="108" y="311"/>
                    </a:lnTo>
                    <a:lnTo>
                      <a:pt x="107" y="305"/>
                    </a:lnTo>
                    <a:lnTo>
                      <a:pt x="107" y="297"/>
                    </a:lnTo>
                    <a:lnTo>
                      <a:pt x="107" y="297"/>
                    </a:lnTo>
                    <a:lnTo>
                      <a:pt x="108" y="286"/>
                    </a:lnTo>
                    <a:lnTo>
                      <a:pt x="111" y="275"/>
                    </a:lnTo>
                    <a:lnTo>
                      <a:pt x="116" y="264"/>
                    </a:lnTo>
                    <a:lnTo>
                      <a:pt x="122" y="255"/>
                    </a:lnTo>
                    <a:lnTo>
                      <a:pt x="131" y="247"/>
                    </a:lnTo>
                    <a:lnTo>
                      <a:pt x="141" y="240"/>
                    </a:lnTo>
                    <a:lnTo>
                      <a:pt x="154" y="235"/>
                    </a:lnTo>
                    <a:lnTo>
                      <a:pt x="167" y="230"/>
                    </a:lnTo>
                    <a:lnTo>
                      <a:pt x="167" y="203"/>
                    </a:lnTo>
                    <a:lnTo>
                      <a:pt x="167" y="203"/>
                    </a:lnTo>
                    <a:lnTo>
                      <a:pt x="167" y="200"/>
                    </a:lnTo>
                    <a:lnTo>
                      <a:pt x="169" y="198"/>
                    </a:lnTo>
                    <a:lnTo>
                      <a:pt x="171" y="196"/>
                    </a:lnTo>
                    <a:lnTo>
                      <a:pt x="175" y="196"/>
                    </a:lnTo>
                    <a:lnTo>
                      <a:pt x="204" y="196"/>
                    </a:lnTo>
                    <a:lnTo>
                      <a:pt x="204" y="196"/>
                    </a:lnTo>
                    <a:lnTo>
                      <a:pt x="207" y="196"/>
                    </a:lnTo>
                    <a:lnTo>
                      <a:pt x="209" y="198"/>
                    </a:lnTo>
                    <a:lnTo>
                      <a:pt x="210" y="200"/>
                    </a:lnTo>
                    <a:lnTo>
                      <a:pt x="211" y="203"/>
                    </a:lnTo>
                    <a:lnTo>
                      <a:pt x="211" y="227"/>
                    </a:lnTo>
                    <a:lnTo>
                      <a:pt x="211" y="227"/>
                    </a:lnTo>
                    <a:lnTo>
                      <a:pt x="224" y="228"/>
                    </a:lnTo>
                    <a:lnTo>
                      <a:pt x="236" y="230"/>
                    </a:lnTo>
                    <a:lnTo>
                      <a:pt x="247" y="234"/>
                    </a:lnTo>
                    <a:lnTo>
                      <a:pt x="257" y="238"/>
                    </a:lnTo>
                    <a:lnTo>
                      <a:pt x="257" y="238"/>
                    </a:lnTo>
                    <a:lnTo>
                      <a:pt x="259" y="239"/>
                    </a:lnTo>
                    <a:lnTo>
                      <a:pt x="262" y="241"/>
                    </a:lnTo>
                    <a:lnTo>
                      <a:pt x="263" y="245"/>
                    </a:lnTo>
                    <a:lnTo>
                      <a:pt x="262" y="247"/>
                    </a:lnTo>
                    <a:lnTo>
                      <a:pt x="254" y="282"/>
                    </a:lnTo>
                    <a:lnTo>
                      <a:pt x="254" y="282"/>
                    </a:lnTo>
                    <a:lnTo>
                      <a:pt x="253" y="285"/>
                    </a:lnTo>
                    <a:lnTo>
                      <a:pt x="250" y="286"/>
                    </a:lnTo>
                    <a:lnTo>
                      <a:pt x="248" y="287"/>
                    </a:lnTo>
                    <a:lnTo>
                      <a:pt x="246" y="287"/>
                    </a:lnTo>
                    <a:lnTo>
                      <a:pt x="246" y="287"/>
                    </a:lnTo>
                    <a:lnTo>
                      <a:pt x="243" y="287"/>
                    </a:lnTo>
                    <a:lnTo>
                      <a:pt x="243" y="287"/>
                    </a:lnTo>
                    <a:lnTo>
                      <a:pt x="235" y="284"/>
                    </a:lnTo>
                    <a:lnTo>
                      <a:pt x="225" y="280"/>
                    </a:lnTo>
                    <a:lnTo>
                      <a:pt x="211" y="277"/>
                    </a:lnTo>
                    <a:lnTo>
                      <a:pt x="197" y="276"/>
                    </a:lnTo>
                    <a:lnTo>
                      <a:pt x="197" y="276"/>
                    </a:lnTo>
                    <a:lnTo>
                      <a:pt x="186" y="277"/>
                    </a:lnTo>
                    <a:lnTo>
                      <a:pt x="181" y="278"/>
                    </a:lnTo>
                    <a:lnTo>
                      <a:pt x="177" y="280"/>
                    </a:lnTo>
                    <a:lnTo>
                      <a:pt x="175" y="282"/>
                    </a:lnTo>
                    <a:lnTo>
                      <a:pt x="173" y="285"/>
                    </a:lnTo>
                    <a:lnTo>
                      <a:pt x="171" y="288"/>
                    </a:lnTo>
                    <a:lnTo>
                      <a:pt x="170" y="291"/>
                    </a:lnTo>
                    <a:lnTo>
                      <a:pt x="170" y="291"/>
                    </a:lnTo>
                    <a:lnTo>
                      <a:pt x="171" y="295"/>
                    </a:lnTo>
                    <a:lnTo>
                      <a:pt x="173" y="297"/>
                    </a:lnTo>
                    <a:lnTo>
                      <a:pt x="176" y="300"/>
                    </a:lnTo>
                    <a:lnTo>
                      <a:pt x="179" y="304"/>
                    </a:lnTo>
                    <a:lnTo>
                      <a:pt x="191" y="310"/>
                    </a:lnTo>
                    <a:lnTo>
                      <a:pt x="210" y="317"/>
                    </a:lnTo>
                    <a:lnTo>
                      <a:pt x="210" y="317"/>
                    </a:lnTo>
                    <a:lnTo>
                      <a:pt x="226" y="324"/>
                    </a:lnTo>
                    <a:lnTo>
                      <a:pt x="238" y="330"/>
                    </a:lnTo>
                    <a:lnTo>
                      <a:pt x="249" y="338"/>
                    </a:lnTo>
                    <a:lnTo>
                      <a:pt x="258" y="346"/>
                    </a:lnTo>
                    <a:lnTo>
                      <a:pt x="265" y="355"/>
                    </a:lnTo>
                    <a:lnTo>
                      <a:pt x="269" y="365"/>
                    </a:lnTo>
                    <a:lnTo>
                      <a:pt x="272" y="376"/>
                    </a:lnTo>
                    <a:lnTo>
                      <a:pt x="273" y="388"/>
                    </a:lnTo>
                    <a:lnTo>
                      <a:pt x="273" y="388"/>
                    </a:lnTo>
                    <a:lnTo>
                      <a:pt x="272" y="401"/>
                    </a:lnTo>
                    <a:lnTo>
                      <a:pt x="268" y="413"/>
                    </a:lnTo>
                    <a:lnTo>
                      <a:pt x="263" y="424"/>
                    </a:lnTo>
                    <a:lnTo>
                      <a:pt x="256" y="434"/>
                    </a:lnTo>
                    <a:lnTo>
                      <a:pt x="247" y="441"/>
                    </a:lnTo>
                    <a:lnTo>
                      <a:pt x="236" y="449"/>
                    </a:lnTo>
                    <a:lnTo>
                      <a:pt x="224" y="455"/>
                    </a:lnTo>
                    <a:lnTo>
                      <a:pt x="209" y="458"/>
                    </a:lnTo>
                    <a:lnTo>
                      <a:pt x="209" y="487"/>
                    </a:lnTo>
                    <a:lnTo>
                      <a:pt x="209" y="487"/>
                    </a:lnTo>
                    <a:lnTo>
                      <a:pt x="209" y="490"/>
                    </a:lnTo>
                    <a:lnTo>
                      <a:pt x="207" y="493"/>
                    </a:lnTo>
                    <a:lnTo>
                      <a:pt x="205" y="495"/>
                    </a:lnTo>
                    <a:lnTo>
                      <a:pt x="201" y="495"/>
                    </a:lnTo>
                    <a:lnTo>
                      <a:pt x="173" y="495"/>
                    </a:lnTo>
                    <a:lnTo>
                      <a:pt x="173" y="495"/>
                    </a:lnTo>
                    <a:lnTo>
                      <a:pt x="169" y="495"/>
                    </a:lnTo>
                    <a:lnTo>
                      <a:pt x="167" y="493"/>
                    </a:lnTo>
                    <a:lnTo>
                      <a:pt x="166" y="490"/>
                    </a:lnTo>
                    <a:lnTo>
                      <a:pt x="165" y="487"/>
                    </a:lnTo>
                    <a:lnTo>
                      <a:pt x="165" y="461"/>
                    </a:lnTo>
                    <a:lnTo>
                      <a:pt x="165" y="461"/>
                    </a:lnTo>
                    <a:lnTo>
                      <a:pt x="150" y="459"/>
                    </a:lnTo>
                    <a:lnTo>
                      <a:pt x="135" y="456"/>
                    </a:lnTo>
                    <a:lnTo>
                      <a:pt x="121" y="453"/>
                    </a:lnTo>
                    <a:lnTo>
                      <a:pt x="110" y="447"/>
                    </a:lnTo>
                    <a:lnTo>
                      <a:pt x="110" y="447"/>
                    </a:lnTo>
                    <a:lnTo>
                      <a:pt x="107" y="446"/>
                    </a:lnTo>
                    <a:lnTo>
                      <a:pt x="106" y="443"/>
                    </a:lnTo>
                    <a:lnTo>
                      <a:pt x="105" y="440"/>
                    </a:lnTo>
                    <a:lnTo>
                      <a:pt x="106" y="437"/>
                    </a:lnTo>
                    <a:lnTo>
                      <a:pt x="106" y="4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759638" y="2332950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Realizar uma análise económica da oferta e procura de financiamento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759638" y="4621045"/>
              <a:ext cx="7384362" cy="34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Aumentar as taxas moderadoras</a:t>
              </a:r>
            </a:p>
          </p:txBody>
        </p:sp>
        <p:grpSp>
          <p:nvGrpSpPr>
            <p:cNvPr id="65" name="Group 4"/>
            <p:cNvGrpSpPr>
              <a:grpSpLocks noChangeAspect="1"/>
            </p:cNvGrpSpPr>
            <p:nvPr/>
          </p:nvGrpSpPr>
          <p:grpSpPr bwMode="auto">
            <a:xfrm>
              <a:off x="927837" y="1344168"/>
              <a:ext cx="454750" cy="486446"/>
              <a:chOff x="284" y="283"/>
              <a:chExt cx="842" cy="1133"/>
            </a:xfrm>
            <a:solidFill>
              <a:schemeClr val="bg1"/>
            </a:solidFill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>
                <a:off x="284" y="1337"/>
                <a:ext cx="842" cy="79"/>
              </a:xfrm>
              <a:custGeom>
                <a:avLst/>
                <a:gdLst>
                  <a:gd name="T0" fmla="*/ 1684 w 1684"/>
                  <a:gd name="T1" fmla="*/ 88 h 159"/>
                  <a:gd name="T2" fmla="*/ 1682 w 1684"/>
                  <a:gd name="T3" fmla="*/ 100 h 159"/>
                  <a:gd name="T4" fmla="*/ 1679 w 1684"/>
                  <a:gd name="T5" fmla="*/ 111 h 159"/>
                  <a:gd name="T6" fmla="*/ 1673 w 1684"/>
                  <a:gd name="T7" fmla="*/ 121 h 159"/>
                  <a:gd name="T8" fmla="*/ 1667 w 1684"/>
                  <a:gd name="T9" fmla="*/ 131 h 159"/>
                  <a:gd name="T10" fmla="*/ 1659 w 1684"/>
                  <a:gd name="T11" fmla="*/ 138 h 159"/>
                  <a:gd name="T12" fmla="*/ 1650 w 1684"/>
                  <a:gd name="T13" fmla="*/ 146 h 159"/>
                  <a:gd name="T14" fmla="*/ 1640 w 1684"/>
                  <a:gd name="T15" fmla="*/ 152 h 159"/>
                  <a:gd name="T16" fmla="*/ 1629 w 1684"/>
                  <a:gd name="T17" fmla="*/ 156 h 159"/>
                  <a:gd name="T18" fmla="*/ 1617 w 1684"/>
                  <a:gd name="T19" fmla="*/ 159 h 159"/>
                  <a:gd name="T20" fmla="*/ 1606 w 1684"/>
                  <a:gd name="T21" fmla="*/ 159 h 159"/>
                  <a:gd name="T22" fmla="*/ 71 w 1684"/>
                  <a:gd name="T23" fmla="*/ 159 h 159"/>
                  <a:gd name="T24" fmla="*/ 59 w 1684"/>
                  <a:gd name="T25" fmla="*/ 158 h 159"/>
                  <a:gd name="T26" fmla="*/ 48 w 1684"/>
                  <a:gd name="T27" fmla="*/ 154 h 159"/>
                  <a:gd name="T28" fmla="*/ 38 w 1684"/>
                  <a:gd name="T29" fmla="*/ 148 h 159"/>
                  <a:gd name="T30" fmla="*/ 28 w 1684"/>
                  <a:gd name="T31" fmla="*/ 142 h 159"/>
                  <a:gd name="T32" fmla="*/ 21 w 1684"/>
                  <a:gd name="T33" fmla="*/ 135 h 159"/>
                  <a:gd name="T34" fmla="*/ 13 w 1684"/>
                  <a:gd name="T35" fmla="*/ 125 h 159"/>
                  <a:gd name="T36" fmla="*/ 7 w 1684"/>
                  <a:gd name="T37" fmla="*/ 115 h 159"/>
                  <a:gd name="T38" fmla="*/ 4 w 1684"/>
                  <a:gd name="T39" fmla="*/ 104 h 159"/>
                  <a:gd name="T40" fmla="*/ 0 w 1684"/>
                  <a:gd name="T41" fmla="*/ 92 h 159"/>
                  <a:gd name="T42" fmla="*/ 0 w 1684"/>
                  <a:gd name="T43" fmla="*/ 81 h 159"/>
                  <a:gd name="T44" fmla="*/ 0 w 1684"/>
                  <a:gd name="T45" fmla="*/ 67 h 159"/>
                  <a:gd name="T46" fmla="*/ 4 w 1684"/>
                  <a:gd name="T47" fmla="*/ 56 h 159"/>
                  <a:gd name="T48" fmla="*/ 7 w 1684"/>
                  <a:gd name="T49" fmla="*/ 46 h 159"/>
                  <a:gd name="T50" fmla="*/ 13 w 1684"/>
                  <a:gd name="T51" fmla="*/ 37 h 159"/>
                  <a:gd name="T52" fmla="*/ 21 w 1684"/>
                  <a:gd name="T53" fmla="*/ 27 h 159"/>
                  <a:gd name="T54" fmla="*/ 28 w 1684"/>
                  <a:gd name="T55" fmla="*/ 19 h 159"/>
                  <a:gd name="T56" fmla="*/ 38 w 1684"/>
                  <a:gd name="T57" fmla="*/ 12 h 159"/>
                  <a:gd name="T58" fmla="*/ 48 w 1684"/>
                  <a:gd name="T59" fmla="*/ 8 h 159"/>
                  <a:gd name="T60" fmla="*/ 59 w 1684"/>
                  <a:gd name="T61" fmla="*/ 4 h 159"/>
                  <a:gd name="T62" fmla="*/ 71 w 1684"/>
                  <a:gd name="T63" fmla="*/ 2 h 159"/>
                  <a:gd name="T64" fmla="*/ 1606 w 1684"/>
                  <a:gd name="T65" fmla="*/ 0 h 159"/>
                  <a:gd name="T66" fmla="*/ 1617 w 1684"/>
                  <a:gd name="T67" fmla="*/ 2 h 159"/>
                  <a:gd name="T68" fmla="*/ 1629 w 1684"/>
                  <a:gd name="T69" fmla="*/ 4 h 159"/>
                  <a:gd name="T70" fmla="*/ 1640 w 1684"/>
                  <a:gd name="T71" fmla="*/ 8 h 159"/>
                  <a:gd name="T72" fmla="*/ 1650 w 1684"/>
                  <a:gd name="T73" fmla="*/ 13 h 159"/>
                  <a:gd name="T74" fmla="*/ 1659 w 1684"/>
                  <a:gd name="T75" fmla="*/ 21 h 159"/>
                  <a:gd name="T76" fmla="*/ 1667 w 1684"/>
                  <a:gd name="T77" fmla="*/ 29 h 159"/>
                  <a:gd name="T78" fmla="*/ 1673 w 1684"/>
                  <a:gd name="T79" fmla="*/ 38 h 159"/>
                  <a:gd name="T80" fmla="*/ 1679 w 1684"/>
                  <a:gd name="T81" fmla="*/ 50 h 159"/>
                  <a:gd name="T82" fmla="*/ 1682 w 1684"/>
                  <a:gd name="T83" fmla="*/ 60 h 159"/>
                  <a:gd name="T84" fmla="*/ 1684 w 1684"/>
                  <a:gd name="T85" fmla="*/ 7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84" h="159">
                    <a:moveTo>
                      <a:pt x="1684" y="81"/>
                    </a:moveTo>
                    <a:lnTo>
                      <a:pt x="1684" y="85"/>
                    </a:lnTo>
                    <a:lnTo>
                      <a:pt x="1684" y="88"/>
                    </a:lnTo>
                    <a:lnTo>
                      <a:pt x="1684" y="92"/>
                    </a:lnTo>
                    <a:lnTo>
                      <a:pt x="1682" y="96"/>
                    </a:lnTo>
                    <a:lnTo>
                      <a:pt x="1682" y="100"/>
                    </a:lnTo>
                    <a:lnTo>
                      <a:pt x="1681" y="104"/>
                    </a:lnTo>
                    <a:lnTo>
                      <a:pt x="1681" y="108"/>
                    </a:lnTo>
                    <a:lnTo>
                      <a:pt x="1679" y="111"/>
                    </a:lnTo>
                    <a:lnTo>
                      <a:pt x="1677" y="115"/>
                    </a:lnTo>
                    <a:lnTo>
                      <a:pt x="1675" y="117"/>
                    </a:lnTo>
                    <a:lnTo>
                      <a:pt x="1673" y="121"/>
                    </a:lnTo>
                    <a:lnTo>
                      <a:pt x="1671" y="125"/>
                    </a:lnTo>
                    <a:lnTo>
                      <a:pt x="1669" y="127"/>
                    </a:lnTo>
                    <a:lnTo>
                      <a:pt x="1667" y="131"/>
                    </a:lnTo>
                    <a:lnTo>
                      <a:pt x="1663" y="135"/>
                    </a:lnTo>
                    <a:lnTo>
                      <a:pt x="1661" y="136"/>
                    </a:lnTo>
                    <a:lnTo>
                      <a:pt x="1659" y="138"/>
                    </a:lnTo>
                    <a:lnTo>
                      <a:pt x="1656" y="142"/>
                    </a:lnTo>
                    <a:lnTo>
                      <a:pt x="1652" y="144"/>
                    </a:lnTo>
                    <a:lnTo>
                      <a:pt x="1650" y="146"/>
                    </a:lnTo>
                    <a:lnTo>
                      <a:pt x="1646" y="148"/>
                    </a:lnTo>
                    <a:lnTo>
                      <a:pt x="1642" y="150"/>
                    </a:lnTo>
                    <a:lnTo>
                      <a:pt x="1640" y="152"/>
                    </a:lnTo>
                    <a:lnTo>
                      <a:pt x="1636" y="154"/>
                    </a:lnTo>
                    <a:lnTo>
                      <a:pt x="1633" y="156"/>
                    </a:lnTo>
                    <a:lnTo>
                      <a:pt x="1629" y="156"/>
                    </a:lnTo>
                    <a:lnTo>
                      <a:pt x="1625" y="158"/>
                    </a:lnTo>
                    <a:lnTo>
                      <a:pt x="1621" y="158"/>
                    </a:lnTo>
                    <a:lnTo>
                      <a:pt x="1617" y="159"/>
                    </a:lnTo>
                    <a:lnTo>
                      <a:pt x="1613" y="159"/>
                    </a:lnTo>
                    <a:lnTo>
                      <a:pt x="1609" y="159"/>
                    </a:lnTo>
                    <a:lnTo>
                      <a:pt x="1606" y="159"/>
                    </a:lnTo>
                    <a:lnTo>
                      <a:pt x="78" y="159"/>
                    </a:lnTo>
                    <a:lnTo>
                      <a:pt x="75" y="159"/>
                    </a:lnTo>
                    <a:lnTo>
                      <a:pt x="71" y="159"/>
                    </a:lnTo>
                    <a:lnTo>
                      <a:pt x="67" y="159"/>
                    </a:lnTo>
                    <a:lnTo>
                      <a:pt x="63" y="158"/>
                    </a:lnTo>
                    <a:lnTo>
                      <a:pt x="59" y="158"/>
                    </a:lnTo>
                    <a:lnTo>
                      <a:pt x="55" y="156"/>
                    </a:lnTo>
                    <a:lnTo>
                      <a:pt x="52" y="156"/>
                    </a:lnTo>
                    <a:lnTo>
                      <a:pt x="48" y="154"/>
                    </a:lnTo>
                    <a:lnTo>
                      <a:pt x="44" y="152"/>
                    </a:lnTo>
                    <a:lnTo>
                      <a:pt x="42" y="150"/>
                    </a:lnTo>
                    <a:lnTo>
                      <a:pt x="38" y="148"/>
                    </a:lnTo>
                    <a:lnTo>
                      <a:pt x="34" y="146"/>
                    </a:lnTo>
                    <a:lnTo>
                      <a:pt x="32" y="144"/>
                    </a:lnTo>
                    <a:lnTo>
                      <a:pt x="28" y="142"/>
                    </a:lnTo>
                    <a:lnTo>
                      <a:pt x="27" y="138"/>
                    </a:lnTo>
                    <a:lnTo>
                      <a:pt x="23" y="136"/>
                    </a:lnTo>
                    <a:lnTo>
                      <a:pt x="21" y="135"/>
                    </a:lnTo>
                    <a:lnTo>
                      <a:pt x="17" y="131"/>
                    </a:lnTo>
                    <a:lnTo>
                      <a:pt x="15" y="127"/>
                    </a:lnTo>
                    <a:lnTo>
                      <a:pt x="13" y="125"/>
                    </a:lnTo>
                    <a:lnTo>
                      <a:pt x="11" y="121"/>
                    </a:lnTo>
                    <a:lnTo>
                      <a:pt x="9" y="117"/>
                    </a:lnTo>
                    <a:lnTo>
                      <a:pt x="7" y="115"/>
                    </a:lnTo>
                    <a:lnTo>
                      <a:pt x="5" y="111"/>
                    </a:lnTo>
                    <a:lnTo>
                      <a:pt x="5" y="108"/>
                    </a:lnTo>
                    <a:lnTo>
                      <a:pt x="4" y="104"/>
                    </a:lnTo>
                    <a:lnTo>
                      <a:pt x="2" y="100"/>
                    </a:lnTo>
                    <a:lnTo>
                      <a:pt x="2" y="96"/>
                    </a:lnTo>
                    <a:lnTo>
                      <a:pt x="0" y="92"/>
                    </a:lnTo>
                    <a:lnTo>
                      <a:pt x="0" y="88"/>
                    </a:lnTo>
                    <a:lnTo>
                      <a:pt x="0" y="85"/>
                    </a:lnTo>
                    <a:lnTo>
                      <a:pt x="0" y="81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67"/>
                    </a:lnTo>
                    <a:lnTo>
                      <a:pt x="2" y="63"/>
                    </a:lnTo>
                    <a:lnTo>
                      <a:pt x="2" y="60"/>
                    </a:lnTo>
                    <a:lnTo>
                      <a:pt x="4" y="56"/>
                    </a:lnTo>
                    <a:lnTo>
                      <a:pt x="5" y="52"/>
                    </a:lnTo>
                    <a:lnTo>
                      <a:pt x="5" y="50"/>
                    </a:lnTo>
                    <a:lnTo>
                      <a:pt x="7" y="46"/>
                    </a:lnTo>
                    <a:lnTo>
                      <a:pt x="9" y="42"/>
                    </a:lnTo>
                    <a:lnTo>
                      <a:pt x="11" y="38"/>
                    </a:lnTo>
                    <a:lnTo>
                      <a:pt x="13" y="37"/>
                    </a:lnTo>
                    <a:lnTo>
                      <a:pt x="15" y="33"/>
                    </a:lnTo>
                    <a:lnTo>
                      <a:pt x="17" y="29"/>
                    </a:lnTo>
                    <a:lnTo>
                      <a:pt x="21" y="27"/>
                    </a:lnTo>
                    <a:lnTo>
                      <a:pt x="23" y="23"/>
                    </a:lnTo>
                    <a:lnTo>
                      <a:pt x="27" y="21"/>
                    </a:lnTo>
                    <a:lnTo>
                      <a:pt x="28" y="19"/>
                    </a:lnTo>
                    <a:lnTo>
                      <a:pt x="32" y="17"/>
                    </a:lnTo>
                    <a:lnTo>
                      <a:pt x="34" y="13"/>
                    </a:lnTo>
                    <a:lnTo>
                      <a:pt x="38" y="12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8" y="8"/>
                    </a:lnTo>
                    <a:lnTo>
                      <a:pt x="52" y="6"/>
                    </a:lnTo>
                    <a:lnTo>
                      <a:pt x="55" y="4"/>
                    </a:lnTo>
                    <a:lnTo>
                      <a:pt x="59" y="4"/>
                    </a:lnTo>
                    <a:lnTo>
                      <a:pt x="63" y="2"/>
                    </a:lnTo>
                    <a:lnTo>
                      <a:pt x="67" y="2"/>
                    </a:lnTo>
                    <a:lnTo>
                      <a:pt x="71" y="2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1606" y="0"/>
                    </a:lnTo>
                    <a:lnTo>
                      <a:pt x="1609" y="0"/>
                    </a:lnTo>
                    <a:lnTo>
                      <a:pt x="1613" y="2"/>
                    </a:lnTo>
                    <a:lnTo>
                      <a:pt x="1617" y="2"/>
                    </a:lnTo>
                    <a:lnTo>
                      <a:pt x="1621" y="2"/>
                    </a:lnTo>
                    <a:lnTo>
                      <a:pt x="1625" y="4"/>
                    </a:lnTo>
                    <a:lnTo>
                      <a:pt x="1629" y="4"/>
                    </a:lnTo>
                    <a:lnTo>
                      <a:pt x="1633" y="6"/>
                    </a:lnTo>
                    <a:lnTo>
                      <a:pt x="1636" y="8"/>
                    </a:lnTo>
                    <a:lnTo>
                      <a:pt x="1640" y="8"/>
                    </a:lnTo>
                    <a:lnTo>
                      <a:pt x="1642" y="10"/>
                    </a:lnTo>
                    <a:lnTo>
                      <a:pt x="1646" y="12"/>
                    </a:lnTo>
                    <a:lnTo>
                      <a:pt x="1650" y="13"/>
                    </a:lnTo>
                    <a:lnTo>
                      <a:pt x="1652" y="17"/>
                    </a:lnTo>
                    <a:lnTo>
                      <a:pt x="1656" y="19"/>
                    </a:lnTo>
                    <a:lnTo>
                      <a:pt x="1659" y="21"/>
                    </a:lnTo>
                    <a:lnTo>
                      <a:pt x="1661" y="23"/>
                    </a:lnTo>
                    <a:lnTo>
                      <a:pt x="1663" y="27"/>
                    </a:lnTo>
                    <a:lnTo>
                      <a:pt x="1667" y="29"/>
                    </a:lnTo>
                    <a:lnTo>
                      <a:pt x="1669" y="33"/>
                    </a:lnTo>
                    <a:lnTo>
                      <a:pt x="1671" y="37"/>
                    </a:lnTo>
                    <a:lnTo>
                      <a:pt x="1673" y="38"/>
                    </a:lnTo>
                    <a:lnTo>
                      <a:pt x="1675" y="42"/>
                    </a:lnTo>
                    <a:lnTo>
                      <a:pt x="1677" y="46"/>
                    </a:lnTo>
                    <a:lnTo>
                      <a:pt x="1679" y="50"/>
                    </a:lnTo>
                    <a:lnTo>
                      <a:pt x="1681" y="52"/>
                    </a:lnTo>
                    <a:lnTo>
                      <a:pt x="1681" y="56"/>
                    </a:lnTo>
                    <a:lnTo>
                      <a:pt x="1682" y="60"/>
                    </a:lnTo>
                    <a:lnTo>
                      <a:pt x="1682" y="63"/>
                    </a:lnTo>
                    <a:lnTo>
                      <a:pt x="1684" y="67"/>
                    </a:lnTo>
                    <a:lnTo>
                      <a:pt x="1684" y="71"/>
                    </a:lnTo>
                    <a:lnTo>
                      <a:pt x="1684" y="75"/>
                    </a:lnTo>
                    <a:lnTo>
                      <a:pt x="168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7" name="Freeform 6"/>
              <p:cNvSpPr>
                <a:spLocks/>
              </p:cNvSpPr>
              <p:nvPr/>
            </p:nvSpPr>
            <p:spPr bwMode="auto">
              <a:xfrm>
                <a:off x="299" y="860"/>
                <a:ext cx="237" cy="427"/>
              </a:xfrm>
              <a:custGeom>
                <a:avLst/>
                <a:gdLst>
                  <a:gd name="T0" fmla="*/ 475 w 475"/>
                  <a:gd name="T1" fmla="*/ 753 h 853"/>
                  <a:gd name="T2" fmla="*/ 473 w 475"/>
                  <a:gd name="T3" fmla="*/ 769 h 853"/>
                  <a:gd name="T4" fmla="*/ 467 w 475"/>
                  <a:gd name="T5" fmla="*/ 786 h 853"/>
                  <a:gd name="T6" fmla="*/ 460 w 475"/>
                  <a:gd name="T7" fmla="*/ 799 h 853"/>
                  <a:gd name="T8" fmla="*/ 450 w 475"/>
                  <a:gd name="T9" fmla="*/ 813 h 853"/>
                  <a:gd name="T10" fmla="*/ 438 w 475"/>
                  <a:gd name="T11" fmla="*/ 824 h 853"/>
                  <a:gd name="T12" fmla="*/ 427 w 475"/>
                  <a:gd name="T13" fmla="*/ 834 h 853"/>
                  <a:gd name="T14" fmla="*/ 412 w 475"/>
                  <a:gd name="T15" fmla="*/ 844 h 853"/>
                  <a:gd name="T16" fmla="*/ 396 w 475"/>
                  <a:gd name="T17" fmla="*/ 849 h 853"/>
                  <a:gd name="T18" fmla="*/ 381 w 475"/>
                  <a:gd name="T19" fmla="*/ 853 h 853"/>
                  <a:gd name="T20" fmla="*/ 363 w 475"/>
                  <a:gd name="T21" fmla="*/ 853 h 853"/>
                  <a:gd name="T22" fmla="*/ 102 w 475"/>
                  <a:gd name="T23" fmla="*/ 853 h 853"/>
                  <a:gd name="T24" fmla="*/ 85 w 475"/>
                  <a:gd name="T25" fmla="*/ 849 h 853"/>
                  <a:gd name="T26" fmla="*/ 70 w 475"/>
                  <a:gd name="T27" fmla="*/ 845 h 853"/>
                  <a:gd name="T28" fmla="*/ 54 w 475"/>
                  <a:gd name="T29" fmla="*/ 838 h 853"/>
                  <a:gd name="T30" fmla="*/ 41 w 475"/>
                  <a:gd name="T31" fmla="*/ 828 h 853"/>
                  <a:gd name="T32" fmla="*/ 29 w 475"/>
                  <a:gd name="T33" fmla="*/ 817 h 853"/>
                  <a:gd name="T34" fmla="*/ 20 w 475"/>
                  <a:gd name="T35" fmla="*/ 805 h 853"/>
                  <a:gd name="T36" fmla="*/ 12 w 475"/>
                  <a:gd name="T37" fmla="*/ 790 h 853"/>
                  <a:gd name="T38" fmla="*/ 6 w 475"/>
                  <a:gd name="T39" fmla="*/ 774 h 853"/>
                  <a:gd name="T40" fmla="*/ 2 w 475"/>
                  <a:gd name="T41" fmla="*/ 759 h 853"/>
                  <a:gd name="T42" fmla="*/ 0 w 475"/>
                  <a:gd name="T43" fmla="*/ 742 h 853"/>
                  <a:gd name="T44" fmla="*/ 0 w 475"/>
                  <a:gd name="T45" fmla="*/ 100 h 853"/>
                  <a:gd name="T46" fmla="*/ 4 w 475"/>
                  <a:gd name="T47" fmla="*/ 85 h 853"/>
                  <a:gd name="T48" fmla="*/ 10 w 475"/>
                  <a:gd name="T49" fmla="*/ 69 h 853"/>
                  <a:gd name="T50" fmla="*/ 18 w 475"/>
                  <a:gd name="T51" fmla="*/ 54 h 853"/>
                  <a:gd name="T52" fmla="*/ 27 w 475"/>
                  <a:gd name="T53" fmla="*/ 41 h 853"/>
                  <a:gd name="T54" fmla="*/ 37 w 475"/>
                  <a:gd name="T55" fmla="*/ 29 h 853"/>
                  <a:gd name="T56" fmla="*/ 50 w 475"/>
                  <a:gd name="T57" fmla="*/ 19 h 853"/>
                  <a:gd name="T58" fmla="*/ 64 w 475"/>
                  <a:gd name="T59" fmla="*/ 12 h 853"/>
                  <a:gd name="T60" fmla="*/ 79 w 475"/>
                  <a:gd name="T61" fmla="*/ 6 h 853"/>
                  <a:gd name="T62" fmla="*/ 96 w 475"/>
                  <a:gd name="T63" fmla="*/ 2 h 853"/>
                  <a:gd name="T64" fmla="*/ 114 w 475"/>
                  <a:gd name="T65" fmla="*/ 0 h 853"/>
                  <a:gd name="T66" fmla="*/ 375 w 475"/>
                  <a:gd name="T67" fmla="*/ 0 h 853"/>
                  <a:gd name="T68" fmla="*/ 390 w 475"/>
                  <a:gd name="T69" fmla="*/ 4 h 853"/>
                  <a:gd name="T70" fmla="*/ 408 w 475"/>
                  <a:gd name="T71" fmla="*/ 10 h 853"/>
                  <a:gd name="T72" fmla="*/ 421 w 475"/>
                  <a:gd name="T73" fmla="*/ 16 h 853"/>
                  <a:gd name="T74" fmla="*/ 435 w 475"/>
                  <a:gd name="T75" fmla="*/ 25 h 853"/>
                  <a:gd name="T76" fmla="*/ 446 w 475"/>
                  <a:gd name="T77" fmla="*/ 37 h 853"/>
                  <a:gd name="T78" fmla="*/ 456 w 475"/>
                  <a:gd name="T79" fmla="*/ 50 h 853"/>
                  <a:gd name="T80" fmla="*/ 465 w 475"/>
                  <a:gd name="T81" fmla="*/ 64 h 853"/>
                  <a:gd name="T82" fmla="*/ 471 w 475"/>
                  <a:gd name="T83" fmla="*/ 79 h 853"/>
                  <a:gd name="T84" fmla="*/ 475 w 475"/>
                  <a:gd name="T85" fmla="*/ 94 h 853"/>
                  <a:gd name="T86" fmla="*/ 475 w 475"/>
                  <a:gd name="T87" fmla="*/ 112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" h="853">
                    <a:moveTo>
                      <a:pt x="475" y="742"/>
                    </a:moveTo>
                    <a:lnTo>
                      <a:pt x="475" y="747"/>
                    </a:lnTo>
                    <a:lnTo>
                      <a:pt x="475" y="753"/>
                    </a:lnTo>
                    <a:lnTo>
                      <a:pt x="475" y="759"/>
                    </a:lnTo>
                    <a:lnTo>
                      <a:pt x="473" y="765"/>
                    </a:lnTo>
                    <a:lnTo>
                      <a:pt x="473" y="769"/>
                    </a:lnTo>
                    <a:lnTo>
                      <a:pt x="471" y="774"/>
                    </a:lnTo>
                    <a:lnTo>
                      <a:pt x="469" y="780"/>
                    </a:lnTo>
                    <a:lnTo>
                      <a:pt x="467" y="786"/>
                    </a:lnTo>
                    <a:lnTo>
                      <a:pt x="465" y="790"/>
                    </a:lnTo>
                    <a:lnTo>
                      <a:pt x="461" y="796"/>
                    </a:lnTo>
                    <a:lnTo>
                      <a:pt x="460" y="799"/>
                    </a:lnTo>
                    <a:lnTo>
                      <a:pt x="456" y="805"/>
                    </a:lnTo>
                    <a:lnTo>
                      <a:pt x="454" y="809"/>
                    </a:lnTo>
                    <a:lnTo>
                      <a:pt x="450" y="813"/>
                    </a:lnTo>
                    <a:lnTo>
                      <a:pt x="446" y="817"/>
                    </a:lnTo>
                    <a:lnTo>
                      <a:pt x="442" y="820"/>
                    </a:lnTo>
                    <a:lnTo>
                      <a:pt x="438" y="824"/>
                    </a:lnTo>
                    <a:lnTo>
                      <a:pt x="435" y="828"/>
                    </a:lnTo>
                    <a:lnTo>
                      <a:pt x="431" y="832"/>
                    </a:lnTo>
                    <a:lnTo>
                      <a:pt x="427" y="834"/>
                    </a:lnTo>
                    <a:lnTo>
                      <a:pt x="421" y="838"/>
                    </a:lnTo>
                    <a:lnTo>
                      <a:pt x="417" y="840"/>
                    </a:lnTo>
                    <a:lnTo>
                      <a:pt x="412" y="844"/>
                    </a:lnTo>
                    <a:lnTo>
                      <a:pt x="408" y="845"/>
                    </a:lnTo>
                    <a:lnTo>
                      <a:pt x="402" y="847"/>
                    </a:lnTo>
                    <a:lnTo>
                      <a:pt x="396" y="849"/>
                    </a:lnTo>
                    <a:lnTo>
                      <a:pt x="390" y="849"/>
                    </a:lnTo>
                    <a:lnTo>
                      <a:pt x="387" y="851"/>
                    </a:lnTo>
                    <a:lnTo>
                      <a:pt x="381" y="853"/>
                    </a:lnTo>
                    <a:lnTo>
                      <a:pt x="375" y="853"/>
                    </a:lnTo>
                    <a:lnTo>
                      <a:pt x="369" y="853"/>
                    </a:lnTo>
                    <a:lnTo>
                      <a:pt x="363" y="853"/>
                    </a:lnTo>
                    <a:lnTo>
                      <a:pt x="114" y="853"/>
                    </a:lnTo>
                    <a:lnTo>
                      <a:pt x="108" y="853"/>
                    </a:lnTo>
                    <a:lnTo>
                      <a:pt x="102" y="853"/>
                    </a:lnTo>
                    <a:lnTo>
                      <a:pt x="96" y="853"/>
                    </a:lnTo>
                    <a:lnTo>
                      <a:pt x="91" y="851"/>
                    </a:lnTo>
                    <a:lnTo>
                      <a:pt x="85" y="849"/>
                    </a:lnTo>
                    <a:lnTo>
                      <a:pt x="79" y="849"/>
                    </a:lnTo>
                    <a:lnTo>
                      <a:pt x="75" y="847"/>
                    </a:lnTo>
                    <a:lnTo>
                      <a:pt x="70" y="845"/>
                    </a:lnTo>
                    <a:lnTo>
                      <a:pt x="64" y="844"/>
                    </a:lnTo>
                    <a:lnTo>
                      <a:pt x="60" y="840"/>
                    </a:lnTo>
                    <a:lnTo>
                      <a:pt x="54" y="838"/>
                    </a:lnTo>
                    <a:lnTo>
                      <a:pt x="50" y="834"/>
                    </a:lnTo>
                    <a:lnTo>
                      <a:pt x="47" y="832"/>
                    </a:lnTo>
                    <a:lnTo>
                      <a:pt x="41" y="828"/>
                    </a:lnTo>
                    <a:lnTo>
                      <a:pt x="37" y="824"/>
                    </a:lnTo>
                    <a:lnTo>
                      <a:pt x="33" y="820"/>
                    </a:lnTo>
                    <a:lnTo>
                      <a:pt x="29" y="817"/>
                    </a:lnTo>
                    <a:lnTo>
                      <a:pt x="27" y="813"/>
                    </a:lnTo>
                    <a:lnTo>
                      <a:pt x="23" y="809"/>
                    </a:lnTo>
                    <a:lnTo>
                      <a:pt x="20" y="805"/>
                    </a:lnTo>
                    <a:lnTo>
                      <a:pt x="18" y="799"/>
                    </a:lnTo>
                    <a:lnTo>
                      <a:pt x="14" y="796"/>
                    </a:lnTo>
                    <a:lnTo>
                      <a:pt x="12" y="790"/>
                    </a:lnTo>
                    <a:lnTo>
                      <a:pt x="10" y="786"/>
                    </a:lnTo>
                    <a:lnTo>
                      <a:pt x="8" y="780"/>
                    </a:lnTo>
                    <a:lnTo>
                      <a:pt x="6" y="774"/>
                    </a:lnTo>
                    <a:lnTo>
                      <a:pt x="4" y="769"/>
                    </a:lnTo>
                    <a:lnTo>
                      <a:pt x="2" y="765"/>
                    </a:lnTo>
                    <a:lnTo>
                      <a:pt x="2" y="759"/>
                    </a:lnTo>
                    <a:lnTo>
                      <a:pt x="0" y="753"/>
                    </a:lnTo>
                    <a:lnTo>
                      <a:pt x="0" y="747"/>
                    </a:lnTo>
                    <a:lnTo>
                      <a:pt x="0" y="742"/>
                    </a:lnTo>
                    <a:lnTo>
                      <a:pt x="0" y="112"/>
                    </a:lnTo>
                    <a:lnTo>
                      <a:pt x="0" y="106"/>
                    </a:lnTo>
                    <a:lnTo>
                      <a:pt x="0" y="100"/>
                    </a:lnTo>
                    <a:lnTo>
                      <a:pt x="2" y="94"/>
                    </a:lnTo>
                    <a:lnTo>
                      <a:pt x="2" y="91"/>
                    </a:lnTo>
                    <a:lnTo>
                      <a:pt x="4" y="85"/>
                    </a:lnTo>
                    <a:lnTo>
                      <a:pt x="6" y="79"/>
                    </a:lnTo>
                    <a:lnTo>
                      <a:pt x="8" y="73"/>
                    </a:lnTo>
                    <a:lnTo>
                      <a:pt x="10" y="69"/>
                    </a:lnTo>
                    <a:lnTo>
                      <a:pt x="12" y="64"/>
                    </a:lnTo>
                    <a:lnTo>
                      <a:pt x="14" y="58"/>
                    </a:lnTo>
                    <a:lnTo>
                      <a:pt x="18" y="54"/>
                    </a:lnTo>
                    <a:lnTo>
                      <a:pt x="20" y="50"/>
                    </a:lnTo>
                    <a:lnTo>
                      <a:pt x="23" y="44"/>
                    </a:lnTo>
                    <a:lnTo>
                      <a:pt x="27" y="41"/>
                    </a:lnTo>
                    <a:lnTo>
                      <a:pt x="29" y="37"/>
                    </a:lnTo>
                    <a:lnTo>
                      <a:pt x="33" y="33"/>
                    </a:lnTo>
                    <a:lnTo>
                      <a:pt x="37" y="29"/>
                    </a:lnTo>
                    <a:lnTo>
                      <a:pt x="41" y="25"/>
                    </a:lnTo>
                    <a:lnTo>
                      <a:pt x="47" y="23"/>
                    </a:lnTo>
                    <a:lnTo>
                      <a:pt x="50" y="19"/>
                    </a:lnTo>
                    <a:lnTo>
                      <a:pt x="54" y="16"/>
                    </a:lnTo>
                    <a:lnTo>
                      <a:pt x="60" y="14"/>
                    </a:lnTo>
                    <a:lnTo>
                      <a:pt x="64" y="12"/>
                    </a:lnTo>
                    <a:lnTo>
                      <a:pt x="70" y="10"/>
                    </a:lnTo>
                    <a:lnTo>
                      <a:pt x="75" y="6"/>
                    </a:lnTo>
                    <a:lnTo>
                      <a:pt x="79" y="6"/>
                    </a:lnTo>
                    <a:lnTo>
                      <a:pt x="85" y="4"/>
                    </a:lnTo>
                    <a:lnTo>
                      <a:pt x="91" y="2"/>
                    </a:lnTo>
                    <a:lnTo>
                      <a:pt x="96" y="2"/>
                    </a:lnTo>
                    <a:lnTo>
                      <a:pt x="102" y="0"/>
                    </a:lnTo>
                    <a:lnTo>
                      <a:pt x="108" y="0"/>
                    </a:lnTo>
                    <a:lnTo>
                      <a:pt x="114" y="0"/>
                    </a:lnTo>
                    <a:lnTo>
                      <a:pt x="363" y="0"/>
                    </a:lnTo>
                    <a:lnTo>
                      <a:pt x="369" y="0"/>
                    </a:lnTo>
                    <a:lnTo>
                      <a:pt x="375" y="0"/>
                    </a:lnTo>
                    <a:lnTo>
                      <a:pt x="381" y="2"/>
                    </a:lnTo>
                    <a:lnTo>
                      <a:pt x="387" y="2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2" y="6"/>
                    </a:lnTo>
                    <a:lnTo>
                      <a:pt x="408" y="10"/>
                    </a:lnTo>
                    <a:lnTo>
                      <a:pt x="412" y="12"/>
                    </a:lnTo>
                    <a:lnTo>
                      <a:pt x="417" y="14"/>
                    </a:lnTo>
                    <a:lnTo>
                      <a:pt x="421" y="16"/>
                    </a:lnTo>
                    <a:lnTo>
                      <a:pt x="427" y="19"/>
                    </a:lnTo>
                    <a:lnTo>
                      <a:pt x="431" y="23"/>
                    </a:lnTo>
                    <a:lnTo>
                      <a:pt x="435" y="25"/>
                    </a:lnTo>
                    <a:lnTo>
                      <a:pt x="438" y="29"/>
                    </a:lnTo>
                    <a:lnTo>
                      <a:pt x="442" y="33"/>
                    </a:lnTo>
                    <a:lnTo>
                      <a:pt x="446" y="37"/>
                    </a:lnTo>
                    <a:lnTo>
                      <a:pt x="450" y="41"/>
                    </a:lnTo>
                    <a:lnTo>
                      <a:pt x="454" y="44"/>
                    </a:lnTo>
                    <a:lnTo>
                      <a:pt x="456" y="50"/>
                    </a:lnTo>
                    <a:lnTo>
                      <a:pt x="460" y="54"/>
                    </a:lnTo>
                    <a:lnTo>
                      <a:pt x="461" y="58"/>
                    </a:lnTo>
                    <a:lnTo>
                      <a:pt x="465" y="64"/>
                    </a:lnTo>
                    <a:lnTo>
                      <a:pt x="467" y="69"/>
                    </a:lnTo>
                    <a:lnTo>
                      <a:pt x="469" y="73"/>
                    </a:lnTo>
                    <a:lnTo>
                      <a:pt x="471" y="79"/>
                    </a:lnTo>
                    <a:lnTo>
                      <a:pt x="473" y="85"/>
                    </a:lnTo>
                    <a:lnTo>
                      <a:pt x="473" y="91"/>
                    </a:lnTo>
                    <a:lnTo>
                      <a:pt x="475" y="94"/>
                    </a:lnTo>
                    <a:lnTo>
                      <a:pt x="475" y="100"/>
                    </a:lnTo>
                    <a:lnTo>
                      <a:pt x="475" y="106"/>
                    </a:lnTo>
                    <a:lnTo>
                      <a:pt x="475" y="112"/>
                    </a:lnTo>
                    <a:lnTo>
                      <a:pt x="475" y="7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8" name="Freeform 7"/>
              <p:cNvSpPr>
                <a:spLocks/>
              </p:cNvSpPr>
              <p:nvPr/>
            </p:nvSpPr>
            <p:spPr bwMode="auto">
              <a:xfrm>
                <a:off x="291" y="283"/>
                <a:ext cx="828" cy="520"/>
              </a:xfrm>
              <a:custGeom>
                <a:avLst/>
                <a:gdLst>
                  <a:gd name="T0" fmla="*/ 1341 w 1658"/>
                  <a:gd name="T1" fmla="*/ 2 h 1041"/>
                  <a:gd name="T2" fmla="*/ 1335 w 1658"/>
                  <a:gd name="T3" fmla="*/ 0 h 1041"/>
                  <a:gd name="T4" fmla="*/ 1331 w 1658"/>
                  <a:gd name="T5" fmla="*/ 0 h 1041"/>
                  <a:gd name="T6" fmla="*/ 1326 w 1658"/>
                  <a:gd name="T7" fmla="*/ 0 h 1041"/>
                  <a:gd name="T8" fmla="*/ 1322 w 1658"/>
                  <a:gd name="T9" fmla="*/ 2 h 1041"/>
                  <a:gd name="T10" fmla="*/ 1316 w 1658"/>
                  <a:gd name="T11" fmla="*/ 4 h 1041"/>
                  <a:gd name="T12" fmla="*/ 1312 w 1658"/>
                  <a:gd name="T13" fmla="*/ 6 h 1041"/>
                  <a:gd name="T14" fmla="*/ 1308 w 1658"/>
                  <a:gd name="T15" fmla="*/ 7 h 1041"/>
                  <a:gd name="T16" fmla="*/ 1304 w 1658"/>
                  <a:gd name="T17" fmla="*/ 11 h 1041"/>
                  <a:gd name="T18" fmla="*/ 1303 w 1658"/>
                  <a:gd name="T19" fmla="*/ 15 h 1041"/>
                  <a:gd name="T20" fmla="*/ 1301 w 1658"/>
                  <a:gd name="T21" fmla="*/ 19 h 1041"/>
                  <a:gd name="T22" fmla="*/ 67 w 1658"/>
                  <a:gd name="T23" fmla="*/ 755 h 1041"/>
                  <a:gd name="T24" fmla="*/ 52 w 1658"/>
                  <a:gd name="T25" fmla="*/ 766 h 1041"/>
                  <a:gd name="T26" fmla="*/ 37 w 1658"/>
                  <a:gd name="T27" fmla="*/ 778 h 1041"/>
                  <a:gd name="T28" fmla="*/ 25 w 1658"/>
                  <a:gd name="T29" fmla="*/ 791 h 1041"/>
                  <a:gd name="T30" fmla="*/ 15 w 1658"/>
                  <a:gd name="T31" fmla="*/ 807 h 1041"/>
                  <a:gd name="T32" fmla="*/ 8 w 1658"/>
                  <a:gd name="T33" fmla="*/ 824 h 1041"/>
                  <a:gd name="T34" fmla="*/ 4 w 1658"/>
                  <a:gd name="T35" fmla="*/ 841 h 1041"/>
                  <a:gd name="T36" fmla="*/ 0 w 1658"/>
                  <a:gd name="T37" fmla="*/ 858 h 1041"/>
                  <a:gd name="T38" fmla="*/ 0 w 1658"/>
                  <a:gd name="T39" fmla="*/ 876 h 1041"/>
                  <a:gd name="T40" fmla="*/ 4 w 1658"/>
                  <a:gd name="T41" fmla="*/ 895 h 1041"/>
                  <a:gd name="T42" fmla="*/ 10 w 1658"/>
                  <a:gd name="T43" fmla="*/ 912 h 1041"/>
                  <a:gd name="T44" fmla="*/ 40 w 1658"/>
                  <a:gd name="T45" fmla="*/ 974 h 1041"/>
                  <a:gd name="T46" fmla="*/ 50 w 1658"/>
                  <a:gd name="T47" fmla="*/ 989 h 1041"/>
                  <a:gd name="T48" fmla="*/ 62 w 1658"/>
                  <a:gd name="T49" fmla="*/ 1002 h 1041"/>
                  <a:gd name="T50" fmla="*/ 75 w 1658"/>
                  <a:gd name="T51" fmla="*/ 1016 h 1041"/>
                  <a:gd name="T52" fmla="*/ 90 w 1658"/>
                  <a:gd name="T53" fmla="*/ 1026 h 1041"/>
                  <a:gd name="T54" fmla="*/ 108 w 1658"/>
                  <a:gd name="T55" fmla="*/ 1033 h 1041"/>
                  <a:gd name="T56" fmla="*/ 125 w 1658"/>
                  <a:gd name="T57" fmla="*/ 1037 h 1041"/>
                  <a:gd name="T58" fmla="*/ 142 w 1658"/>
                  <a:gd name="T59" fmla="*/ 1041 h 1041"/>
                  <a:gd name="T60" fmla="*/ 160 w 1658"/>
                  <a:gd name="T61" fmla="*/ 1041 h 1041"/>
                  <a:gd name="T62" fmla="*/ 179 w 1658"/>
                  <a:gd name="T63" fmla="*/ 1037 h 1041"/>
                  <a:gd name="T64" fmla="*/ 196 w 1658"/>
                  <a:gd name="T65" fmla="*/ 1033 h 1041"/>
                  <a:gd name="T66" fmla="*/ 1479 w 1658"/>
                  <a:gd name="T67" fmla="*/ 372 h 1041"/>
                  <a:gd name="T68" fmla="*/ 1522 w 1658"/>
                  <a:gd name="T69" fmla="*/ 451 h 1041"/>
                  <a:gd name="T70" fmla="*/ 1527 w 1658"/>
                  <a:gd name="T71" fmla="*/ 453 h 1041"/>
                  <a:gd name="T72" fmla="*/ 1533 w 1658"/>
                  <a:gd name="T73" fmla="*/ 453 h 1041"/>
                  <a:gd name="T74" fmla="*/ 1537 w 1658"/>
                  <a:gd name="T75" fmla="*/ 453 h 1041"/>
                  <a:gd name="T76" fmla="*/ 1543 w 1658"/>
                  <a:gd name="T77" fmla="*/ 451 h 1041"/>
                  <a:gd name="T78" fmla="*/ 1547 w 1658"/>
                  <a:gd name="T79" fmla="*/ 449 h 1041"/>
                  <a:gd name="T80" fmla="*/ 1550 w 1658"/>
                  <a:gd name="T81" fmla="*/ 447 h 1041"/>
                  <a:gd name="T82" fmla="*/ 1554 w 1658"/>
                  <a:gd name="T83" fmla="*/ 444 h 1041"/>
                  <a:gd name="T84" fmla="*/ 1556 w 1658"/>
                  <a:gd name="T85" fmla="*/ 440 h 1041"/>
                  <a:gd name="T86" fmla="*/ 1560 w 1658"/>
                  <a:gd name="T87" fmla="*/ 436 h 1041"/>
                  <a:gd name="T88" fmla="*/ 1562 w 1658"/>
                  <a:gd name="T89" fmla="*/ 432 h 1041"/>
                  <a:gd name="T90" fmla="*/ 1658 w 1658"/>
                  <a:gd name="T91" fmla="*/ 132 h 1041"/>
                  <a:gd name="T92" fmla="*/ 1658 w 1658"/>
                  <a:gd name="T93" fmla="*/ 128 h 1041"/>
                  <a:gd name="T94" fmla="*/ 1658 w 1658"/>
                  <a:gd name="T95" fmla="*/ 123 h 1041"/>
                  <a:gd name="T96" fmla="*/ 1656 w 1658"/>
                  <a:gd name="T97" fmla="*/ 119 h 1041"/>
                  <a:gd name="T98" fmla="*/ 1656 w 1658"/>
                  <a:gd name="T99" fmla="*/ 113 h 1041"/>
                  <a:gd name="T100" fmla="*/ 1652 w 1658"/>
                  <a:gd name="T101" fmla="*/ 109 h 1041"/>
                  <a:gd name="T102" fmla="*/ 1650 w 1658"/>
                  <a:gd name="T103" fmla="*/ 105 h 1041"/>
                  <a:gd name="T104" fmla="*/ 1646 w 1658"/>
                  <a:gd name="T105" fmla="*/ 102 h 1041"/>
                  <a:gd name="T106" fmla="*/ 1643 w 1658"/>
                  <a:gd name="T107" fmla="*/ 100 h 1041"/>
                  <a:gd name="T108" fmla="*/ 1639 w 1658"/>
                  <a:gd name="T109" fmla="*/ 96 h 1041"/>
                  <a:gd name="T110" fmla="*/ 1633 w 1658"/>
                  <a:gd name="T111" fmla="*/ 94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8" h="1041">
                    <a:moveTo>
                      <a:pt x="1633" y="94"/>
                    </a:moveTo>
                    <a:lnTo>
                      <a:pt x="1343" y="2"/>
                    </a:lnTo>
                    <a:lnTo>
                      <a:pt x="1341" y="2"/>
                    </a:lnTo>
                    <a:lnTo>
                      <a:pt x="1339" y="0"/>
                    </a:lnTo>
                    <a:lnTo>
                      <a:pt x="1337" y="0"/>
                    </a:lnTo>
                    <a:lnTo>
                      <a:pt x="1335" y="0"/>
                    </a:lnTo>
                    <a:lnTo>
                      <a:pt x="1333" y="0"/>
                    </a:lnTo>
                    <a:lnTo>
                      <a:pt x="1333" y="0"/>
                    </a:lnTo>
                    <a:lnTo>
                      <a:pt x="1331" y="0"/>
                    </a:lnTo>
                    <a:lnTo>
                      <a:pt x="1329" y="0"/>
                    </a:lnTo>
                    <a:lnTo>
                      <a:pt x="1328" y="0"/>
                    </a:lnTo>
                    <a:lnTo>
                      <a:pt x="1326" y="0"/>
                    </a:lnTo>
                    <a:lnTo>
                      <a:pt x="1324" y="0"/>
                    </a:lnTo>
                    <a:lnTo>
                      <a:pt x="1322" y="2"/>
                    </a:lnTo>
                    <a:lnTo>
                      <a:pt x="1322" y="2"/>
                    </a:lnTo>
                    <a:lnTo>
                      <a:pt x="1320" y="2"/>
                    </a:lnTo>
                    <a:lnTo>
                      <a:pt x="1318" y="2"/>
                    </a:lnTo>
                    <a:lnTo>
                      <a:pt x="1316" y="4"/>
                    </a:lnTo>
                    <a:lnTo>
                      <a:pt x="1314" y="4"/>
                    </a:lnTo>
                    <a:lnTo>
                      <a:pt x="1314" y="4"/>
                    </a:lnTo>
                    <a:lnTo>
                      <a:pt x="1312" y="6"/>
                    </a:lnTo>
                    <a:lnTo>
                      <a:pt x="1310" y="6"/>
                    </a:lnTo>
                    <a:lnTo>
                      <a:pt x="1310" y="7"/>
                    </a:lnTo>
                    <a:lnTo>
                      <a:pt x="1308" y="7"/>
                    </a:lnTo>
                    <a:lnTo>
                      <a:pt x="1308" y="9"/>
                    </a:lnTo>
                    <a:lnTo>
                      <a:pt x="1306" y="9"/>
                    </a:lnTo>
                    <a:lnTo>
                      <a:pt x="1304" y="11"/>
                    </a:lnTo>
                    <a:lnTo>
                      <a:pt x="1304" y="13"/>
                    </a:lnTo>
                    <a:lnTo>
                      <a:pt x="1303" y="13"/>
                    </a:lnTo>
                    <a:lnTo>
                      <a:pt x="1303" y="15"/>
                    </a:lnTo>
                    <a:lnTo>
                      <a:pt x="1303" y="17"/>
                    </a:lnTo>
                    <a:lnTo>
                      <a:pt x="1301" y="19"/>
                    </a:lnTo>
                    <a:lnTo>
                      <a:pt x="1301" y="19"/>
                    </a:lnTo>
                    <a:lnTo>
                      <a:pt x="1301" y="21"/>
                    </a:lnTo>
                    <a:lnTo>
                      <a:pt x="1341" y="102"/>
                    </a:lnTo>
                    <a:lnTo>
                      <a:pt x="67" y="755"/>
                    </a:lnTo>
                    <a:lnTo>
                      <a:pt x="64" y="759"/>
                    </a:lnTo>
                    <a:lnTo>
                      <a:pt x="58" y="762"/>
                    </a:lnTo>
                    <a:lnTo>
                      <a:pt x="52" y="766"/>
                    </a:lnTo>
                    <a:lnTo>
                      <a:pt x="46" y="770"/>
                    </a:lnTo>
                    <a:lnTo>
                      <a:pt x="42" y="774"/>
                    </a:lnTo>
                    <a:lnTo>
                      <a:pt x="37" y="778"/>
                    </a:lnTo>
                    <a:lnTo>
                      <a:pt x="33" y="782"/>
                    </a:lnTo>
                    <a:lnTo>
                      <a:pt x="29" y="787"/>
                    </a:lnTo>
                    <a:lnTo>
                      <a:pt x="25" y="791"/>
                    </a:lnTo>
                    <a:lnTo>
                      <a:pt x="21" y="797"/>
                    </a:lnTo>
                    <a:lnTo>
                      <a:pt x="19" y="801"/>
                    </a:lnTo>
                    <a:lnTo>
                      <a:pt x="15" y="807"/>
                    </a:lnTo>
                    <a:lnTo>
                      <a:pt x="14" y="812"/>
                    </a:lnTo>
                    <a:lnTo>
                      <a:pt x="10" y="818"/>
                    </a:lnTo>
                    <a:lnTo>
                      <a:pt x="8" y="824"/>
                    </a:lnTo>
                    <a:lnTo>
                      <a:pt x="6" y="828"/>
                    </a:lnTo>
                    <a:lnTo>
                      <a:pt x="4" y="833"/>
                    </a:lnTo>
                    <a:lnTo>
                      <a:pt x="4" y="841"/>
                    </a:lnTo>
                    <a:lnTo>
                      <a:pt x="2" y="847"/>
                    </a:lnTo>
                    <a:lnTo>
                      <a:pt x="0" y="853"/>
                    </a:lnTo>
                    <a:lnTo>
                      <a:pt x="0" y="858"/>
                    </a:lnTo>
                    <a:lnTo>
                      <a:pt x="0" y="864"/>
                    </a:lnTo>
                    <a:lnTo>
                      <a:pt x="0" y="870"/>
                    </a:lnTo>
                    <a:lnTo>
                      <a:pt x="0" y="876"/>
                    </a:lnTo>
                    <a:lnTo>
                      <a:pt x="2" y="881"/>
                    </a:lnTo>
                    <a:lnTo>
                      <a:pt x="2" y="889"/>
                    </a:lnTo>
                    <a:lnTo>
                      <a:pt x="4" y="895"/>
                    </a:lnTo>
                    <a:lnTo>
                      <a:pt x="4" y="901"/>
                    </a:lnTo>
                    <a:lnTo>
                      <a:pt x="6" y="906"/>
                    </a:lnTo>
                    <a:lnTo>
                      <a:pt x="10" y="912"/>
                    </a:lnTo>
                    <a:lnTo>
                      <a:pt x="12" y="918"/>
                    </a:lnTo>
                    <a:lnTo>
                      <a:pt x="14" y="924"/>
                    </a:lnTo>
                    <a:lnTo>
                      <a:pt x="40" y="974"/>
                    </a:lnTo>
                    <a:lnTo>
                      <a:pt x="42" y="979"/>
                    </a:lnTo>
                    <a:lnTo>
                      <a:pt x="46" y="983"/>
                    </a:lnTo>
                    <a:lnTo>
                      <a:pt x="50" y="989"/>
                    </a:lnTo>
                    <a:lnTo>
                      <a:pt x="54" y="995"/>
                    </a:lnTo>
                    <a:lnTo>
                      <a:pt x="58" y="999"/>
                    </a:lnTo>
                    <a:lnTo>
                      <a:pt x="62" y="1002"/>
                    </a:lnTo>
                    <a:lnTo>
                      <a:pt x="65" y="1008"/>
                    </a:lnTo>
                    <a:lnTo>
                      <a:pt x="71" y="1012"/>
                    </a:lnTo>
                    <a:lnTo>
                      <a:pt x="75" y="1016"/>
                    </a:lnTo>
                    <a:lnTo>
                      <a:pt x="81" y="1020"/>
                    </a:lnTo>
                    <a:lnTo>
                      <a:pt x="85" y="1022"/>
                    </a:lnTo>
                    <a:lnTo>
                      <a:pt x="90" y="1026"/>
                    </a:lnTo>
                    <a:lnTo>
                      <a:pt x="96" y="1027"/>
                    </a:lnTo>
                    <a:lnTo>
                      <a:pt x="102" y="1031"/>
                    </a:lnTo>
                    <a:lnTo>
                      <a:pt x="108" y="1033"/>
                    </a:lnTo>
                    <a:lnTo>
                      <a:pt x="112" y="1035"/>
                    </a:lnTo>
                    <a:lnTo>
                      <a:pt x="117" y="1037"/>
                    </a:lnTo>
                    <a:lnTo>
                      <a:pt x="125" y="1037"/>
                    </a:lnTo>
                    <a:lnTo>
                      <a:pt x="131" y="1039"/>
                    </a:lnTo>
                    <a:lnTo>
                      <a:pt x="137" y="1039"/>
                    </a:lnTo>
                    <a:lnTo>
                      <a:pt x="142" y="1041"/>
                    </a:lnTo>
                    <a:lnTo>
                      <a:pt x="148" y="1041"/>
                    </a:lnTo>
                    <a:lnTo>
                      <a:pt x="154" y="1041"/>
                    </a:lnTo>
                    <a:lnTo>
                      <a:pt x="160" y="1041"/>
                    </a:lnTo>
                    <a:lnTo>
                      <a:pt x="165" y="1039"/>
                    </a:lnTo>
                    <a:lnTo>
                      <a:pt x="173" y="1039"/>
                    </a:lnTo>
                    <a:lnTo>
                      <a:pt x="179" y="1037"/>
                    </a:lnTo>
                    <a:lnTo>
                      <a:pt x="185" y="1037"/>
                    </a:lnTo>
                    <a:lnTo>
                      <a:pt x="190" y="1035"/>
                    </a:lnTo>
                    <a:lnTo>
                      <a:pt x="196" y="1033"/>
                    </a:lnTo>
                    <a:lnTo>
                      <a:pt x="202" y="1029"/>
                    </a:lnTo>
                    <a:lnTo>
                      <a:pt x="208" y="1027"/>
                    </a:lnTo>
                    <a:lnTo>
                      <a:pt x="1479" y="372"/>
                    </a:lnTo>
                    <a:lnTo>
                      <a:pt x="1518" y="451"/>
                    </a:lnTo>
                    <a:lnTo>
                      <a:pt x="1520" y="451"/>
                    </a:lnTo>
                    <a:lnTo>
                      <a:pt x="1522" y="451"/>
                    </a:lnTo>
                    <a:lnTo>
                      <a:pt x="1523" y="453"/>
                    </a:lnTo>
                    <a:lnTo>
                      <a:pt x="1525" y="453"/>
                    </a:lnTo>
                    <a:lnTo>
                      <a:pt x="1527" y="453"/>
                    </a:lnTo>
                    <a:lnTo>
                      <a:pt x="1529" y="453"/>
                    </a:lnTo>
                    <a:lnTo>
                      <a:pt x="1531" y="453"/>
                    </a:lnTo>
                    <a:lnTo>
                      <a:pt x="1533" y="453"/>
                    </a:lnTo>
                    <a:lnTo>
                      <a:pt x="1533" y="453"/>
                    </a:lnTo>
                    <a:lnTo>
                      <a:pt x="1535" y="453"/>
                    </a:lnTo>
                    <a:lnTo>
                      <a:pt x="1537" y="453"/>
                    </a:lnTo>
                    <a:lnTo>
                      <a:pt x="1539" y="451"/>
                    </a:lnTo>
                    <a:lnTo>
                      <a:pt x="1541" y="451"/>
                    </a:lnTo>
                    <a:lnTo>
                      <a:pt x="1543" y="451"/>
                    </a:lnTo>
                    <a:lnTo>
                      <a:pt x="1543" y="451"/>
                    </a:lnTo>
                    <a:lnTo>
                      <a:pt x="1545" y="449"/>
                    </a:lnTo>
                    <a:lnTo>
                      <a:pt x="1547" y="449"/>
                    </a:lnTo>
                    <a:lnTo>
                      <a:pt x="1548" y="447"/>
                    </a:lnTo>
                    <a:lnTo>
                      <a:pt x="1548" y="447"/>
                    </a:lnTo>
                    <a:lnTo>
                      <a:pt x="1550" y="447"/>
                    </a:lnTo>
                    <a:lnTo>
                      <a:pt x="1552" y="445"/>
                    </a:lnTo>
                    <a:lnTo>
                      <a:pt x="1552" y="445"/>
                    </a:lnTo>
                    <a:lnTo>
                      <a:pt x="1554" y="444"/>
                    </a:lnTo>
                    <a:lnTo>
                      <a:pt x="1554" y="442"/>
                    </a:lnTo>
                    <a:lnTo>
                      <a:pt x="1556" y="442"/>
                    </a:lnTo>
                    <a:lnTo>
                      <a:pt x="1556" y="440"/>
                    </a:lnTo>
                    <a:lnTo>
                      <a:pt x="1558" y="440"/>
                    </a:lnTo>
                    <a:lnTo>
                      <a:pt x="1558" y="438"/>
                    </a:lnTo>
                    <a:lnTo>
                      <a:pt x="1560" y="436"/>
                    </a:lnTo>
                    <a:lnTo>
                      <a:pt x="1560" y="434"/>
                    </a:lnTo>
                    <a:lnTo>
                      <a:pt x="1560" y="434"/>
                    </a:lnTo>
                    <a:lnTo>
                      <a:pt x="1562" y="432"/>
                    </a:lnTo>
                    <a:lnTo>
                      <a:pt x="1656" y="136"/>
                    </a:lnTo>
                    <a:lnTo>
                      <a:pt x="1656" y="134"/>
                    </a:lnTo>
                    <a:lnTo>
                      <a:pt x="1658" y="132"/>
                    </a:lnTo>
                    <a:lnTo>
                      <a:pt x="1658" y="130"/>
                    </a:lnTo>
                    <a:lnTo>
                      <a:pt x="1658" y="128"/>
                    </a:lnTo>
                    <a:lnTo>
                      <a:pt x="1658" y="128"/>
                    </a:lnTo>
                    <a:lnTo>
                      <a:pt x="1658" y="127"/>
                    </a:lnTo>
                    <a:lnTo>
                      <a:pt x="1658" y="125"/>
                    </a:lnTo>
                    <a:lnTo>
                      <a:pt x="1658" y="123"/>
                    </a:lnTo>
                    <a:lnTo>
                      <a:pt x="1658" y="121"/>
                    </a:lnTo>
                    <a:lnTo>
                      <a:pt x="1658" y="121"/>
                    </a:lnTo>
                    <a:lnTo>
                      <a:pt x="1656" y="119"/>
                    </a:lnTo>
                    <a:lnTo>
                      <a:pt x="1656" y="117"/>
                    </a:lnTo>
                    <a:lnTo>
                      <a:pt x="1656" y="115"/>
                    </a:lnTo>
                    <a:lnTo>
                      <a:pt x="1656" y="113"/>
                    </a:lnTo>
                    <a:lnTo>
                      <a:pt x="1654" y="113"/>
                    </a:lnTo>
                    <a:lnTo>
                      <a:pt x="1654" y="111"/>
                    </a:lnTo>
                    <a:lnTo>
                      <a:pt x="1652" y="109"/>
                    </a:lnTo>
                    <a:lnTo>
                      <a:pt x="1652" y="107"/>
                    </a:lnTo>
                    <a:lnTo>
                      <a:pt x="1650" y="107"/>
                    </a:lnTo>
                    <a:lnTo>
                      <a:pt x="1650" y="105"/>
                    </a:lnTo>
                    <a:lnTo>
                      <a:pt x="1648" y="105"/>
                    </a:lnTo>
                    <a:lnTo>
                      <a:pt x="1648" y="103"/>
                    </a:lnTo>
                    <a:lnTo>
                      <a:pt x="1646" y="102"/>
                    </a:lnTo>
                    <a:lnTo>
                      <a:pt x="1645" y="102"/>
                    </a:lnTo>
                    <a:lnTo>
                      <a:pt x="1645" y="100"/>
                    </a:lnTo>
                    <a:lnTo>
                      <a:pt x="1643" y="100"/>
                    </a:lnTo>
                    <a:lnTo>
                      <a:pt x="1641" y="98"/>
                    </a:lnTo>
                    <a:lnTo>
                      <a:pt x="1639" y="98"/>
                    </a:lnTo>
                    <a:lnTo>
                      <a:pt x="1639" y="96"/>
                    </a:lnTo>
                    <a:lnTo>
                      <a:pt x="1637" y="96"/>
                    </a:lnTo>
                    <a:lnTo>
                      <a:pt x="1635" y="96"/>
                    </a:lnTo>
                    <a:lnTo>
                      <a:pt x="1633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586" y="728"/>
                <a:ext cx="238" cy="559"/>
              </a:xfrm>
              <a:custGeom>
                <a:avLst/>
                <a:gdLst>
                  <a:gd name="T0" fmla="*/ 474 w 474"/>
                  <a:gd name="T1" fmla="*/ 1018 h 1118"/>
                  <a:gd name="T2" fmla="*/ 470 w 474"/>
                  <a:gd name="T3" fmla="*/ 1034 h 1118"/>
                  <a:gd name="T4" fmla="*/ 465 w 474"/>
                  <a:gd name="T5" fmla="*/ 1051 h 1118"/>
                  <a:gd name="T6" fmla="*/ 459 w 474"/>
                  <a:gd name="T7" fmla="*/ 1064 h 1118"/>
                  <a:gd name="T8" fmla="*/ 449 w 474"/>
                  <a:gd name="T9" fmla="*/ 1078 h 1118"/>
                  <a:gd name="T10" fmla="*/ 438 w 474"/>
                  <a:gd name="T11" fmla="*/ 1089 h 1118"/>
                  <a:gd name="T12" fmla="*/ 424 w 474"/>
                  <a:gd name="T13" fmla="*/ 1099 h 1118"/>
                  <a:gd name="T14" fmla="*/ 411 w 474"/>
                  <a:gd name="T15" fmla="*/ 1109 h 1118"/>
                  <a:gd name="T16" fmla="*/ 396 w 474"/>
                  <a:gd name="T17" fmla="*/ 1114 h 1118"/>
                  <a:gd name="T18" fmla="*/ 378 w 474"/>
                  <a:gd name="T19" fmla="*/ 1118 h 1118"/>
                  <a:gd name="T20" fmla="*/ 363 w 474"/>
                  <a:gd name="T21" fmla="*/ 1118 h 1118"/>
                  <a:gd name="T22" fmla="*/ 100 w 474"/>
                  <a:gd name="T23" fmla="*/ 1118 h 1118"/>
                  <a:gd name="T24" fmla="*/ 84 w 474"/>
                  <a:gd name="T25" fmla="*/ 1114 h 1118"/>
                  <a:gd name="T26" fmla="*/ 69 w 474"/>
                  <a:gd name="T27" fmla="*/ 1110 h 1118"/>
                  <a:gd name="T28" fmla="*/ 54 w 474"/>
                  <a:gd name="T29" fmla="*/ 1103 h 1118"/>
                  <a:gd name="T30" fmla="*/ 40 w 474"/>
                  <a:gd name="T31" fmla="*/ 1093 h 1118"/>
                  <a:gd name="T32" fmla="*/ 29 w 474"/>
                  <a:gd name="T33" fmla="*/ 1082 h 1118"/>
                  <a:gd name="T34" fmla="*/ 19 w 474"/>
                  <a:gd name="T35" fmla="*/ 1070 h 1118"/>
                  <a:gd name="T36" fmla="*/ 11 w 474"/>
                  <a:gd name="T37" fmla="*/ 1055 h 1118"/>
                  <a:gd name="T38" fmla="*/ 6 w 474"/>
                  <a:gd name="T39" fmla="*/ 1039 h 1118"/>
                  <a:gd name="T40" fmla="*/ 2 w 474"/>
                  <a:gd name="T41" fmla="*/ 1024 h 1118"/>
                  <a:gd name="T42" fmla="*/ 0 w 474"/>
                  <a:gd name="T43" fmla="*/ 1007 h 1118"/>
                  <a:gd name="T44" fmla="*/ 0 w 474"/>
                  <a:gd name="T45" fmla="*/ 102 h 1118"/>
                  <a:gd name="T46" fmla="*/ 4 w 474"/>
                  <a:gd name="T47" fmla="*/ 85 h 1118"/>
                  <a:gd name="T48" fmla="*/ 9 w 474"/>
                  <a:gd name="T49" fmla="*/ 69 h 1118"/>
                  <a:gd name="T50" fmla="*/ 17 w 474"/>
                  <a:gd name="T51" fmla="*/ 54 h 1118"/>
                  <a:gd name="T52" fmla="*/ 25 w 474"/>
                  <a:gd name="T53" fmla="*/ 42 h 1118"/>
                  <a:gd name="T54" fmla="*/ 36 w 474"/>
                  <a:gd name="T55" fmla="*/ 29 h 1118"/>
                  <a:gd name="T56" fmla="*/ 50 w 474"/>
                  <a:gd name="T57" fmla="*/ 19 h 1118"/>
                  <a:gd name="T58" fmla="*/ 63 w 474"/>
                  <a:gd name="T59" fmla="*/ 12 h 1118"/>
                  <a:gd name="T60" fmla="*/ 79 w 474"/>
                  <a:gd name="T61" fmla="*/ 6 h 1118"/>
                  <a:gd name="T62" fmla="*/ 96 w 474"/>
                  <a:gd name="T63" fmla="*/ 2 h 1118"/>
                  <a:gd name="T64" fmla="*/ 111 w 474"/>
                  <a:gd name="T65" fmla="*/ 0 h 1118"/>
                  <a:gd name="T66" fmla="*/ 374 w 474"/>
                  <a:gd name="T67" fmla="*/ 0 h 1118"/>
                  <a:gd name="T68" fmla="*/ 390 w 474"/>
                  <a:gd name="T69" fmla="*/ 4 h 1118"/>
                  <a:gd name="T70" fmla="*/ 405 w 474"/>
                  <a:gd name="T71" fmla="*/ 10 h 1118"/>
                  <a:gd name="T72" fmla="*/ 420 w 474"/>
                  <a:gd name="T73" fmla="*/ 17 h 1118"/>
                  <a:gd name="T74" fmla="*/ 434 w 474"/>
                  <a:gd name="T75" fmla="*/ 27 h 1118"/>
                  <a:gd name="T76" fmla="*/ 445 w 474"/>
                  <a:gd name="T77" fmla="*/ 37 h 1118"/>
                  <a:gd name="T78" fmla="*/ 455 w 474"/>
                  <a:gd name="T79" fmla="*/ 50 h 1118"/>
                  <a:gd name="T80" fmla="*/ 463 w 474"/>
                  <a:gd name="T81" fmla="*/ 64 h 1118"/>
                  <a:gd name="T82" fmla="*/ 469 w 474"/>
                  <a:gd name="T83" fmla="*/ 79 h 1118"/>
                  <a:gd name="T84" fmla="*/ 472 w 474"/>
                  <a:gd name="T85" fmla="*/ 96 h 1118"/>
                  <a:gd name="T86" fmla="*/ 474 w 474"/>
                  <a:gd name="T87" fmla="*/ 113 h 1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4" h="1118">
                    <a:moveTo>
                      <a:pt x="474" y="1007"/>
                    </a:moveTo>
                    <a:lnTo>
                      <a:pt x="474" y="1012"/>
                    </a:lnTo>
                    <a:lnTo>
                      <a:pt x="474" y="1018"/>
                    </a:lnTo>
                    <a:lnTo>
                      <a:pt x="472" y="1024"/>
                    </a:lnTo>
                    <a:lnTo>
                      <a:pt x="472" y="1030"/>
                    </a:lnTo>
                    <a:lnTo>
                      <a:pt x="470" y="1034"/>
                    </a:lnTo>
                    <a:lnTo>
                      <a:pt x="469" y="1039"/>
                    </a:lnTo>
                    <a:lnTo>
                      <a:pt x="467" y="1045"/>
                    </a:lnTo>
                    <a:lnTo>
                      <a:pt x="465" y="1051"/>
                    </a:lnTo>
                    <a:lnTo>
                      <a:pt x="463" y="1055"/>
                    </a:lnTo>
                    <a:lnTo>
                      <a:pt x="461" y="1061"/>
                    </a:lnTo>
                    <a:lnTo>
                      <a:pt x="459" y="1064"/>
                    </a:lnTo>
                    <a:lnTo>
                      <a:pt x="455" y="1070"/>
                    </a:lnTo>
                    <a:lnTo>
                      <a:pt x="451" y="1074"/>
                    </a:lnTo>
                    <a:lnTo>
                      <a:pt x="449" y="1078"/>
                    </a:lnTo>
                    <a:lnTo>
                      <a:pt x="445" y="1082"/>
                    </a:lnTo>
                    <a:lnTo>
                      <a:pt x="442" y="1085"/>
                    </a:lnTo>
                    <a:lnTo>
                      <a:pt x="438" y="1089"/>
                    </a:lnTo>
                    <a:lnTo>
                      <a:pt x="434" y="1093"/>
                    </a:lnTo>
                    <a:lnTo>
                      <a:pt x="428" y="1097"/>
                    </a:lnTo>
                    <a:lnTo>
                      <a:pt x="424" y="1099"/>
                    </a:lnTo>
                    <a:lnTo>
                      <a:pt x="420" y="1103"/>
                    </a:lnTo>
                    <a:lnTo>
                      <a:pt x="415" y="1105"/>
                    </a:lnTo>
                    <a:lnTo>
                      <a:pt x="411" y="1109"/>
                    </a:lnTo>
                    <a:lnTo>
                      <a:pt x="405" y="1110"/>
                    </a:lnTo>
                    <a:lnTo>
                      <a:pt x="401" y="1112"/>
                    </a:lnTo>
                    <a:lnTo>
                      <a:pt x="396" y="1114"/>
                    </a:lnTo>
                    <a:lnTo>
                      <a:pt x="390" y="1114"/>
                    </a:lnTo>
                    <a:lnTo>
                      <a:pt x="384" y="1116"/>
                    </a:lnTo>
                    <a:lnTo>
                      <a:pt x="378" y="1118"/>
                    </a:lnTo>
                    <a:lnTo>
                      <a:pt x="374" y="1118"/>
                    </a:lnTo>
                    <a:lnTo>
                      <a:pt x="369" y="1118"/>
                    </a:lnTo>
                    <a:lnTo>
                      <a:pt x="363" y="1118"/>
                    </a:lnTo>
                    <a:lnTo>
                      <a:pt x="111" y="1118"/>
                    </a:lnTo>
                    <a:lnTo>
                      <a:pt x="105" y="1118"/>
                    </a:lnTo>
                    <a:lnTo>
                      <a:pt x="100" y="1118"/>
                    </a:lnTo>
                    <a:lnTo>
                      <a:pt x="96" y="1118"/>
                    </a:lnTo>
                    <a:lnTo>
                      <a:pt x="90" y="1116"/>
                    </a:lnTo>
                    <a:lnTo>
                      <a:pt x="84" y="1114"/>
                    </a:lnTo>
                    <a:lnTo>
                      <a:pt x="79" y="1114"/>
                    </a:lnTo>
                    <a:lnTo>
                      <a:pt x="73" y="1112"/>
                    </a:lnTo>
                    <a:lnTo>
                      <a:pt x="69" y="1110"/>
                    </a:lnTo>
                    <a:lnTo>
                      <a:pt x="63" y="1109"/>
                    </a:lnTo>
                    <a:lnTo>
                      <a:pt x="59" y="1105"/>
                    </a:lnTo>
                    <a:lnTo>
                      <a:pt x="54" y="1103"/>
                    </a:lnTo>
                    <a:lnTo>
                      <a:pt x="50" y="1099"/>
                    </a:lnTo>
                    <a:lnTo>
                      <a:pt x="46" y="1097"/>
                    </a:lnTo>
                    <a:lnTo>
                      <a:pt x="40" y="1093"/>
                    </a:lnTo>
                    <a:lnTo>
                      <a:pt x="36" y="1089"/>
                    </a:lnTo>
                    <a:lnTo>
                      <a:pt x="32" y="1085"/>
                    </a:lnTo>
                    <a:lnTo>
                      <a:pt x="29" y="1082"/>
                    </a:lnTo>
                    <a:lnTo>
                      <a:pt x="25" y="1078"/>
                    </a:lnTo>
                    <a:lnTo>
                      <a:pt x="23" y="1074"/>
                    </a:lnTo>
                    <a:lnTo>
                      <a:pt x="19" y="1070"/>
                    </a:lnTo>
                    <a:lnTo>
                      <a:pt x="17" y="1064"/>
                    </a:lnTo>
                    <a:lnTo>
                      <a:pt x="13" y="1061"/>
                    </a:lnTo>
                    <a:lnTo>
                      <a:pt x="11" y="1055"/>
                    </a:lnTo>
                    <a:lnTo>
                      <a:pt x="9" y="1051"/>
                    </a:lnTo>
                    <a:lnTo>
                      <a:pt x="7" y="1045"/>
                    </a:lnTo>
                    <a:lnTo>
                      <a:pt x="6" y="1039"/>
                    </a:lnTo>
                    <a:lnTo>
                      <a:pt x="4" y="1034"/>
                    </a:lnTo>
                    <a:lnTo>
                      <a:pt x="2" y="1030"/>
                    </a:lnTo>
                    <a:lnTo>
                      <a:pt x="2" y="1024"/>
                    </a:lnTo>
                    <a:lnTo>
                      <a:pt x="0" y="1018"/>
                    </a:lnTo>
                    <a:lnTo>
                      <a:pt x="0" y="1012"/>
                    </a:lnTo>
                    <a:lnTo>
                      <a:pt x="0" y="1007"/>
                    </a:lnTo>
                    <a:lnTo>
                      <a:pt x="0" y="113"/>
                    </a:lnTo>
                    <a:lnTo>
                      <a:pt x="0" y="108"/>
                    </a:lnTo>
                    <a:lnTo>
                      <a:pt x="0" y="102"/>
                    </a:lnTo>
                    <a:lnTo>
                      <a:pt x="2" y="96"/>
                    </a:lnTo>
                    <a:lnTo>
                      <a:pt x="2" y="90"/>
                    </a:lnTo>
                    <a:lnTo>
                      <a:pt x="4" y="85"/>
                    </a:lnTo>
                    <a:lnTo>
                      <a:pt x="6" y="79"/>
                    </a:lnTo>
                    <a:lnTo>
                      <a:pt x="7" y="75"/>
                    </a:lnTo>
                    <a:lnTo>
                      <a:pt x="9" y="69"/>
                    </a:lnTo>
                    <a:lnTo>
                      <a:pt x="11" y="64"/>
                    </a:lnTo>
                    <a:lnTo>
                      <a:pt x="13" y="60"/>
                    </a:lnTo>
                    <a:lnTo>
                      <a:pt x="17" y="54"/>
                    </a:lnTo>
                    <a:lnTo>
                      <a:pt x="19" y="50"/>
                    </a:lnTo>
                    <a:lnTo>
                      <a:pt x="23" y="46"/>
                    </a:lnTo>
                    <a:lnTo>
                      <a:pt x="25" y="42"/>
                    </a:lnTo>
                    <a:lnTo>
                      <a:pt x="29" y="37"/>
                    </a:lnTo>
                    <a:lnTo>
                      <a:pt x="32" y="33"/>
                    </a:lnTo>
                    <a:lnTo>
                      <a:pt x="36" y="29"/>
                    </a:lnTo>
                    <a:lnTo>
                      <a:pt x="40" y="27"/>
                    </a:lnTo>
                    <a:lnTo>
                      <a:pt x="46" y="23"/>
                    </a:lnTo>
                    <a:lnTo>
                      <a:pt x="50" y="19"/>
                    </a:lnTo>
                    <a:lnTo>
                      <a:pt x="54" y="17"/>
                    </a:lnTo>
                    <a:lnTo>
                      <a:pt x="59" y="14"/>
                    </a:lnTo>
                    <a:lnTo>
                      <a:pt x="63" y="12"/>
                    </a:lnTo>
                    <a:lnTo>
                      <a:pt x="69" y="10"/>
                    </a:lnTo>
                    <a:lnTo>
                      <a:pt x="73" y="8"/>
                    </a:lnTo>
                    <a:lnTo>
                      <a:pt x="79" y="6"/>
                    </a:lnTo>
                    <a:lnTo>
                      <a:pt x="84" y="4"/>
                    </a:lnTo>
                    <a:lnTo>
                      <a:pt x="90" y="2"/>
                    </a:lnTo>
                    <a:lnTo>
                      <a:pt x="96" y="2"/>
                    </a:lnTo>
                    <a:lnTo>
                      <a:pt x="100" y="0"/>
                    </a:lnTo>
                    <a:lnTo>
                      <a:pt x="105" y="0"/>
                    </a:lnTo>
                    <a:lnTo>
                      <a:pt x="111" y="0"/>
                    </a:lnTo>
                    <a:lnTo>
                      <a:pt x="363" y="0"/>
                    </a:lnTo>
                    <a:lnTo>
                      <a:pt x="369" y="0"/>
                    </a:lnTo>
                    <a:lnTo>
                      <a:pt x="374" y="0"/>
                    </a:lnTo>
                    <a:lnTo>
                      <a:pt x="378" y="2"/>
                    </a:lnTo>
                    <a:lnTo>
                      <a:pt x="384" y="2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1" y="8"/>
                    </a:lnTo>
                    <a:lnTo>
                      <a:pt x="405" y="10"/>
                    </a:lnTo>
                    <a:lnTo>
                      <a:pt x="411" y="12"/>
                    </a:lnTo>
                    <a:lnTo>
                      <a:pt x="415" y="14"/>
                    </a:lnTo>
                    <a:lnTo>
                      <a:pt x="420" y="17"/>
                    </a:lnTo>
                    <a:lnTo>
                      <a:pt x="424" y="19"/>
                    </a:lnTo>
                    <a:lnTo>
                      <a:pt x="428" y="23"/>
                    </a:lnTo>
                    <a:lnTo>
                      <a:pt x="434" y="27"/>
                    </a:lnTo>
                    <a:lnTo>
                      <a:pt x="438" y="29"/>
                    </a:lnTo>
                    <a:lnTo>
                      <a:pt x="442" y="33"/>
                    </a:lnTo>
                    <a:lnTo>
                      <a:pt x="445" y="37"/>
                    </a:lnTo>
                    <a:lnTo>
                      <a:pt x="449" y="42"/>
                    </a:lnTo>
                    <a:lnTo>
                      <a:pt x="451" y="46"/>
                    </a:lnTo>
                    <a:lnTo>
                      <a:pt x="455" y="50"/>
                    </a:lnTo>
                    <a:lnTo>
                      <a:pt x="459" y="54"/>
                    </a:lnTo>
                    <a:lnTo>
                      <a:pt x="461" y="60"/>
                    </a:lnTo>
                    <a:lnTo>
                      <a:pt x="463" y="64"/>
                    </a:lnTo>
                    <a:lnTo>
                      <a:pt x="465" y="69"/>
                    </a:lnTo>
                    <a:lnTo>
                      <a:pt x="467" y="75"/>
                    </a:lnTo>
                    <a:lnTo>
                      <a:pt x="469" y="79"/>
                    </a:lnTo>
                    <a:lnTo>
                      <a:pt x="470" y="85"/>
                    </a:lnTo>
                    <a:lnTo>
                      <a:pt x="472" y="90"/>
                    </a:lnTo>
                    <a:lnTo>
                      <a:pt x="472" y="96"/>
                    </a:lnTo>
                    <a:lnTo>
                      <a:pt x="474" y="102"/>
                    </a:lnTo>
                    <a:lnTo>
                      <a:pt x="474" y="108"/>
                    </a:lnTo>
                    <a:lnTo>
                      <a:pt x="474" y="113"/>
                    </a:lnTo>
                    <a:lnTo>
                      <a:pt x="474" y="10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72" name="Freeform 9"/>
              <p:cNvSpPr>
                <a:spLocks/>
              </p:cNvSpPr>
              <p:nvPr/>
            </p:nvSpPr>
            <p:spPr bwMode="auto">
              <a:xfrm>
                <a:off x="874" y="593"/>
                <a:ext cx="237" cy="694"/>
              </a:xfrm>
              <a:custGeom>
                <a:avLst/>
                <a:gdLst>
                  <a:gd name="T0" fmla="*/ 473 w 475"/>
                  <a:gd name="T1" fmla="*/ 1287 h 1387"/>
                  <a:gd name="T2" fmla="*/ 471 w 475"/>
                  <a:gd name="T3" fmla="*/ 1303 h 1387"/>
                  <a:gd name="T4" fmla="*/ 465 w 475"/>
                  <a:gd name="T5" fmla="*/ 1320 h 1387"/>
                  <a:gd name="T6" fmla="*/ 457 w 475"/>
                  <a:gd name="T7" fmla="*/ 1333 h 1387"/>
                  <a:gd name="T8" fmla="*/ 448 w 475"/>
                  <a:gd name="T9" fmla="*/ 1347 h 1387"/>
                  <a:gd name="T10" fmla="*/ 438 w 475"/>
                  <a:gd name="T11" fmla="*/ 1358 h 1387"/>
                  <a:gd name="T12" fmla="*/ 425 w 475"/>
                  <a:gd name="T13" fmla="*/ 1368 h 1387"/>
                  <a:gd name="T14" fmla="*/ 411 w 475"/>
                  <a:gd name="T15" fmla="*/ 1378 h 1387"/>
                  <a:gd name="T16" fmla="*/ 396 w 475"/>
                  <a:gd name="T17" fmla="*/ 1383 h 1387"/>
                  <a:gd name="T18" fmla="*/ 379 w 475"/>
                  <a:gd name="T19" fmla="*/ 1387 h 1387"/>
                  <a:gd name="T20" fmla="*/ 361 w 475"/>
                  <a:gd name="T21" fmla="*/ 1387 h 1387"/>
                  <a:gd name="T22" fmla="*/ 100 w 475"/>
                  <a:gd name="T23" fmla="*/ 1387 h 1387"/>
                  <a:gd name="T24" fmla="*/ 85 w 475"/>
                  <a:gd name="T25" fmla="*/ 1383 h 1387"/>
                  <a:gd name="T26" fmla="*/ 69 w 475"/>
                  <a:gd name="T27" fmla="*/ 1379 h 1387"/>
                  <a:gd name="T28" fmla="*/ 54 w 475"/>
                  <a:gd name="T29" fmla="*/ 1372 h 1387"/>
                  <a:gd name="T30" fmla="*/ 41 w 475"/>
                  <a:gd name="T31" fmla="*/ 1362 h 1387"/>
                  <a:gd name="T32" fmla="*/ 29 w 475"/>
                  <a:gd name="T33" fmla="*/ 1351 h 1387"/>
                  <a:gd name="T34" fmla="*/ 19 w 475"/>
                  <a:gd name="T35" fmla="*/ 1339 h 1387"/>
                  <a:gd name="T36" fmla="*/ 12 w 475"/>
                  <a:gd name="T37" fmla="*/ 1324 h 1387"/>
                  <a:gd name="T38" fmla="*/ 4 w 475"/>
                  <a:gd name="T39" fmla="*/ 1308 h 1387"/>
                  <a:gd name="T40" fmla="*/ 2 w 475"/>
                  <a:gd name="T41" fmla="*/ 1293 h 1387"/>
                  <a:gd name="T42" fmla="*/ 0 w 475"/>
                  <a:gd name="T43" fmla="*/ 1276 h 1387"/>
                  <a:gd name="T44" fmla="*/ 0 w 475"/>
                  <a:gd name="T45" fmla="*/ 102 h 1387"/>
                  <a:gd name="T46" fmla="*/ 4 w 475"/>
                  <a:gd name="T47" fmla="*/ 85 h 1387"/>
                  <a:gd name="T48" fmla="*/ 8 w 475"/>
                  <a:gd name="T49" fmla="*/ 69 h 1387"/>
                  <a:gd name="T50" fmla="*/ 16 w 475"/>
                  <a:gd name="T51" fmla="*/ 56 h 1387"/>
                  <a:gd name="T52" fmla="*/ 25 w 475"/>
                  <a:gd name="T53" fmla="*/ 42 h 1387"/>
                  <a:gd name="T54" fmla="*/ 37 w 475"/>
                  <a:gd name="T55" fmla="*/ 31 h 1387"/>
                  <a:gd name="T56" fmla="*/ 50 w 475"/>
                  <a:gd name="T57" fmla="*/ 19 h 1387"/>
                  <a:gd name="T58" fmla="*/ 64 w 475"/>
                  <a:gd name="T59" fmla="*/ 12 h 1387"/>
                  <a:gd name="T60" fmla="*/ 79 w 475"/>
                  <a:gd name="T61" fmla="*/ 6 h 1387"/>
                  <a:gd name="T62" fmla="*/ 94 w 475"/>
                  <a:gd name="T63" fmla="*/ 2 h 1387"/>
                  <a:gd name="T64" fmla="*/ 112 w 475"/>
                  <a:gd name="T65" fmla="*/ 0 h 1387"/>
                  <a:gd name="T66" fmla="*/ 373 w 475"/>
                  <a:gd name="T67" fmla="*/ 2 h 1387"/>
                  <a:gd name="T68" fmla="*/ 390 w 475"/>
                  <a:gd name="T69" fmla="*/ 4 h 1387"/>
                  <a:gd name="T70" fmla="*/ 406 w 475"/>
                  <a:gd name="T71" fmla="*/ 10 h 1387"/>
                  <a:gd name="T72" fmla="*/ 421 w 475"/>
                  <a:gd name="T73" fmla="*/ 18 h 1387"/>
                  <a:gd name="T74" fmla="*/ 434 w 475"/>
                  <a:gd name="T75" fmla="*/ 27 h 1387"/>
                  <a:gd name="T76" fmla="*/ 446 w 475"/>
                  <a:gd name="T77" fmla="*/ 39 h 1387"/>
                  <a:gd name="T78" fmla="*/ 455 w 475"/>
                  <a:gd name="T79" fmla="*/ 50 h 1387"/>
                  <a:gd name="T80" fmla="*/ 463 w 475"/>
                  <a:gd name="T81" fmla="*/ 66 h 1387"/>
                  <a:gd name="T82" fmla="*/ 469 w 475"/>
                  <a:gd name="T83" fmla="*/ 79 h 1387"/>
                  <a:gd name="T84" fmla="*/ 473 w 475"/>
                  <a:gd name="T85" fmla="*/ 96 h 1387"/>
                  <a:gd name="T86" fmla="*/ 475 w 475"/>
                  <a:gd name="T87" fmla="*/ 114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5" h="1387">
                    <a:moveTo>
                      <a:pt x="475" y="1276"/>
                    </a:moveTo>
                    <a:lnTo>
                      <a:pt x="475" y="1281"/>
                    </a:lnTo>
                    <a:lnTo>
                      <a:pt x="473" y="1287"/>
                    </a:lnTo>
                    <a:lnTo>
                      <a:pt x="473" y="1293"/>
                    </a:lnTo>
                    <a:lnTo>
                      <a:pt x="473" y="1299"/>
                    </a:lnTo>
                    <a:lnTo>
                      <a:pt x="471" y="1303"/>
                    </a:lnTo>
                    <a:lnTo>
                      <a:pt x="469" y="1308"/>
                    </a:lnTo>
                    <a:lnTo>
                      <a:pt x="467" y="1314"/>
                    </a:lnTo>
                    <a:lnTo>
                      <a:pt x="465" y="1320"/>
                    </a:lnTo>
                    <a:lnTo>
                      <a:pt x="463" y="1324"/>
                    </a:lnTo>
                    <a:lnTo>
                      <a:pt x="461" y="1330"/>
                    </a:lnTo>
                    <a:lnTo>
                      <a:pt x="457" y="1333"/>
                    </a:lnTo>
                    <a:lnTo>
                      <a:pt x="455" y="1339"/>
                    </a:lnTo>
                    <a:lnTo>
                      <a:pt x="452" y="1343"/>
                    </a:lnTo>
                    <a:lnTo>
                      <a:pt x="448" y="1347"/>
                    </a:lnTo>
                    <a:lnTo>
                      <a:pt x="446" y="1351"/>
                    </a:lnTo>
                    <a:lnTo>
                      <a:pt x="442" y="1354"/>
                    </a:lnTo>
                    <a:lnTo>
                      <a:pt x="438" y="1358"/>
                    </a:lnTo>
                    <a:lnTo>
                      <a:pt x="434" y="1362"/>
                    </a:lnTo>
                    <a:lnTo>
                      <a:pt x="429" y="1366"/>
                    </a:lnTo>
                    <a:lnTo>
                      <a:pt x="425" y="1368"/>
                    </a:lnTo>
                    <a:lnTo>
                      <a:pt x="421" y="1372"/>
                    </a:lnTo>
                    <a:lnTo>
                      <a:pt x="415" y="1374"/>
                    </a:lnTo>
                    <a:lnTo>
                      <a:pt x="411" y="1378"/>
                    </a:lnTo>
                    <a:lnTo>
                      <a:pt x="406" y="1379"/>
                    </a:lnTo>
                    <a:lnTo>
                      <a:pt x="400" y="1381"/>
                    </a:lnTo>
                    <a:lnTo>
                      <a:pt x="396" y="1383"/>
                    </a:lnTo>
                    <a:lnTo>
                      <a:pt x="390" y="1383"/>
                    </a:lnTo>
                    <a:lnTo>
                      <a:pt x="384" y="1385"/>
                    </a:lnTo>
                    <a:lnTo>
                      <a:pt x="379" y="1387"/>
                    </a:lnTo>
                    <a:lnTo>
                      <a:pt x="373" y="1387"/>
                    </a:lnTo>
                    <a:lnTo>
                      <a:pt x="367" y="1387"/>
                    </a:lnTo>
                    <a:lnTo>
                      <a:pt x="361" y="1387"/>
                    </a:lnTo>
                    <a:lnTo>
                      <a:pt x="112" y="1387"/>
                    </a:lnTo>
                    <a:lnTo>
                      <a:pt x="106" y="1387"/>
                    </a:lnTo>
                    <a:lnTo>
                      <a:pt x="100" y="1387"/>
                    </a:lnTo>
                    <a:lnTo>
                      <a:pt x="94" y="1387"/>
                    </a:lnTo>
                    <a:lnTo>
                      <a:pt x="90" y="1385"/>
                    </a:lnTo>
                    <a:lnTo>
                      <a:pt x="85" y="1383"/>
                    </a:lnTo>
                    <a:lnTo>
                      <a:pt x="79" y="1383"/>
                    </a:lnTo>
                    <a:lnTo>
                      <a:pt x="73" y="1381"/>
                    </a:lnTo>
                    <a:lnTo>
                      <a:pt x="69" y="1379"/>
                    </a:lnTo>
                    <a:lnTo>
                      <a:pt x="64" y="1378"/>
                    </a:lnTo>
                    <a:lnTo>
                      <a:pt x="58" y="1374"/>
                    </a:lnTo>
                    <a:lnTo>
                      <a:pt x="54" y="1372"/>
                    </a:lnTo>
                    <a:lnTo>
                      <a:pt x="50" y="1368"/>
                    </a:lnTo>
                    <a:lnTo>
                      <a:pt x="44" y="1366"/>
                    </a:lnTo>
                    <a:lnTo>
                      <a:pt x="41" y="1362"/>
                    </a:lnTo>
                    <a:lnTo>
                      <a:pt x="37" y="1358"/>
                    </a:lnTo>
                    <a:lnTo>
                      <a:pt x="33" y="1354"/>
                    </a:lnTo>
                    <a:lnTo>
                      <a:pt x="29" y="1351"/>
                    </a:lnTo>
                    <a:lnTo>
                      <a:pt x="25" y="1347"/>
                    </a:lnTo>
                    <a:lnTo>
                      <a:pt x="21" y="1343"/>
                    </a:lnTo>
                    <a:lnTo>
                      <a:pt x="19" y="1339"/>
                    </a:lnTo>
                    <a:lnTo>
                      <a:pt x="16" y="1333"/>
                    </a:lnTo>
                    <a:lnTo>
                      <a:pt x="14" y="1330"/>
                    </a:lnTo>
                    <a:lnTo>
                      <a:pt x="12" y="1324"/>
                    </a:lnTo>
                    <a:lnTo>
                      <a:pt x="8" y="1320"/>
                    </a:lnTo>
                    <a:lnTo>
                      <a:pt x="6" y="1314"/>
                    </a:lnTo>
                    <a:lnTo>
                      <a:pt x="4" y="1308"/>
                    </a:lnTo>
                    <a:lnTo>
                      <a:pt x="4" y="1303"/>
                    </a:lnTo>
                    <a:lnTo>
                      <a:pt x="2" y="1299"/>
                    </a:lnTo>
                    <a:lnTo>
                      <a:pt x="2" y="1293"/>
                    </a:lnTo>
                    <a:lnTo>
                      <a:pt x="0" y="1287"/>
                    </a:lnTo>
                    <a:lnTo>
                      <a:pt x="0" y="1281"/>
                    </a:lnTo>
                    <a:lnTo>
                      <a:pt x="0" y="1276"/>
                    </a:lnTo>
                    <a:lnTo>
                      <a:pt x="0" y="114"/>
                    </a:lnTo>
                    <a:lnTo>
                      <a:pt x="0" y="108"/>
                    </a:lnTo>
                    <a:lnTo>
                      <a:pt x="0" y="102"/>
                    </a:lnTo>
                    <a:lnTo>
                      <a:pt x="2" y="96"/>
                    </a:lnTo>
                    <a:lnTo>
                      <a:pt x="2" y="91"/>
                    </a:lnTo>
                    <a:lnTo>
                      <a:pt x="4" y="85"/>
                    </a:lnTo>
                    <a:lnTo>
                      <a:pt x="4" y="79"/>
                    </a:lnTo>
                    <a:lnTo>
                      <a:pt x="6" y="75"/>
                    </a:lnTo>
                    <a:lnTo>
                      <a:pt x="8" y="69"/>
                    </a:lnTo>
                    <a:lnTo>
                      <a:pt x="12" y="66"/>
                    </a:lnTo>
                    <a:lnTo>
                      <a:pt x="14" y="60"/>
                    </a:lnTo>
                    <a:lnTo>
                      <a:pt x="16" y="56"/>
                    </a:lnTo>
                    <a:lnTo>
                      <a:pt x="19" y="50"/>
                    </a:lnTo>
                    <a:lnTo>
                      <a:pt x="21" y="46"/>
                    </a:lnTo>
                    <a:lnTo>
                      <a:pt x="25" y="42"/>
                    </a:lnTo>
                    <a:lnTo>
                      <a:pt x="29" y="39"/>
                    </a:lnTo>
                    <a:lnTo>
                      <a:pt x="33" y="35"/>
                    </a:lnTo>
                    <a:lnTo>
                      <a:pt x="37" y="31"/>
                    </a:lnTo>
                    <a:lnTo>
                      <a:pt x="41" y="27"/>
                    </a:lnTo>
                    <a:lnTo>
                      <a:pt x="44" y="23"/>
                    </a:lnTo>
                    <a:lnTo>
                      <a:pt x="50" y="19"/>
                    </a:lnTo>
                    <a:lnTo>
                      <a:pt x="54" y="18"/>
                    </a:lnTo>
                    <a:lnTo>
                      <a:pt x="58" y="14"/>
                    </a:lnTo>
                    <a:lnTo>
                      <a:pt x="64" y="12"/>
                    </a:lnTo>
                    <a:lnTo>
                      <a:pt x="69" y="10"/>
                    </a:lnTo>
                    <a:lnTo>
                      <a:pt x="73" y="8"/>
                    </a:lnTo>
                    <a:lnTo>
                      <a:pt x="79" y="6"/>
                    </a:lnTo>
                    <a:lnTo>
                      <a:pt x="85" y="4"/>
                    </a:lnTo>
                    <a:lnTo>
                      <a:pt x="90" y="4"/>
                    </a:lnTo>
                    <a:lnTo>
                      <a:pt x="94" y="2"/>
                    </a:lnTo>
                    <a:lnTo>
                      <a:pt x="100" y="2"/>
                    </a:lnTo>
                    <a:lnTo>
                      <a:pt x="106" y="0"/>
                    </a:lnTo>
                    <a:lnTo>
                      <a:pt x="112" y="0"/>
                    </a:lnTo>
                    <a:lnTo>
                      <a:pt x="361" y="0"/>
                    </a:lnTo>
                    <a:lnTo>
                      <a:pt x="367" y="0"/>
                    </a:lnTo>
                    <a:lnTo>
                      <a:pt x="373" y="2"/>
                    </a:lnTo>
                    <a:lnTo>
                      <a:pt x="379" y="2"/>
                    </a:lnTo>
                    <a:lnTo>
                      <a:pt x="384" y="4"/>
                    </a:lnTo>
                    <a:lnTo>
                      <a:pt x="390" y="4"/>
                    </a:lnTo>
                    <a:lnTo>
                      <a:pt x="396" y="6"/>
                    </a:lnTo>
                    <a:lnTo>
                      <a:pt x="400" y="8"/>
                    </a:lnTo>
                    <a:lnTo>
                      <a:pt x="406" y="10"/>
                    </a:lnTo>
                    <a:lnTo>
                      <a:pt x="411" y="12"/>
                    </a:lnTo>
                    <a:lnTo>
                      <a:pt x="415" y="14"/>
                    </a:lnTo>
                    <a:lnTo>
                      <a:pt x="421" y="18"/>
                    </a:lnTo>
                    <a:lnTo>
                      <a:pt x="425" y="19"/>
                    </a:lnTo>
                    <a:lnTo>
                      <a:pt x="429" y="23"/>
                    </a:lnTo>
                    <a:lnTo>
                      <a:pt x="434" y="27"/>
                    </a:lnTo>
                    <a:lnTo>
                      <a:pt x="438" y="31"/>
                    </a:lnTo>
                    <a:lnTo>
                      <a:pt x="442" y="35"/>
                    </a:lnTo>
                    <a:lnTo>
                      <a:pt x="446" y="39"/>
                    </a:lnTo>
                    <a:lnTo>
                      <a:pt x="448" y="42"/>
                    </a:lnTo>
                    <a:lnTo>
                      <a:pt x="452" y="46"/>
                    </a:lnTo>
                    <a:lnTo>
                      <a:pt x="455" y="50"/>
                    </a:lnTo>
                    <a:lnTo>
                      <a:pt x="457" y="56"/>
                    </a:lnTo>
                    <a:lnTo>
                      <a:pt x="461" y="60"/>
                    </a:lnTo>
                    <a:lnTo>
                      <a:pt x="463" y="66"/>
                    </a:lnTo>
                    <a:lnTo>
                      <a:pt x="465" y="69"/>
                    </a:lnTo>
                    <a:lnTo>
                      <a:pt x="467" y="75"/>
                    </a:lnTo>
                    <a:lnTo>
                      <a:pt x="469" y="79"/>
                    </a:lnTo>
                    <a:lnTo>
                      <a:pt x="471" y="85"/>
                    </a:lnTo>
                    <a:lnTo>
                      <a:pt x="473" y="91"/>
                    </a:lnTo>
                    <a:lnTo>
                      <a:pt x="473" y="96"/>
                    </a:lnTo>
                    <a:lnTo>
                      <a:pt x="473" y="102"/>
                    </a:lnTo>
                    <a:lnTo>
                      <a:pt x="475" y="108"/>
                    </a:lnTo>
                    <a:lnTo>
                      <a:pt x="475" y="114"/>
                    </a:lnTo>
                    <a:lnTo>
                      <a:pt x="475" y="1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1905650" y="2617389"/>
              <a:ext cx="623988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análise detalhada do espaço fiscal consistente com as metodologias do MEF  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Elaborar um cenário de investimento para o sector da saúde, demonstrando o impacto económico de resultados melhorados na área da saúde.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Conceber uma estratégia de angariação de fundos focada na ODA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Conduzir um estudo sobre a capacidade de pagamento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Fazer análises sobre os pagamentos directos (out-of-pocket), para perceber os riscos financeiros da população por segmento sócioeconómico.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análise de viabilidade sobre novos impostos para a saúde e outros mecanismos inovadores: obrigações, perdão de dívida, etc.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905650" y="4916384"/>
              <a:ext cx="62398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Actualizar as taxas moderadoras reflectindo a capacidade de pagamento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pt-PT" sz="12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254387" y="262668"/>
            <a:ext cx="519085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24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24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2400" b="1">
                <a:solidFill>
                  <a:srgbClr val="000000"/>
                </a:solidFill>
                <a:latin typeface="Arial" pitchFamily="34" charset="0"/>
              </a:defRPr>
            </a:lvl5pPr>
            <a:lvl6pPr marL="3429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6pPr>
            <a:lvl7pPr marL="6858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7pPr>
            <a:lvl8pPr marL="10287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8pPr>
            <a:lvl9pPr marL="1371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dirty="0"/>
              <a:t>Aumentar a sustentabilidade do financiamento da saúde</a:t>
            </a:r>
          </a:p>
        </p:txBody>
      </p:sp>
      <p:sp>
        <p:nvSpPr>
          <p:cNvPr id="21" name="Speech Bubble: Oval 20"/>
          <p:cNvSpPr/>
          <p:nvPr/>
        </p:nvSpPr>
        <p:spPr>
          <a:xfrm>
            <a:off x="6538376" y="4690215"/>
            <a:ext cx="2658315" cy="1489000"/>
          </a:xfrm>
          <a:prstGeom prst="wedgeEllipseCallout">
            <a:avLst>
              <a:gd name="adj1" fmla="val -58532"/>
              <a:gd name="adj2" fmla="val 257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superar a preocupação da equidade? As US podem reter dinheiro? Taxas moderadoras deveriam ser utilizadas mais para fins de eficiência do que de geração de receitas</a:t>
            </a:r>
          </a:p>
        </p:txBody>
      </p:sp>
      <p:sp>
        <p:nvSpPr>
          <p:cNvPr id="22" name="Speech Bubble: Oval 21"/>
          <p:cNvSpPr/>
          <p:nvPr/>
        </p:nvSpPr>
        <p:spPr>
          <a:xfrm>
            <a:off x="6629400" y="2513380"/>
            <a:ext cx="2658315" cy="1489000"/>
          </a:xfrm>
          <a:prstGeom prst="wedgeEllipseCallout">
            <a:avLst>
              <a:gd name="adj1" fmla="val -58532"/>
              <a:gd name="adj2" fmla="val 257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Fornecer mais informações sobre o contexto macro-económico e potenciais ganhos</a:t>
            </a:r>
            <a:endParaRPr lang="en-US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9654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84490" y="1444267"/>
            <a:ext cx="8141830" cy="4842021"/>
            <a:chOff x="1002170" y="2148471"/>
            <a:chExt cx="8141830" cy="4065150"/>
          </a:xfrm>
        </p:grpSpPr>
        <p:grpSp>
          <p:nvGrpSpPr>
            <p:cNvPr id="9" name="Group 8"/>
            <p:cNvGrpSpPr/>
            <p:nvPr/>
          </p:nvGrpSpPr>
          <p:grpSpPr>
            <a:xfrm>
              <a:off x="1002170" y="2148471"/>
              <a:ext cx="590166" cy="535417"/>
              <a:chOff x="994919" y="3533231"/>
              <a:chExt cx="590166" cy="535417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994919" y="3533231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89"/>
              <p:cNvSpPr>
                <a:spLocks noEditPoints="1"/>
              </p:cNvSpPr>
              <p:nvPr/>
            </p:nvSpPr>
            <p:spPr bwMode="auto">
              <a:xfrm>
                <a:off x="1090956" y="3661662"/>
                <a:ext cx="454025" cy="322325"/>
              </a:xfrm>
              <a:custGeom>
                <a:avLst/>
                <a:gdLst>
                  <a:gd name="T0" fmla="*/ 671 w 778"/>
                  <a:gd name="T1" fmla="*/ 362 h 572"/>
                  <a:gd name="T2" fmla="*/ 489 w 778"/>
                  <a:gd name="T3" fmla="*/ 413 h 572"/>
                  <a:gd name="T4" fmla="*/ 274 w 778"/>
                  <a:gd name="T5" fmla="*/ 490 h 572"/>
                  <a:gd name="T6" fmla="*/ 154 w 778"/>
                  <a:gd name="T7" fmla="*/ 491 h 572"/>
                  <a:gd name="T8" fmla="*/ 115 w 778"/>
                  <a:gd name="T9" fmla="*/ 466 h 572"/>
                  <a:gd name="T10" fmla="*/ 22 w 778"/>
                  <a:gd name="T11" fmla="*/ 256 h 572"/>
                  <a:gd name="T12" fmla="*/ 1 w 778"/>
                  <a:gd name="T13" fmla="*/ 265 h 572"/>
                  <a:gd name="T14" fmla="*/ 107 w 778"/>
                  <a:gd name="T15" fmla="*/ 530 h 572"/>
                  <a:gd name="T16" fmla="*/ 146 w 778"/>
                  <a:gd name="T17" fmla="*/ 566 h 572"/>
                  <a:gd name="T18" fmla="*/ 237 w 778"/>
                  <a:gd name="T19" fmla="*/ 572 h 572"/>
                  <a:gd name="T20" fmla="*/ 420 w 778"/>
                  <a:gd name="T21" fmla="*/ 521 h 572"/>
                  <a:gd name="T22" fmla="*/ 633 w 778"/>
                  <a:gd name="T23" fmla="*/ 445 h 572"/>
                  <a:gd name="T24" fmla="*/ 756 w 778"/>
                  <a:gd name="T25" fmla="*/ 443 h 572"/>
                  <a:gd name="T26" fmla="*/ 778 w 778"/>
                  <a:gd name="T27" fmla="*/ 434 h 572"/>
                  <a:gd name="T28" fmla="*/ 754 w 778"/>
                  <a:gd name="T29" fmla="*/ 365 h 572"/>
                  <a:gd name="T30" fmla="*/ 352 w 778"/>
                  <a:gd name="T31" fmla="*/ 237 h 572"/>
                  <a:gd name="T32" fmla="*/ 399 w 778"/>
                  <a:gd name="T33" fmla="*/ 240 h 572"/>
                  <a:gd name="T34" fmla="*/ 413 w 778"/>
                  <a:gd name="T35" fmla="*/ 252 h 572"/>
                  <a:gd name="T36" fmla="*/ 380 w 778"/>
                  <a:gd name="T37" fmla="*/ 270 h 572"/>
                  <a:gd name="T38" fmla="*/ 376 w 778"/>
                  <a:gd name="T39" fmla="*/ 304 h 572"/>
                  <a:gd name="T40" fmla="*/ 437 w 778"/>
                  <a:gd name="T41" fmla="*/ 305 h 572"/>
                  <a:gd name="T42" fmla="*/ 446 w 778"/>
                  <a:gd name="T43" fmla="*/ 267 h 572"/>
                  <a:gd name="T44" fmla="*/ 450 w 778"/>
                  <a:gd name="T45" fmla="*/ 225 h 572"/>
                  <a:gd name="T46" fmla="*/ 413 w 778"/>
                  <a:gd name="T47" fmla="*/ 201 h 572"/>
                  <a:gd name="T48" fmla="*/ 367 w 778"/>
                  <a:gd name="T49" fmla="*/ 198 h 572"/>
                  <a:gd name="T50" fmla="*/ 377 w 778"/>
                  <a:gd name="T51" fmla="*/ 178 h 572"/>
                  <a:gd name="T52" fmla="*/ 411 w 778"/>
                  <a:gd name="T53" fmla="*/ 172 h 572"/>
                  <a:gd name="T54" fmla="*/ 371 w 778"/>
                  <a:gd name="T55" fmla="*/ 147 h 572"/>
                  <a:gd name="T56" fmla="*/ 349 w 778"/>
                  <a:gd name="T57" fmla="*/ 159 h 572"/>
                  <a:gd name="T58" fmla="*/ 325 w 778"/>
                  <a:gd name="T59" fmla="*/ 199 h 572"/>
                  <a:gd name="T60" fmla="*/ 110 w 778"/>
                  <a:gd name="T61" fmla="*/ 410 h 572"/>
                  <a:gd name="T62" fmla="*/ 154 w 778"/>
                  <a:gd name="T63" fmla="*/ 442 h 572"/>
                  <a:gd name="T64" fmla="*/ 256 w 778"/>
                  <a:gd name="T65" fmla="*/ 442 h 572"/>
                  <a:gd name="T66" fmla="*/ 455 w 778"/>
                  <a:gd name="T67" fmla="*/ 379 h 572"/>
                  <a:gd name="T68" fmla="*/ 653 w 778"/>
                  <a:gd name="T69" fmla="*/ 314 h 572"/>
                  <a:gd name="T70" fmla="*/ 756 w 778"/>
                  <a:gd name="T71" fmla="*/ 316 h 572"/>
                  <a:gd name="T72" fmla="*/ 778 w 778"/>
                  <a:gd name="T73" fmla="*/ 302 h 572"/>
                  <a:gd name="T74" fmla="*/ 668 w 778"/>
                  <a:gd name="T75" fmla="*/ 36 h 572"/>
                  <a:gd name="T76" fmla="*/ 624 w 778"/>
                  <a:gd name="T77" fmla="*/ 4 h 572"/>
                  <a:gd name="T78" fmla="*/ 523 w 778"/>
                  <a:gd name="T79" fmla="*/ 3 h 572"/>
                  <a:gd name="T80" fmla="*/ 323 w 778"/>
                  <a:gd name="T81" fmla="*/ 66 h 572"/>
                  <a:gd name="T82" fmla="*/ 125 w 778"/>
                  <a:gd name="T83" fmla="*/ 130 h 572"/>
                  <a:gd name="T84" fmla="*/ 22 w 778"/>
                  <a:gd name="T85" fmla="*/ 129 h 572"/>
                  <a:gd name="T86" fmla="*/ 0 w 778"/>
                  <a:gd name="T87" fmla="*/ 142 h 572"/>
                  <a:gd name="T88" fmla="*/ 341 w 778"/>
                  <a:gd name="T89" fmla="*/ 109 h 572"/>
                  <a:gd name="T90" fmla="*/ 398 w 778"/>
                  <a:gd name="T91" fmla="*/ 100 h 572"/>
                  <a:gd name="T92" fmla="*/ 464 w 778"/>
                  <a:gd name="T93" fmla="*/ 129 h 572"/>
                  <a:gd name="T94" fmla="*/ 499 w 778"/>
                  <a:gd name="T95" fmla="*/ 177 h 572"/>
                  <a:gd name="T96" fmla="*/ 507 w 778"/>
                  <a:gd name="T97" fmla="*/ 249 h 572"/>
                  <a:gd name="T98" fmla="*/ 475 w 778"/>
                  <a:gd name="T99" fmla="*/ 308 h 572"/>
                  <a:gd name="T100" fmla="*/ 426 w 778"/>
                  <a:gd name="T101" fmla="*/ 340 h 572"/>
                  <a:gd name="T102" fmla="*/ 356 w 778"/>
                  <a:gd name="T103" fmla="*/ 340 h 572"/>
                  <a:gd name="T104" fmla="*/ 298 w 778"/>
                  <a:gd name="T105" fmla="*/ 299 h 572"/>
                  <a:gd name="T106" fmla="*/ 271 w 778"/>
                  <a:gd name="T107" fmla="*/ 244 h 572"/>
                  <a:gd name="T108" fmla="*/ 279 w 778"/>
                  <a:gd name="T109" fmla="*/ 174 h 572"/>
                  <a:gd name="T110" fmla="*/ 320 w 778"/>
                  <a:gd name="T111" fmla="*/ 121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78" h="572">
                    <a:moveTo>
                      <a:pt x="754" y="365"/>
                    </a:moveTo>
                    <a:lnTo>
                      <a:pt x="754" y="365"/>
                    </a:lnTo>
                    <a:lnTo>
                      <a:pt x="732" y="362"/>
                    </a:lnTo>
                    <a:lnTo>
                      <a:pt x="711" y="361"/>
                    </a:lnTo>
                    <a:lnTo>
                      <a:pt x="692" y="361"/>
                    </a:lnTo>
                    <a:lnTo>
                      <a:pt x="671" y="362"/>
                    </a:lnTo>
                    <a:lnTo>
                      <a:pt x="651" y="364"/>
                    </a:lnTo>
                    <a:lnTo>
                      <a:pt x="632" y="367"/>
                    </a:lnTo>
                    <a:lnTo>
                      <a:pt x="595" y="376"/>
                    </a:lnTo>
                    <a:lnTo>
                      <a:pt x="559" y="386"/>
                    </a:lnTo>
                    <a:lnTo>
                      <a:pt x="523" y="400"/>
                    </a:lnTo>
                    <a:lnTo>
                      <a:pt x="489" y="413"/>
                    </a:lnTo>
                    <a:lnTo>
                      <a:pt x="453" y="428"/>
                    </a:lnTo>
                    <a:lnTo>
                      <a:pt x="419" y="443"/>
                    </a:lnTo>
                    <a:lnTo>
                      <a:pt x="385" y="457"/>
                    </a:lnTo>
                    <a:lnTo>
                      <a:pt x="349" y="470"/>
                    </a:lnTo>
                    <a:lnTo>
                      <a:pt x="311" y="481"/>
                    </a:lnTo>
                    <a:lnTo>
                      <a:pt x="274" y="490"/>
                    </a:lnTo>
                    <a:lnTo>
                      <a:pt x="256" y="491"/>
                    </a:lnTo>
                    <a:lnTo>
                      <a:pt x="235" y="494"/>
                    </a:lnTo>
                    <a:lnTo>
                      <a:pt x="216" y="494"/>
                    </a:lnTo>
                    <a:lnTo>
                      <a:pt x="195" y="494"/>
                    </a:lnTo>
                    <a:lnTo>
                      <a:pt x="174" y="493"/>
                    </a:lnTo>
                    <a:lnTo>
                      <a:pt x="154" y="491"/>
                    </a:lnTo>
                    <a:lnTo>
                      <a:pt x="154" y="491"/>
                    </a:lnTo>
                    <a:lnTo>
                      <a:pt x="146" y="490"/>
                    </a:lnTo>
                    <a:lnTo>
                      <a:pt x="140" y="487"/>
                    </a:lnTo>
                    <a:lnTo>
                      <a:pt x="133" y="482"/>
                    </a:lnTo>
                    <a:lnTo>
                      <a:pt x="127" y="478"/>
                    </a:lnTo>
                    <a:lnTo>
                      <a:pt x="115" y="466"/>
                    </a:lnTo>
                    <a:lnTo>
                      <a:pt x="110" y="460"/>
                    </a:lnTo>
                    <a:lnTo>
                      <a:pt x="107" y="452"/>
                    </a:lnTo>
                    <a:lnTo>
                      <a:pt x="107" y="452"/>
                    </a:lnTo>
                    <a:lnTo>
                      <a:pt x="25" y="256"/>
                    </a:lnTo>
                    <a:lnTo>
                      <a:pt x="25" y="256"/>
                    </a:lnTo>
                    <a:lnTo>
                      <a:pt x="22" y="256"/>
                    </a:lnTo>
                    <a:lnTo>
                      <a:pt x="22" y="256"/>
                    </a:lnTo>
                    <a:lnTo>
                      <a:pt x="16" y="256"/>
                    </a:lnTo>
                    <a:lnTo>
                      <a:pt x="10" y="256"/>
                    </a:lnTo>
                    <a:lnTo>
                      <a:pt x="6" y="259"/>
                    </a:lnTo>
                    <a:lnTo>
                      <a:pt x="3" y="262"/>
                    </a:lnTo>
                    <a:lnTo>
                      <a:pt x="1" y="265"/>
                    </a:lnTo>
                    <a:lnTo>
                      <a:pt x="0" y="270"/>
                    </a:lnTo>
                    <a:lnTo>
                      <a:pt x="0" y="276"/>
                    </a:lnTo>
                    <a:lnTo>
                      <a:pt x="3" y="282"/>
                    </a:lnTo>
                    <a:lnTo>
                      <a:pt x="3" y="282"/>
                    </a:lnTo>
                    <a:lnTo>
                      <a:pt x="107" y="530"/>
                    </a:lnTo>
                    <a:lnTo>
                      <a:pt x="107" y="530"/>
                    </a:lnTo>
                    <a:lnTo>
                      <a:pt x="110" y="538"/>
                    </a:lnTo>
                    <a:lnTo>
                      <a:pt x="115" y="544"/>
                    </a:lnTo>
                    <a:lnTo>
                      <a:pt x="127" y="556"/>
                    </a:lnTo>
                    <a:lnTo>
                      <a:pt x="133" y="560"/>
                    </a:lnTo>
                    <a:lnTo>
                      <a:pt x="140" y="563"/>
                    </a:lnTo>
                    <a:lnTo>
                      <a:pt x="146" y="566"/>
                    </a:lnTo>
                    <a:lnTo>
                      <a:pt x="154" y="569"/>
                    </a:lnTo>
                    <a:lnTo>
                      <a:pt x="154" y="569"/>
                    </a:lnTo>
                    <a:lnTo>
                      <a:pt x="174" y="571"/>
                    </a:lnTo>
                    <a:lnTo>
                      <a:pt x="195" y="572"/>
                    </a:lnTo>
                    <a:lnTo>
                      <a:pt x="216" y="572"/>
                    </a:lnTo>
                    <a:lnTo>
                      <a:pt x="237" y="572"/>
                    </a:lnTo>
                    <a:lnTo>
                      <a:pt x="256" y="569"/>
                    </a:lnTo>
                    <a:lnTo>
                      <a:pt x="276" y="566"/>
                    </a:lnTo>
                    <a:lnTo>
                      <a:pt x="313" y="559"/>
                    </a:lnTo>
                    <a:lnTo>
                      <a:pt x="349" y="548"/>
                    </a:lnTo>
                    <a:lnTo>
                      <a:pt x="385" y="535"/>
                    </a:lnTo>
                    <a:lnTo>
                      <a:pt x="420" y="521"/>
                    </a:lnTo>
                    <a:lnTo>
                      <a:pt x="455" y="506"/>
                    </a:lnTo>
                    <a:lnTo>
                      <a:pt x="489" y="491"/>
                    </a:lnTo>
                    <a:lnTo>
                      <a:pt x="525" y="476"/>
                    </a:lnTo>
                    <a:lnTo>
                      <a:pt x="560" y="464"/>
                    </a:lnTo>
                    <a:lnTo>
                      <a:pt x="596" y="452"/>
                    </a:lnTo>
                    <a:lnTo>
                      <a:pt x="633" y="445"/>
                    </a:lnTo>
                    <a:lnTo>
                      <a:pt x="653" y="442"/>
                    </a:lnTo>
                    <a:lnTo>
                      <a:pt x="672" y="440"/>
                    </a:lnTo>
                    <a:lnTo>
                      <a:pt x="693" y="439"/>
                    </a:lnTo>
                    <a:lnTo>
                      <a:pt x="714" y="439"/>
                    </a:lnTo>
                    <a:lnTo>
                      <a:pt x="735" y="440"/>
                    </a:lnTo>
                    <a:lnTo>
                      <a:pt x="756" y="443"/>
                    </a:lnTo>
                    <a:lnTo>
                      <a:pt x="756" y="443"/>
                    </a:lnTo>
                    <a:lnTo>
                      <a:pt x="762" y="443"/>
                    </a:lnTo>
                    <a:lnTo>
                      <a:pt x="768" y="443"/>
                    </a:lnTo>
                    <a:lnTo>
                      <a:pt x="772" y="440"/>
                    </a:lnTo>
                    <a:lnTo>
                      <a:pt x="775" y="439"/>
                    </a:lnTo>
                    <a:lnTo>
                      <a:pt x="778" y="434"/>
                    </a:lnTo>
                    <a:lnTo>
                      <a:pt x="778" y="430"/>
                    </a:lnTo>
                    <a:lnTo>
                      <a:pt x="778" y="424"/>
                    </a:lnTo>
                    <a:lnTo>
                      <a:pt x="775" y="418"/>
                    </a:lnTo>
                    <a:lnTo>
                      <a:pt x="775" y="418"/>
                    </a:lnTo>
                    <a:lnTo>
                      <a:pt x="754" y="365"/>
                    </a:lnTo>
                    <a:lnTo>
                      <a:pt x="754" y="365"/>
                    </a:lnTo>
                    <a:close/>
                    <a:moveTo>
                      <a:pt x="328" y="216"/>
                    </a:moveTo>
                    <a:lnTo>
                      <a:pt x="328" y="216"/>
                    </a:lnTo>
                    <a:lnTo>
                      <a:pt x="332" y="223"/>
                    </a:lnTo>
                    <a:lnTo>
                      <a:pt x="338" y="229"/>
                    </a:lnTo>
                    <a:lnTo>
                      <a:pt x="344" y="234"/>
                    </a:lnTo>
                    <a:lnTo>
                      <a:pt x="352" y="237"/>
                    </a:lnTo>
                    <a:lnTo>
                      <a:pt x="361" y="240"/>
                    </a:lnTo>
                    <a:lnTo>
                      <a:pt x="368" y="240"/>
                    </a:lnTo>
                    <a:lnTo>
                      <a:pt x="385" y="240"/>
                    </a:lnTo>
                    <a:lnTo>
                      <a:pt x="385" y="240"/>
                    </a:lnTo>
                    <a:lnTo>
                      <a:pt x="392" y="240"/>
                    </a:lnTo>
                    <a:lnTo>
                      <a:pt x="399" y="240"/>
                    </a:lnTo>
                    <a:lnTo>
                      <a:pt x="408" y="241"/>
                    </a:lnTo>
                    <a:lnTo>
                      <a:pt x="411" y="243"/>
                    </a:lnTo>
                    <a:lnTo>
                      <a:pt x="413" y="246"/>
                    </a:lnTo>
                    <a:lnTo>
                      <a:pt x="413" y="246"/>
                    </a:lnTo>
                    <a:lnTo>
                      <a:pt x="413" y="249"/>
                    </a:lnTo>
                    <a:lnTo>
                      <a:pt x="413" y="252"/>
                    </a:lnTo>
                    <a:lnTo>
                      <a:pt x="410" y="258"/>
                    </a:lnTo>
                    <a:lnTo>
                      <a:pt x="405" y="261"/>
                    </a:lnTo>
                    <a:lnTo>
                      <a:pt x="399" y="264"/>
                    </a:lnTo>
                    <a:lnTo>
                      <a:pt x="399" y="264"/>
                    </a:lnTo>
                    <a:lnTo>
                      <a:pt x="389" y="267"/>
                    </a:lnTo>
                    <a:lnTo>
                      <a:pt x="380" y="270"/>
                    </a:lnTo>
                    <a:lnTo>
                      <a:pt x="370" y="271"/>
                    </a:lnTo>
                    <a:lnTo>
                      <a:pt x="358" y="271"/>
                    </a:lnTo>
                    <a:lnTo>
                      <a:pt x="358" y="271"/>
                    </a:lnTo>
                    <a:lnTo>
                      <a:pt x="364" y="304"/>
                    </a:lnTo>
                    <a:lnTo>
                      <a:pt x="364" y="304"/>
                    </a:lnTo>
                    <a:lnTo>
                      <a:pt x="376" y="304"/>
                    </a:lnTo>
                    <a:lnTo>
                      <a:pt x="386" y="302"/>
                    </a:lnTo>
                    <a:lnTo>
                      <a:pt x="405" y="296"/>
                    </a:lnTo>
                    <a:lnTo>
                      <a:pt x="405" y="296"/>
                    </a:lnTo>
                    <a:lnTo>
                      <a:pt x="413" y="317"/>
                    </a:lnTo>
                    <a:lnTo>
                      <a:pt x="413" y="317"/>
                    </a:lnTo>
                    <a:lnTo>
                      <a:pt x="437" y="305"/>
                    </a:lnTo>
                    <a:lnTo>
                      <a:pt x="437" y="305"/>
                    </a:lnTo>
                    <a:lnTo>
                      <a:pt x="428" y="285"/>
                    </a:lnTo>
                    <a:lnTo>
                      <a:pt x="428" y="285"/>
                    </a:lnTo>
                    <a:lnTo>
                      <a:pt x="435" y="279"/>
                    </a:lnTo>
                    <a:lnTo>
                      <a:pt x="441" y="273"/>
                    </a:lnTo>
                    <a:lnTo>
                      <a:pt x="446" y="267"/>
                    </a:lnTo>
                    <a:lnTo>
                      <a:pt x="450" y="259"/>
                    </a:lnTo>
                    <a:lnTo>
                      <a:pt x="452" y="252"/>
                    </a:lnTo>
                    <a:lnTo>
                      <a:pt x="453" y="243"/>
                    </a:lnTo>
                    <a:lnTo>
                      <a:pt x="452" y="234"/>
                    </a:lnTo>
                    <a:lnTo>
                      <a:pt x="450" y="225"/>
                    </a:lnTo>
                    <a:lnTo>
                      <a:pt x="450" y="225"/>
                    </a:lnTo>
                    <a:lnTo>
                      <a:pt x="446" y="217"/>
                    </a:lnTo>
                    <a:lnTo>
                      <a:pt x="441" y="211"/>
                    </a:lnTo>
                    <a:lnTo>
                      <a:pt x="434" y="207"/>
                    </a:lnTo>
                    <a:lnTo>
                      <a:pt x="428" y="204"/>
                    </a:lnTo>
                    <a:lnTo>
                      <a:pt x="420" y="201"/>
                    </a:lnTo>
                    <a:lnTo>
                      <a:pt x="413" y="201"/>
                    </a:lnTo>
                    <a:lnTo>
                      <a:pt x="396" y="199"/>
                    </a:lnTo>
                    <a:lnTo>
                      <a:pt x="396" y="199"/>
                    </a:lnTo>
                    <a:lnTo>
                      <a:pt x="389" y="201"/>
                    </a:lnTo>
                    <a:lnTo>
                      <a:pt x="380" y="201"/>
                    </a:lnTo>
                    <a:lnTo>
                      <a:pt x="371" y="199"/>
                    </a:lnTo>
                    <a:lnTo>
                      <a:pt x="367" y="198"/>
                    </a:lnTo>
                    <a:lnTo>
                      <a:pt x="365" y="195"/>
                    </a:lnTo>
                    <a:lnTo>
                      <a:pt x="365" y="195"/>
                    </a:lnTo>
                    <a:lnTo>
                      <a:pt x="364" y="192"/>
                    </a:lnTo>
                    <a:lnTo>
                      <a:pt x="365" y="187"/>
                    </a:lnTo>
                    <a:lnTo>
                      <a:pt x="370" y="183"/>
                    </a:lnTo>
                    <a:lnTo>
                      <a:pt x="377" y="178"/>
                    </a:lnTo>
                    <a:lnTo>
                      <a:pt x="377" y="178"/>
                    </a:lnTo>
                    <a:lnTo>
                      <a:pt x="385" y="175"/>
                    </a:lnTo>
                    <a:lnTo>
                      <a:pt x="393" y="174"/>
                    </a:lnTo>
                    <a:lnTo>
                      <a:pt x="402" y="172"/>
                    </a:lnTo>
                    <a:lnTo>
                      <a:pt x="411" y="172"/>
                    </a:lnTo>
                    <a:lnTo>
                      <a:pt x="411" y="172"/>
                    </a:lnTo>
                    <a:lnTo>
                      <a:pt x="407" y="139"/>
                    </a:lnTo>
                    <a:lnTo>
                      <a:pt x="407" y="139"/>
                    </a:lnTo>
                    <a:lnTo>
                      <a:pt x="396" y="141"/>
                    </a:lnTo>
                    <a:lnTo>
                      <a:pt x="389" y="142"/>
                    </a:lnTo>
                    <a:lnTo>
                      <a:pt x="371" y="147"/>
                    </a:lnTo>
                    <a:lnTo>
                      <a:pt x="371" y="147"/>
                    </a:lnTo>
                    <a:lnTo>
                      <a:pt x="364" y="129"/>
                    </a:lnTo>
                    <a:lnTo>
                      <a:pt x="364" y="129"/>
                    </a:lnTo>
                    <a:lnTo>
                      <a:pt x="340" y="139"/>
                    </a:lnTo>
                    <a:lnTo>
                      <a:pt x="340" y="139"/>
                    </a:lnTo>
                    <a:lnTo>
                      <a:pt x="349" y="159"/>
                    </a:lnTo>
                    <a:lnTo>
                      <a:pt x="349" y="159"/>
                    </a:lnTo>
                    <a:lnTo>
                      <a:pt x="343" y="165"/>
                    </a:lnTo>
                    <a:lnTo>
                      <a:pt x="337" y="171"/>
                    </a:lnTo>
                    <a:lnTo>
                      <a:pt x="332" y="177"/>
                    </a:lnTo>
                    <a:lnTo>
                      <a:pt x="328" y="184"/>
                    </a:lnTo>
                    <a:lnTo>
                      <a:pt x="326" y="192"/>
                    </a:lnTo>
                    <a:lnTo>
                      <a:pt x="325" y="199"/>
                    </a:lnTo>
                    <a:lnTo>
                      <a:pt x="326" y="208"/>
                    </a:lnTo>
                    <a:lnTo>
                      <a:pt x="328" y="216"/>
                    </a:lnTo>
                    <a:lnTo>
                      <a:pt x="328" y="216"/>
                    </a:lnTo>
                    <a:close/>
                    <a:moveTo>
                      <a:pt x="107" y="403"/>
                    </a:moveTo>
                    <a:lnTo>
                      <a:pt x="107" y="403"/>
                    </a:lnTo>
                    <a:lnTo>
                      <a:pt x="110" y="410"/>
                    </a:lnTo>
                    <a:lnTo>
                      <a:pt x="115" y="416"/>
                    </a:lnTo>
                    <a:lnTo>
                      <a:pt x="127" y="428"/>
                    </a:lnTo>
                    <a:lnTo>
                      <a:pt x="133" y="433"/>
                    </a:lnTo>
                    <a:lnTo>
                      <a:pt x="140" y="436"/>
                    </a:lnTo>
                    <a:lnTo>
                      <a:pt x="146" y="439"/>
                    </a:lnTo>
                    <a:lnTo>
                      <a:pt x="154" y="442"/>
                    </a:lnTo>
                    <a:lnTo>
                      <a:pt x="154" y="442"/>
                    </a:lnTo>
                    <a:lnTo>
                      <a:pt x="174" y="443"/>
                    </a:lnTo>
                    <a:lnTo>
                      <a:pt x="195" y="445"/>
                    </a:lnTo>
                    <a:lnTo>
                      <a:pt x="216" y="445"/>
                    </a:lnTo>
                    <a:lnTo>
                      <a:pt x="237" y="445"/>
                    </a:lnTo>
                    <a:lnTo>
                      <a:pt x="256" y="442"/>
                    </a:lnTo>
                    <a:lnTo>
                      <a:pt x="276" y="439"/>
                    </a:lnTo>
                    <a:lnTo>
                      <a:pt x="313" y="431"/>
                    </a:lnTo>
                    <a:lnTo>
                      <a:pt x="349" y="421"/>
                    </a:lnTo>
                    <a:lnTo>
                      <a:pt x="385" y="407"/>
                    </a:lnTo>
                    <a:lnTo>
                      <a:pt x="420" y="394"/>
                    </a:lnTo>
                    <a:lnTo>
                      <a:pt x="455" y="379"/>
                    </a:lnTo>
                    <a:lnTo>
                      <a:pt x="489" y="364"/>
                    </a:lnTo>
                    <a:lnTo>
                      <a:pt x="525" y="349"/>
                    </a:lnTo>
                    <a:lnTo>
                      <a:pt x="560" y="337"/>
                    </a:lnTo>
                    <a:lnTo>
                      <a:pt x="596" y="325"/>
                    </a:lnTo>
                    <a:lnTo>
                      <a:pt x="633" y="317"/>
                    </a:lnTo>
                    <a:lnTo>
                      <a:pt x="653" y="314"/>
                    </a:lnTo>
                    <a:lnTo>
                      <a:pt x="672" y="313"/>
                    </a:lnTo>
                    <a:lnTo>
                      <a:pt x="693" y="311"/>
                    </a:lnTo>
                    <a:lnTo>
                      <a:pt x="714" y="311"/>
                    </a:lnTo>
                    <a:lnTo>
                      <a:pt x="735" y="313"/>
                    </a:lnTo>
                    <a:lnTo>
                      <a:pt x="756" y="316"/>
                    </a:lnTo>
                    <a:lnTo>
                      <a:pt x="756" y="316"/>
                    </a:lnTo>
                    <a:lnTo>
                      <a:pt x="762" y="316"/>
                    </a:lnTo>
                    <a:lnTo>
                      <a:pt x="768" y="316"/>
                    </a:lnTo>
                    <a:lnTo>
                      <a:pt x="772" y="313"/>
                    </a:lnTo>
                    <a:lnTo>
                      <a:pt x="775" y="311"/>
                    </a:lnTo>
                    <a:lnTo>
                      <a:pt x="778" y="307"/>
                    </a:lnTo>
                    <a:lnTo>
                      <a:pt x="778" y="302"/>
                    </a:lnTo>
                    <a:lnTo>
                      <a:pt x="778" y="296"/>
                    </a:lnTo>
                    <a:lnTo>
                      <a:pt x="775" y="290"/>
                    </a:lnTo>
                    <a:lnTo>
                      <a:pt x="775" y="290"/>
                    </a:lnTo>
                    <a:lnTo>
                      <a:pt x="671" y="42"/>
                    </a:lnTo>
                    <a:lnTo>
                      <a:pt x="671" y="42"/>
                    </a:lnTo>
                    <a:lnTo>
                      <a:pt x="668" y="36"/>
                    </a:lnTo>
                    <a:lnTo>
                      <a:pt x="663" y="28"/>
                    </a:lnTo>
                    <a:lnTo>
                      <a:pt x="653" y="18"/>
                    </a:lnTo>
                    <a:lnTo>
                      <a:pt x="645" y="12"/>
                    </a:lnTo>
                    <a:lnTo>
                      <a:pt x="639" y="9"/>
                    </a:lnTo>
                    <a:lnTo>
                      <a:pt x="632" y="6"/>
                    </a:lnTo>
                    <a:lnTo>
                      <a:pt x="624" y="4"/>
                    </a:lnTo>
                    <a:lnTo>
                      <a:pt x="624" y="4"/>
                    </a:lnTo>
                    <a:lnTo>
                      <a:pt x="604" y="1"/>
                    </a:lnTo>
                    <a:lnTo>
                      <a:pt x="583" y="0"/>
                    </a:lnTo>
                    <a:lnTo>
                      <a:pt x="562" y="0"/>
                    </a:lnTo>
                    <a:lnTo>
                      <a:pt x="543" y="1"/>
                    </a:lnTo>
                    <a:lnTo>
                      <a:pt x="523" y="3"/>
                    </a:lnTo>
                    <a:lnTo>
                      <a:pt x="504" y="6"/>
                    </a:lnTo>
                    <a:lnTo>
                      <a:pt x="467" y="13"/>
                    </a:lnTo>
                    <a:lnTo>
                      <a:pt x="429" y="24"/>
                    </a:lnTo>
                    <a:lnTo>
                      <a:pt x="393" y="37"/>
                    </a:lnTo>
                    <a:lnTo>
                      <a:pt x="359" y="52"/>
                    </a:lnTo>
                    <a:lnTo>
                      <a:pt x="323" y="66"/>
                    </a:lnTo>
                    <a:lnTo>
                      <a:pt x="289" y="81"/>
                    </a:lnTo>
                    <a:lnTo>
                      <a:pt x="253" y="96"/>
                    </a:lnTo>
                    <a:lnTo>
                      <a:pt x="218" y="108"/>
                    </a:lnTo>
                    <a:lnTo>
                      <a:pt x="182" y="120"/>
                    </a:lnTo>
                    <a:lnTo>
                      <a:pt x="145" y="127"/>
                    </a:lnTo>
                    <a:lnTo>
                      <a:pt x="125" y="130"/>
                    </a:lnTo>
                    <a:lnTo>
                      <a:pt x="106" y="132"/>
                    </a:lnTo>
                    <a:lnTo>
                      <a:pt x="85" y="133"/>
                    </a:lnTo>
                    <a:lnTo>
                      <a:pt x="66" y="133"/>
                    </a:lnTo>
                    <a:lnTo>
                      <a:pt x="45" y="132"/>
                    </a:lnTo>
                    <a:lnTo>
                      <a:pt x="22" y="129"/>
                    </a:lnTo>
                    <a:lnTo>
                      <a:pt x="22" y="129"/>
                    </a:lnTo>
                    <a:lnTo>
                      <a:pt x="16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3" y="135"/>
                    </a:lnTo>
                    <a:lnTo>
                      <a:pt x="1" y="138"/>
                    </a:lnTo>
                    <a:lnTo>
                      <a:pt x="0" y="142"/>
                    </a:lnTo>
                    <a:lnTo>
                      <a:pt x="0" y="148"/>
                    </a:lnTo>
                    <a:lnTo>
                      <a:pt x="3" y="154"/>
                    </a:lnTo>
                    <a:lnTo>
                      <a:pt x="3" y="154"/>
                    </a:lnTo>
                    <a:lnTo>
                      <a:pt x="107" y="403"/>
                    </a:lnTo>
                    <a:lnTo>
                      <a:pt x="107" y="403"/>
                    </a:lnTo>
                    <a:close/>
                    <a:moveTo>
                      <a:pt x="341" y="109"/>
                    </a:moveTo>
                    <a:lnTo>
                      <a:pt x="341" y="109"/>
                    </a:lnTo>
                    <a:lnTo>
                      <a:pt x="353" y="105"/>
                    </a:lnTo>
                    <a:lnTo>
                      <a:pt x="364" y="102"/>
                    </a:lnTo>
                    <a:lnTo>
                      <a:pt x="376" y="100"/>
                    </a:lnTo>
                    <a:lnTo>
                      <a:pt x="388" y="100"/>
                    </a:lnTo>
                    <a:lnTo>
                      <a:pt x="398" y="100"/>
                    </a:lnTo>
                    <a:lnTo>
                      <a:pt x="410" y="102"/>
                    </a:lnTo>
                    <a:lnTo>
                      <a:pt x="422" y="105"/>
                    </a:lnTo>
                    <a:lnTo>
                      <a:pt x="432" y="109"/>
                    </a:lnTo>
                    <a:lnTo>
                      <a:pt x="443" y="115"/>
                    </a:lnTo>
                    <a:lnTo>
                      <a:pt x="453" y="121"/>
                    </a:lnTo>
                    <a:lnTo>
                      <a:pt x="464" y="129"/>
                    </a:lnTo>
                    <a:lnTo>
                      <a:pt x="472" y="136"/>
                    </a:lnTo>
                    <a:lnTo>
                      <a:pt x="480" y="145"/>
                    </a:lnTo>
                    <a:lnTo>
                      <a:pt x="487" y="156"/>
                    </a:lnTo>
                    <a:lnTo>
                      <a:pt x="495" y="166"/>
                    </a:lnTo>
                    <a:lnTo>
                      <a:pt x="499" y="177"/>
                    </a:lnTo>
                    <a:lnTo>
                      <a:pt x="499" y="177"/>
                    </a:lnTo>
                    <a:lnTo>
                      <a:pt x="504" y="189"/>
                    </a:lnTo>
                    <a:lnTo>
                      <a:pt x="507" y="201"/>
                    </a:lnTo>
                    <a:lnTo>
                      <a:pt x="508" y="213"/>
                    </a:lnTo>
                    <a:lnTo>
                      <a:pt x="510" y="225"/>
                    </a:lnTo>
                    <a:lnTo>
                      <a:pt x="508" y="237"/>
                    </a:lnTo>
                    <a:lnTo>
                      <a:pt x="507" y="249"/>
                    </a:lnTo>
                    <a:lnTo>
                      <a:pt x="504" y="261"/>
                    </a:lnTo>
                    <a:lnTo>
                      <a:pt x="501" y="271"/>
                    </a:lnTo>
                    <a:lnTo>
                      <a:pt x="495" y="282"/>
                    </a:lnTo>
                    <a:lnTo>
                      <a:pt x="489" y="290"/>
                    </a:lnTo>
                    <a:lnTo>
                      <a:pt x="483" y="301"/>
                    </a:lnTo>
                    <a:lnTo>
                      <a:pt x="475" y="308"/>
                    </a:lnTo>
                    <a:lnTo>
                      <a:pt x="467" y="317"/>
                    </a:lnTo>
                    <a:lnTo>
                      <a:pt x="458" y="325"/>
                    </a:lnTo>
                    <a:lnTo>
                      <a:pt x="447" y="331"/>
                    </a:lnTo>
                    <a:lnTo>
                      <a:pt x="437" y="335"/>
                    </a:lnTo>
                    <a:lnTo>
                      <a:pt x="437" y="335"/>
                    </a:lnTo>
                    <a:lnTo>
                      <a:pt x="426" y="340"/>
                    </a:lnTo>
                    <a:lnTo>
                      <a:pt x="414" y="343"/>
                    </a:lnTo>
                    <a:lnTo>
                      <a:pt x="402" y="344"/>
                    </a:lnTo>
                    <a:lnTo>
                      <a:pt x="392" y="346"/>
                    </a:lnTo>
                    <a:lnTo>
                      <a:pt x="380" y="344"/>
                    </a:lnTo>
                    <a:lnTo>
                      <a:pt x="368" y="343"/>
                    </a:lnTo>
                    <a:lnTo>
                      <a:pt x="356" y="340"/>
                    </a:lnTo>
                    <a:lnTo>
                      <a:pt x="346" y="335"/>
                    </a:lnTo>
                    <a:lnTo>
                      <a:pt x="335" y="329"/>
                    </a:lnTo>
                    <a:lnTo>
                      <a:pt x="325" y="323"/>
                    </a:lnTo>
                    <a:lnTo>
                      <a:pt x="316" y="316"/>
                    </a:lnTo>
                    <a:lnTo>
                      <a:pt x="306" y="308"/>
                    </a:lnTo>
                    <a:lnTo>
                      <a:pt x="298" y="299"/>
                    </a:lnTo>
                    <a:lnTo>
                      <a:pt x="291" y="290"/>
                    </a:lnTo>
                    <a:lnTo>
                      <a:pt x="285" y="279"/>
                    </a:lnTo>
                    <a:lnTo>
                      <a:pt x="279" y="268"/>
                    </a:lnTo>
                    <a:lnTo>
                      <a:pt x="279" y="268"/>
                    </a:lnTo>
                    <a:lnTo>
                      <a:pt x="274" y="256"/>
                    </a:lnTo>
                    <a:lnTo>
                      <a:pt x="271" y="244"/>
                    </a:lnTo>
                    <a:lnTo>
                      <a:pt x="270" y="232"/>
                    </a:lnTo>
                    <a:lnTo>
                      <a:pt x="268" y="220"/>
                    </a:lnTo>
                    <a:lnTo>
                      <a:pt x="270" y="208"/>
                    </a:lnTo>
                    <a:lnTo>
                      <a:pt x="271" y="196"/>
                    </a:lnTo>
                    <a:lnTo>
                      <a:pt x="274" y="186"/>
                    </a:lnTo>
                    <a:lnTo>
                      <a:pt x="279" y="174"/>
                    </a:lnTo>
                    <a:lnTo>
                      <a:pt x="283" y="163"/>
                    </a:lnTo>
                    <a:lnTo>
                      <a:pt x="289" y="154"/>
                    </a:lnTo>
                    <a:lnTo>
                      <a:pt x="295" y="144"/>
                    </a:lnTo>
                    <a:lnTo>
                      <a:pt x="304" y="136"/>
                    </a:lnTo>
                    <a:lnTo>
                      <a:pt x="311" y="127"/>
                    </a:lnTo>
                    <a:lnTo>
                      <a:pt x="320" y="121"/>
                    </a:lnTo>
                    <a:lnTo>
                      <a:pt x="331" y="114"/>
                    </a:lnTo>
                    <a:lnTo>
                      <a:pt x="341" y="109"/>
                    </a:lnTo>
                    <a:lnTo>
                      <a:pt x="341" y="1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014699" y="3487214"/>
              <a:ext cx="590166" cy="535417"/>
              <a:chOff x="999729" y="4204278"/>
              <a:chExt cx="590166" cy="535417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999729" y="4204278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1" name="Group 224"/>
              <p:cNvGrpSpPr>
                <a:grpSpLocks noChangeAspect="1"/>
              </p:cNvGrpSpPr>
              <p:nvPr/>
            </p:nvGrpSpPr>
            <p:grpSpPr bwMode="auto">
              <a:xfrm>
                <a:off x="1112376" y="4252423"/>
                <a:ext cx="350862" cy="428149"/>
                <a:chOff x="3033" y="2177"/>
                <a:chExt cx="286" cy="349"/>
              </a:xfrm>
              <a:solidFill>
                <a:schemeClr val="bg1"/>
              </a:solidFill>
            </p:grpSpPr>
            <p:sp>
              <p:nvSpPr>
                <p:cNvPr id="42" name="Freeform 225"/>
                <p:cNvSpPr>
                  <a:spLocks/>
                </p:cNvSpPr>
                <p:nvPr/>
              </p:nvSpPr>
              <p:spPr bwMode="auto">
                <a:xfrm>
                  <a:off x="3058" y="2467"/>
                  <a:ext cx="93" cy="25"/>
                </a:xfrm>
                <a:custGeom>
                  <a:avLst/>
                  <a:gdLst>
                    <a:gd name="T0" fmla="*/ 186 w 186"/>
                    <a:gd name="T1" fmla="*/ 0 h 50"/>
                    <a:gd name="T2" fmla="*/ 0 w 186"/>
                    <a:gd name="T3" fmla="*/ 0 h 50"/>
                    <a:gd name="T4" fmla="*/ 0 w 186"/>
                    <a:gd name="T5" fmla="*/ 17 h 50"/>
                    <a:gd name="T6" fmla="*/ 52 w 186"/>
                    <a:gd name="T7" fmla="*/ 17 h 50"/>
                    <a:gd name="T8" fmla="*/ 52 w 186"/>
                    <a:gd name="T9" fmla="*/ 50 h 50"/>
                    <a:gd name="T10" fmla="*/ 136 w 186"/>
                    <a:gd name="T11" fmla="*/ 50 h 50"/>
                    <a:gd name="T12" fmla="*/ 136 w 186"/>
                    <a:gd name="T13" fmla="*/ 17 h 50"/>
                    <a:gd name="T14" fmla="*/ 186 w 186"/>
                    <a:gd name="T15" fmla="*/ 17 h 50"/>
                    <a:gd name="T16" fmla="*/ 186 w 186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6" h="50">
                      <a:moveTo>
                        <a:pt x="186" y="0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52" y="17"/>
                      </a:lnTo>
                      <a:lnTo>
                        <a:pt x="52" y="50"/>
                      </a:lnTo>
                      <a:lnTo>
                        <a:pt x="136" y="50"/>
                      </a:lnTo>
                      <a:lnTo>
                        <a:pt x="136" y="17"/>
                      </a:lnTo>
                      <a:lnTo>
                        <a:pt x="186" y="17"/>
                      </a:lnTo>
                      <a:lnTo>
                        <a:pt x="18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3" name="Freeform 226"/>
                <p:cNvSpPr>
                  <a:spLocks noEditPoints="1"/>
                </p:cNvSpPr>
                <p:nvPr/>
              </p:nvSpPr>
              <p:spPr bwMode="auto">
                <a:xfrm>
                  <a:off x="3033" y="2177"/>
                  <a:ext cx="286" cy="349"/>
                </a:xfrm>
                <a:custGeom>
                  <a:avLst/>
                  <a:gdLst>
                    <a:gd name="T0" fmla="*/ 312 w 572"/>
                    <a:gd name="T1" fmla="*/ 9 h 698"/>
                    <a:gd name="T2" fmla="*/ 328 w 572"/>
                    <a:gd name="T3" fmla="*/ 0 h 698"/>
                    <a:gd name="T4" fmla="*/ 431 w 572"/>
                    <a:gd name="T5" fmla="*/ 49 h 698"/>
                    <a:gd name="T6" fmla="*/ 434 w 572"/>
                    <a:gd name="T7" fmla="*/ 66 h 698"/>
                    <a:gd name="T8" fmla="*/ 481 w 572"/>
                    <a:gd name="T9" fmla="*/ 625 h 698"/>
                    <a:gd name="T10" fmla="*/ 503 w 572"/>
                    <a:gd name="T11" fmla="*/ 530 h 698"/>
                    <a:gd name="T12" fmla="*/ 500 w 572"/>
                    <a:gd name="T13" fmla="*/ 457 h 698"/>
                    <a:gd name="T14" fmla="*/ 478 w 572"/>
                    <a:gd name="T15" fmla="*/ 386 h 698"/>
                    <a:gd name="T16" fmla="*/ 441 w 572"/>
                    <a:gd name="T17" fmla="*/ 325 h 698"/>
                    <a:gd name="T18" fmla="*/ 389 w 572"/>
                    <a:gd name="T19" fmla="*/ 276 h 698"/>
                    <a:gd name="T20" fmla="*/ 324 w 572"/>
                    <a:gd name="T21" fmla="*/ 241 h 698"/>
                    <a:gd name="T22" fmla="*/ 328 w 572"/>
                    <a:gd name="T23" fmla="*/ 261 h 698"/>
                    <a:gd name="T24" fmla="*/ 319 w 572"/>
                    <a:gd name="T25" fmla="*/ 294 h 698"/>
                    <a:gd name="T26" fmla="*/ 294 w 572"/>
                    <a:gd name="T27" fmla="*/ 315 h 698"/>
                    <a:gd name="T28" fmla="*/ 328 w 572"/>
                    <a:gd name="T29" fmla="*/ 358 h 698"/>
                    <a:gd name="T30" fmla="*/ 344 w 572"/>
                    <a:gd name="T31" fmla="*/ 407 h 698"/>
                    <a:gd name="T32" fmla="*/ 347 w 572"/>
                    <a:gd name="T33" fmla="*/ 475 h 698"/>
                    <a:gd name="T34" fmla="*/ 327 w 572"/>
                    <a:gd name="T35" fmla="*/ 545 h 698"/>
                    <a:gd name="T36" fmla="*/ 283 w 572"/>
                    <a:gd name="T37" fmla="*/ 614 h 698"/>
                    <a:gd name="T38" fmla="*/ 16 w 572"/>
                    <a:gd name="T39" fmla="*/ 647 h 698"/>
                    <a:gd name="T40" fmla="*/ 0 w 572"/>
                    <a:gd name="T41" fmla="*/ 664 h 698"/>
                    <a:gd name="T42" fmla="*/ 572 w 572"/>
                    <a:gd name="T43" fmla="*/ 664 h 698"/>
                    <a:gd name="T44" fmla="*/ 556 w 572"/>
                    <a:gd name="T45" fmla="*/ 647 h 698"/>
                    <a:gd name="T46" fmla="*/ 260 w 572"/>
                    <a:gd name="T47" fmla="*/ 220 h 698"/>
                    <a:gd name="T48" fmla="*/ 234 w 572"/>
                    <a:gd name="T49" fmla="*/ 238 h 698"/>
                    <a:gd name="T50" fmla="*/ 228 w 572"/>
                    <a:gd name="T51" fmla="*/ 261 h 698"/>
                    <a:gd name="T52" fmla="*/ 240 w 572"/>
                    <a:gd name="T53" fmla="*/ 291 h 698"/>
                    <a:gd name="T54" fmla="*/ 270 w 572"/>
                    <a:gd name="T55" fmla="*/ 303 h 698"/>
                    <a:gd name="T56" fmla="*/ 293 w 572"/>
                    <a:gd name="T57" fmla="*/ 296 h 698"/>
                    <a:gd name="T58" fmla="*/ 310 w 572"/>
                    <a:gd name="T59" fmla="*/ 269 h 698"/>
                    <a:gd name="T60" fmla="*/ 308 w 572"/>
                    <a:gd name="T61" fmla="*/ 245 h 698"/>
                    <a:gd name="T62" fmla="*/ 286 w 572"/>
                    <a:gd name="T63" fmla="*/ 222 h 698"/>
                    <a:gd name="T64" fmla="*/ 420 w 572"/>
                    <a:gd name="T65" fmla="*/ 96 h 698"/>
                    <a:gd name="T66" fmla="*/ 286 w 572"/>
                    <a:gd name="T67" fmla="*/ 39 h 698"/>
                    <a:gd name="T68" fmla="*/ 104 w 572"/>
                    <a:gd name="T69" fmla="*/ 456 h 698"/>
                    <a:gd name="T70" fmla="*/ 107 w 572"/>
                    <a:gd name="T71" fmla="*/ 475 h 698"/>
                    <a:gd name="T72" fmla="*/ 209 w 572"/>
                    <a:gd name="T73" fmla="*/ 522 h 698"/>
                    <a:gd name="T74" fmla="*/ 263 w 572"/>
                    <a:gd name="T75" fmla="*/ 475 h 698"/>
                    <a:gd name="T76" fmla="*/ 300 w 572"/>
                    <a:gd name="T77" fmla="*/ 345 h 698"/>
                    <a:gd name="T78" fmla="*/ 274 w 572"/>
                    <a:gd name="T79" fmla="*/ 319 h 698"/>
                    <a:gd name="T80" fmla="*/ 247 w 572"/>
                    <a:gd name="T81" fmla="*/ 315 h 698"/>
                    <a:gd name="T82" fmla="*/ 216 w 572"/>
                    <a:gd name="T83" fmla="*/ 284 h 698"/>
                    <a:gd name="T84" fmla="*/ 211 w 572"/>
                    <a:gd name="T85" fmla="*/ 249 h 698"/>
                    <a:gd name="T86" fmla="*/ 236 w 572"/>
                    <a:gd name="T87" fmla="*/ 212 h 698"/>
                    <a:gd name="T88" fmla="*/ 270 w 572"/>
                    <a:gd name="T89" fmla="*/ 203 h 698"/>
                    <a:gd name="T90" fmla="*/ 306 w 572"/>
                    <a:gd name="T91" fmla="*/ 216 h 698"/>
                    <a:gd name="T92" fmla="*/ 370 w 572"/>
                    <a:gd name="T93" fmla="*/ 243 h 698"/>
                    <a:gd name="T94" fmla="*/ 428 w 572"/>
                    <a:gd name="T95" fmla="*/ 106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72" h="698">
                      <a:moveTo>
                        <a:pt x="434" y="66"/>
                      </a:moveTo>
                      <a:lnTo>
                        <a:pt x="427" y="81"/>
                      </a:lnTo>
                      <a:lnTo>
                        <a:pt x="305" y="26"/>
                      </a:lnTo>
                      <a:lnTo>
                        <a:pt x="312" y="9"/>
                      </a:lnTo>
                      <a:lnTo>
                        <a:pt x="312" y="9"/>
                      </a:lnTo>
                      <a:lnTo>
                        <a:pt x="316" y="4"/>
                      </a:lnTo>
                      <a:lnTo>
                        <a:pt x="321" y="1"/>
                      </a:lnTo>
                      <a:lnTo>
                        <a:pt x="328" y="0"/>
                      </a:lnTo>
                      <a:lnTo>
                        <a:pt x="335" y="1"/>
                      </a:lnTo>
                      <a:lnTo>
                        <a:pt x="426" y="45"/>
                      </a:lnTo>
                      <a:lnTo>
                        <a:pt x="426" y="45"/>
                      </a:lnTo>
                      <a:lnTo>
                        <a:pt x="431" y="49"/>
                      </a:lnTo>
                      <a:lnTo>
                        <a:pt x="435" y="54"/>
                      </a:lnTo>
                      <a:lnTo>
                        <a:pt x="435" y="60"/>
                      </a:lnTo>
                      <a:lnTo>
                        <a:pt x="434" y="66"/>
                      </a:lnTo>
                      <a:lnTo>
                        <a:pt x="434" y="66"/>
                      </a:lnTo>
                      <a:close/>
                      <a:moveTo>
                        <a:pt x="556" y="647"/>
                      </a:moveTo>
                      <a:lnTo>
                        <a:pt x="470" y="647"/>
                      </a:lnTo>
                      <a:lnTo>
                        <a:pt x="470" y="647"/>
                      </a:lnTo>
                      <a:lnTo>
                        <a:pt x="481" y="625"/>
                      </a:lnTo>
                      <a:lnTo>
                        <a:pt x="489" y="602"/>
                      </a:lnTo>
                      <a:lnTo>
                        <a:pt x="495" y="578"/>
                      </a:lnTo>
                      <a:lnTo>
                        <a:pt x="500" y="555"/>
                      </a:lnTo>
                      <a:lnTo>
                        <a:pt x="503" y="530"/>
                      </a:lnTo>
                      <a:lnTo>
                        <a:pt x="504" y="506"/>
                      </a:lnTo>
                      <a:lnTo>
                        <a:pt x="503" y="482"/>
                      </a:lnTo>
                      <a:lnTo>
                        <a:pt x="500" y="457"/>
                      </a:lnTo>
                      <a:lnTo>
                        <a:pt x="500" y="457"/>
                      </a:lnTo>
                      <a:lnTo>
                        <a:pt x="496" y="438"/>
                      </a:lnTo>
                      <a:lnTo>
                        <a:pt x="491" y="421"/>
                      </a:lnTo>
                      <a:lnTo>
                        <a:pt x="485" y="403"/>
                      </a:lnTo>
                      <a:lnTo>
                        <a:pt x="478" y="386"/>
                      </a:lnTo>
                      <a:lnTo>
                        <a:pt x="470" y="369"/>
                      </a:lnTo>
                      <a:lnTo>
                        <a:pt x="461" y="354"/>
                      </a:lnTo>
                      <a:lnTo>
                        <a:pt x="451" y="340"/>
                      </a:lnTo>
                      <a:lnTo>
                        <a:pt x="441" y="325"/>
                      </a:lnTo>
                      <a:lnTo>
                        <a:pt x="428" y="311"/>
                      </a:lnTo>
                      <a:lnTo>
                        <a:pt x="416" y="299"/>
                      </a:lnTo>
                      <a:lnTo>
                        <a:pt x="403" y="287"/>
                      </a:lnTo>
                      <a:lnTo>
                        <a:pt x="389" y="276"/>
                      </a:lnTo>
                      <a:lnTo>
                        <a:pt x="374" y="265"/>
                      </a:lnTo>
                      <a:lnTo>
                        <a:pt x="358" y="256"/>
                      </a:lnTo>
                      <a:lnTo>
                        <a:pt x="342" y="248"/>
                      </a:lnTo>
                      <a:lnTo>
                        <a:pt x="324" y="241"/>
                      </a:lnTo>
                      <a:lnTo>
                        <a:pt x="324" y="241"/>
                      </a:lnTo>
                      <a:lnTo>
                        <a:pt x="327" y="250"/>
                      </a:lnTo>
                      <a:lnTo>
                        <a:pt x="328" y="261"/>
                      </a:lnTo>
                      <a:lnTo>
                        <a:pt x="328" y="261"/>
                      </a:lnTo>
                      <a:lnTo>
                        <a:pt x="328" y="269"/>
                      </a:lnTo>
                      <a:lnTo>
                        <a:pt x="325" y="279"/>
                      </a:lnTo>
                      <a:lnTo>
                        <a:pt x="323" y="285"/>
                      </a:lnTo>
                      <a:lnTo>
                        <a:pt x="319" y="294"/>
                      </a:lnTo>
                      <a:lnTo>
                        <a:pt x="313" y="300"/>
                      </a:lnTo>
                      <a:lnTo>
                        <a:pt x="308" y="306"/>
                      </a:lnTo>
                      <a:lnTo>
                        <a:pt x="301" y="311"/>
                      </a:lnTo>
                      <a:lnTo>
                        <a:pt x="294" y="315"/>
                      </a:lnTo>
                      <a:lnTo>
                        <a:pt x="294" y="315"/>
                      </a:lnTo>
                      <a:lnTo>
                        <a:pt x="308" y="329"/>
                      </a:lnTo>
                      <a:lnTo>
                        <a:pt x="319" y="344"/>
                      </a:lnTo>
                      <a:lnTo>
                        <a:pt x="328" y="358"/>
                      </a:lnTo>
                      <a:lnTo>
                        <a:pt x="335" y="376"/>
                      </a:lnTo>
                      <a:lnTo>
                        <a:pt x="335" y="376"/>
                      </a:lnTo>
                      <a:lnTo>
                        <a:pt x="340" y="391"/>
                      </a:lnTo>
                      <a:lnTo>
                        <a:pt x="344" y="407"/>
                      </a:lnTo>
                      <a:lnTo>
                        <a:pt x="347" y="423"/>
                      </a:lnTo>
                      <a:lnTo>
                        <a:pt x="348" y="441"/>
                      </a:lnTo>
                      <a:lnTo>
                        <a:pt x="348" y="457"/>
                      </a:lnTo>
                      <a:lnTo>
                        <a:pt x="347" y="475"/>
                      </a:lnTo>
                      <a:lnTo>
                        <a:pt x="344" y="492"/>
                      </a:lnTo>
                      <a:lnTo>
                        <a:pt x="340" y="510"/>
                      </a:lnTo>
                      <a:lnTo>
                        <a:pt x="333" y="528"/>
                      </a:lnTo>
                      <a:lnTo>
                        <a:pt x="327" y="545"/>
                      </a:lnTo>
                      <a:lnTo>
                        <a:pt x="319" y="563"/>
                      </a:lnTo>
                      <a:lnTo>
                        <a:pt x="309" y="579"/>
                      </a:lnTo>
                      <a:lnTo>
                        <a:pt x="297" y="597"/>
                      </a:lnTo>
                      <a:lnTo>
                        <a:pt x="283" y="614"/>
                      </a:lnTo>
                      <a:lnTo>
                        <a:pt x="268" y="630"/>
                      </a:lnTo>
                      <a:lnTo>
                        <a:pt x="252" y="647"/>
                      </a:lnTo>
                      <a:lnTo>
                        <a:pt x="16" y="647"/>
                      </a:lnTo>
                      <a:lnTo>
                        <a:pt x="16" y="647"/>
                      </a:lnTo>
                      <a:lnTo>
                        <a:pt x="11" y="648"/>
                      </a:lnTo>
                      <a:lnTo>
                        <a:pt x="5" y="652"/>
                      </a:lnTo>
                      <a:lnTo>
                        <a:pt x="1" y="657"/>
                      </a:lnTo>
                      <a:lnTo>
                        <a:pt x="0" y="664"/>
                      </a:lnTo>
                      <a:lnTo>
                        <a:pt x="0" y="698"/>
                      </a:lnTo>
                      <a:lnTo>
                        <a:pt x="572" y="698"/>
                      </a:lnTo>
                      <a:lnTo>
                        <a:pt x="572" y="664"/>
                      </a:lnTo>
                      <a:lnTo>
                        <a:pt x="572" y="664"/>
                      </a:lnTo>
                      <a:lnTo>
                        <a:pt x="571" y="657"/>
                      </a:lnTo>
                      <a:lnTo>
                        <a:pt x="567" y="652"/>
                      </a:lnTo>
                      <a:lnTo>
                        <a:pt x="561" y="648"/>
                      </a:lnTo>
                      <a:lnTo>
                        <a:pt x="556" y="647"/>
                      </a:lnTo>
                      <a:lnTo>
                        <a:pt x="556" y="647"/>
                      </a:lnTo>
                      <a:close/>
                      <a:moveTo>
                        <a:pt x="270" y="219"/>
                      </a:moveTo>
                      <a:lnTo>
                        <a:pt x="270" y="219"/>
                      </a:lnTo>
                      <a:lnTo>
                        <a:pt x="260" y="220"/>
                      </a:lnTo>
                      <a:lnTo>
                        <a:pt x="253" y="222"/>
                      </a:lnTo>
                      <a:lnTo>
                        <a:pt x="245" y="226"/>
                      </a:lnTo>
                      <a:lnTo>
                        <a:pt x="240" y="231"/>
                      </a:lnTo>
                      <a:lnTo>
                        <a:pt x="234" y="238"/>
                      </a:lnTo>
                      <a:lnTo>
                        <a:pt x="230" y="245"/>
                      </a:lnTo>
                      <a:lnTo>
                        <a:pt x="228" y="253"/>
                      </a:lnTo>
                      <a:lnTo>
                        <a:pt x="228" y="261"/>
                      </a:lnTo>
                      <a:lnTo>
                        <a:pt x="228" y="261"/>
                      </a:lnTo>
                      <a:lnTo>
                        <a:pt x="228" y="269"/>
                      </a:lnTo>
                      <a:lnTo>
                        <a:pt x="230" y="277"/>
                      </a:lnTo>
                      <a:lnTo>
                        <a:pt x="234" y="284"/>
                      </a:lnTo>
                      <a:lnTo>
                        <a:pt x="240" y="291"/>
                      </a:lnTo>
                      <a:lnTo>
                        <a:pt x="245" y="296"/>
                      </a:lnTo>
                      <a:lnTo>
                        <a:pt x="253" y="300"/>
                      </a:lnTo>
                      <a:lnTo>
                        <a:pt x="260" y="302"/>
                      </a:lnTo>
                      <a:lnTo>
                        <a:pt x="270" y="303"/>
                      </a:lnTo>
                      <a:lnTo>
                        <a:pt x="270" y="303"/>
                      </a:lnTo>
                      <a:lnTo>
                        <a:pt x="278" y="302"/>
                      </a:lnTo>
                      <a:lnTo>
                        <a:pt x="286" y="300"/>
                      </a:lnTo>
                      <a:lnTo>
                        <a:pt x="293" y="296"/>
                      </a:lnTo>
                      <a:lnTo>
                        <a:pt x="300" y="291"/>
                      </a:lnTo>
                      <a:lnTo>
                        <a:pt x="304" y="284"/>
                      </a:lnTo>
                      <a:lnTo>
                        <a:pt x="308" y="277"/>
                      </a:lnTo>
                      <a:lnTo>
                        <a:pt x="310" y="269"/>
                      </a:lnTo>
                      <a:lnTo>
                        <a:pt x="312" y="261"/>
                      </a:lnTo>
                      <a:lnTo>
                        <a:pt x="312" y="261"/>
                      </a:lnTo>
                      <a:lnTo>
                        <a:pt x="310" y="253"/>
                      </a:lnTo>
                      <a:lnTo>
                        <a:pt x="308" y="245"/>
                      </a:lnTo>
                      <a:lnTo>
                        <a:pt x="304" y="238"/>
                      </a:lnTo>
                      <a:lnTo>
                        <a:pt x="300" y="231"/>
                      </a:lnTo>
                      <a:lnTo>
                        <a:pt x="293" y="226"/>
                      </a:lnTo>
                      <a:lnTo>
                        <a:pt x="286" y="222"/>
                      </a:lnTo>
                      <a:lnTo>
                        <a:pt x="278" y="220"/>
                      </a:lnTo>
                      <a:lnTo>
                        <a:pt x="270" y="219"/>
                      </a:lnTo>
                      <a:lnTo>
                        <a:pt x="270" y="219"/>
                      </a:lnTo>
                      <a:close/>
                      <a:moveTo>
                        <a:pt x="420" y="96"/>
                      </a:moveTo>
                      <a:lnTo>
                        <a:pt x="298" y="41"/>
                      </a:lnTo>
                      <a:lnTo>
                        <a:pt x="298" y="41"/>
                      </a:lnTo>
                      <a:lnTo>
                        <a:pt x="291" y="38"/>
                      </a:lnTo>
                      <a:lnTo>
                        <a:pt x="286" y="39"/>
                      </a:lnTo>
                      <a:lnTo>
                        <a:pt x="281" y="43"/>
                      </a:lnTo>
                      <a:lnTo>
                        <a:pt x="277" y="47"/>
                      </a:lnTo>
                      <a:lnTo>
                        <a:pt x="110" y="403"/>
                      </a:lnTo>
                      <a:lnTo>
                        <a:pt x="104" y="456"/>
                      </a:lnTo>
                      <a:lnTo>
                        <a:pt x="104" y="456"/>
                      </a:lnTo>
                      <a:lnTo>
                        <a:pt x="104" y="463"/>
                      </a:lnTo>
                      <a:lnTo>
                        <a:pt x="104" y="469"/>
                      </a:lnTo>
                      <a:lnTo>
                        <a:pt x="107" y="475"/>
                      </a:lnTo>
                      <a:lnTo>
                        <a:pt x="113" y="479"/>
                      </a:lnTo>
                      <a:lnTo>
                        <a:pt x="203" y="521"/>
                      </a:lnTo>
                      <a:lnTo>
                        <a:pt x="203" y="521"/>
                      </a:lnTo>
                      <a:lnTo>
                        <a:pt x="209" y="522"/>
                      </a:lnTo>
                      <a:lnTo>
                        <a:pt x="216" y="521"/>
                      </a:lnTo>
                      <a:lnTo>
                        <a:pt x="221" y="517"/>
                      </a:lnTo>
                      <a:lnTo>
                        <a:pt x="226" y="513"/>
                      </a:lnTo>
                      <a:lnTo>
                        <a:pt x="263" y="475"/>
                      </a:lnTo>
                      <a:lnTo>
                        <a:pt x="313" y="367"/>
                      </a:lnTo>
                      <a:lnTo>
                        <a:pt x="313" y="367"/>
                      </a:lnTo>
                      <a:lnTo>
                        <a:pt x="306" y="356"/>
                      </a:lnTo>
                      <a:lnTo>
                        <a:pt x="300" y="345"/>
                      </a:lnTo>
                      <a:lnTo>
                        <a:pt x="291" y="335"/>
                      </a:lnTo>
                      <a:lnTo>
                        <a:pt x="282" y="327"/>
                      </a:lnTo>
                      <a:lnTo>
                        <a:pt x="274" y="319"/>
                      </a:lnTo>
                      <a:lnTo>
                        <a:pt x="274" y="319"/>
                      </a:lnTo>
                      <a:lnTo>
                        <a:pt x="270" y="319"/>
                      </a:lnTo>
                      <a:lnTo>
                        <a:pt x="270" y="319"/>
                      </a:lnTo>
                      <a:lnTo>
                        <a:pt x="258" y="319"/>
                      </a:lnTo>
                      <a:lnTo>
                        <a:pt x="247" y="315"/>
                      </a:lnTo>
                      <a:lnTo>
                        <a:pt x="236" y="310"/>
                      </a:lnTo>
                      <a:lnTo>
                        <a:pt x="228" y="303"/>
                      </a:lnTo>
                      <a:lnTo>
                        <a:pt x="221" y="294"/>
                      </a:lnTo>
                      <a:lnTo>
                        <a:pt x="216" y="284"/>
                      </a:lnTo>
                      <a:lnTo>
                        <a:pt x="211" y="273"/>
                      </a:lnTo>
                      <a:lnTo>
                        <a:pt x="210" y="261"/>
                      </a:lnTo>
                      <a:lnTo>
                        <a:pt x="210" y="261"/>
                      </a:lnTo>
                      <a:lnTo>
                        <a:pt x="211" y="249"/>
                      </a:lnTo>
                      <a:lnTo>
                        <a:pt x="216" y="238"/>
                      </a:lnTo>
                      <a:lnTo>
                        <a:pt x="221" y="229"/>
                      </a:lnTo>
                      <a:lnTo>
                        <a:pt x="228" y="219"/>
                      </a:lnTo>
                      <a:lnTo>
                        <a:pt x="236" y="212"/>
                      </a:lnTo>
                      <a:lnTo>
                        <a:pt x="247" y="207"/>
                      </a:lnTo>
                      <a:lnTo>
                        <a:pt x="258" y="204"/>
                      </a:lnTo>
                      <a:lnTo>
                        <a:pt x="270" y="203"/>
                      </a:lnTo>
                      <a:lnTo>
                        <a:pt x="270" y="203"/>
                      </a:lnTo>
                      <a:lnTo>
                        <a:pt x="279" y="203"/>
                      </a:lnTo>
                      <a:lnTo>
                        <a:pt x="289" y="206"/>
                      </a:lnTo>
                      <a:lnTo>
                        <a:pt x="298" y="210"/>
                      </a:lnTo>
                      <a:lnTo>
                        <a:pt x="306" y="216"/>
                      </a:lnTo>
                      <a:lnTo>
                        <a:pt x="331" y="225"/>
                      </a:lnTo>
                      <a:lnTo>
                        <a:pt x="331" y="225"/>
                      </a:lnTo>
                      <a:lnTo>
                        <a:pt x="351" y="234"/>
                      </a:lnTo>
                      <a:lnTo>
                        <a:pt x="370" y="243"/>
                      </a:lnTo>
                      <a:lnTo>
                        <a:pt x="428" y="119"/>
                      </a:lnTo>
                      <a:lnTo>
                        <a:pt x="428" y="119"/>
                      </a:lnTo>
                      <a:lnTo>
                        <a:pt x="430" y="112"/>
                      </a:lnTo>
                      <a:lnTo>
                        <a:pt x="428" y="106"/>
                      </a:lnTo>
                      <a:lnTo>
                        <a:pt x="426" y="100"/>
                      </a:lnTo>
                      <a:lnTo>
                        <a:pt x="420" y="96"/>
                      </a:lnTo>
                      <a:lnTo>
                        <a:pt x="420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1014699" y="5322934"/>
              <a:ext cx="590166" cy="535417"/>
              <a:chOff x="991977" y="5526664"/>
              <a:chExt cx="590166" cy="535417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991977" y="5526664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4" name="Group 43"/>
              <p:cNvGrpSpPr/>
              <p:nvPr/>
            </p:nvGrpSpPr>
            <p:grpSpPr>
              <a:xfrm>
                <a:off x="1073817" y="5539790"/>
                <a:ext cx="488301" cy="443644"/>
                <a:chOff x="463017" y="3100273"/>
                <a:chExt cx="1515715" cy="1109724"/>
              </a:xfrm>
              <a:solidFill>
                <a:schemeClr val="bg1"/>
              </a:solidFill>
            </p:grpSpPr>
            <p:sp>
              <p:nvSpPr>
                <p:cNvPr id="46" name="Freeform 25"/>
                <p:cNvSpPr>
                  <a:spLocks/>
                </p:cNvSpPr>
                <p:nvPr/>
              </p:nvSpPr>
              <p:spPr bwMode="auto">
                <a:xfrm>
                  <a:off x="1011113" y="3228840"/>
                  <a:ext cx="331565" cy="3383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1565" h="338329">
                      <a:moveTo>
                        <a:pt x="165733" y="81199"/>
                      </a:moveTo>
                      <a:lnTo>
                        <a:pt x="161371" y="81381"/>
                      </a:lnTo>
                      <a:lnTo>
                        <a:pt x="157010" y="81654"/>
                      </a:lnTo>
                      <a:lnTo>
                        <a:pt x="152554" y="82110"/>
                      </a:lnTo>
                      <a:lnTo>
                        <a:pt x="148288" y="82838"/>
                      </a:lnTo>
                      <a:lnTo>
                        <a:pt x="143831" y="83749"/>
                      </a:lnTo>
                      <a:lnTo>
                        <a:pt x="139660" y="84842"/>
                      </a:lnTo>
                      <a:lnTo>
                        <a:pt x="135393" y="86116"/>
                      </a:lnTo>
                      <a:lnTo>
                        <a:pt x="131222" y="87573"/>
                      </a:lnTo>
                      <a:lnTo>
                        <a:pt x="127145" y="89304"/>
                      </a:lnTo>
                      <a:lnTo>
                        <a:pt x="123163" y="91216"/>
                      </a:lnTo>
                      <a:lnTo>
                        <a:pt x="119086" y="93310"/>
                      </a:lnTo>
                      <a:lnTo>
                        <a:pt x="115293" y="95587"/>
                      </a:lnTo>
                      <a:lnTo>
                        <a:pt x="111596" y="98137"/>
                      </a:lnTo>
                      <a:lnTo>
                        <a:pt x="107898" y="100868"/>
                      </a:lnTo>
                      <a:lnTo>
                        <a:pt x="104390" y="103782"/>
                      </a:lnTo>
                      <a:lnTo>
                        <a:pt x="101072" y="106787"/>
                      </a:lnTo>
                      <a:lnTo>
                        <a:pt x="97848" y="110157"/>
                      </a:lnTo>
                      <a:lnTo>
                        <a:pt x="94720" y="113526"/>
                      </a:lnTo>
                      <a:lnTo>
                        <a:pt x="91875" y="117077"/>
                      </a:lnTo>
                      <a:lnTo>
                        <a:pt x="89315" y="120629"/>
                      </a:lnTo>
                      <a:lnTo>
                        <a:pt x="86945" y="124271"/>
                      </a:lnTo>
                      <a:lnTo>
                        <a:pt x="84764" y="128187"/>
                      </a:lnTo>
                      <a:lnTo>
                        <a:pt x="82773" y="132011"/>
                      </a:lnTo>
                      <a:lnTo>
                        <a:pt x="80972" y="136018"/>
                      </a:lnTo>
                      <a:lnTo>
                        <a:pt x="79455" y="139934"/>
                      </a:lnTo>
                      <a:lnTo>
                        <a:pt x="78128" y="144123"/>
                      </a:lnTo>
                      <a:lnTo>
                        <a:pt x="76895" y="148129"/>
                      </a:lnTo>
                      <a:lnTo>
                        <a:pt x="76042" y="152318"/>
                      </a:lnTo>
                      <a:lnTo>
                        <a:pt x="75283" y="156507"/>
                      </a:lnTo>
                      <a:lnTo>
                        <a:pt x="74809" y="160696"/>
                      </a:lnTo>
                      <a:lnTo>
                        <a:pt x="74525" y="164976"/>
                      </a:lnTo>
                      <a:lnTo>
                        <a:pt x="74430" y="169165"/>
                      </a:lnTo>
                      <a:lnTo>
                        <a:pt x="74525" y="173445"/>
                      </a:lnTo>
                      <a:lnTo>
                        <a:pt x="74809" y="177633"/>
                      </a:lnTo>
                      <a:lnTo>
                        <a:pt x="75283" y="181822"/>
                      </a:lnTo>
                      <a:lnTo>
                        <a:pt x="76042" y="186011"/>
                      </a:lnTo>
                      <a:lnTo>
                        <a:pt x="76895" y="190200"/>
                      </a:lnTo>
                      <a:lnTo>
                        <a:pt x="78128" y="194298"/>
                      </a:lnTo>
                      <a:lnTo>
                        <a:pt x="79455" y="198395"/>
                      </a:lnTo>
                      <a:lnTo>
                        <a:pt x="80972" y="202402"/>
                      </a:lnTo>
                      <a:lnTo>
                        <a:pt x="82773" y="206409"/>
                      </a:lnTo>
                      <a:lnTo>
                        <a:pt x="84764" y="210233"/>
                      </a:lnTo>
                      <a:lnTo>
                        <a:pt x="86945" y="213967"/>
                      </a:lnTo>
                      <a:lnTo>
                        <a:pt x="89315" y="217700"/>
                      </a:lnTo>
                      <a:lnTo>
                        <a:pt x="91970" y="221252"/>
                      </a:lnTo>
                      <a:lnTo>
                        <a:pt x="94720" y="224894"/>
                      </a:lnTo>
                      <a:lnTo>
                        <a:pt x="97848" y="228264"/>
                      </a:lnTo>
                      <a:lnTo>
                        <a:pt x="101072" y="231451"/>
                      </a:lnTo>
                      <a:lnTo>
                        <a:pt x="104390" y="234638"/>
                      </a:lnTo>
                      <a:lnTo>
                        <a:pt x="107898" y="237461"/>
                      </a:lnTo>
                      <a:lnTo>
                        <a:pt x="111596" y="240193"/>
                      </a:lnTo>
                      <a:lnTo>
                        <a:pt x="115293" y="242742"/>
                      </a:lnTo>
                      <a:lnTo>
                        <a:pt x="119086" y="245019"/>
                      </a:lnTo>
                      <a:lnTo>
                        <a:pt x="123163" y="247113"/>
                      </a:lnTo>
                      <a:lnTo>
                        <a:pt x="127145" y="249026"/>
                      </a:lnTo>
                      <a:lnTo>
                        <a:pt x="131222" y="250756"/>
                      </a:lnTo>
                      <a:lnTo>
                        <a:pt x="135393" y="252304"/>
                      </a:lnTo>
                      <a:lnTo>
                        <a:pt x="139660" y="253579"/>
                      </a:lnTo>
                      <a:lnTo>
                        <a:pt x="143831" y="254671"/>
                      </a:lnTo>
                      <a:lnTo>
                        <a:pt x="148288" y="255491"/>
                      </a:lnTo>
                      <a:lnTo>
                        <a:pt x="152554" y="256220"/>
                      </a:lnTo>
                      <a:lnTo>
                        <a:pt x="157010" y="256766"/>
                      </a:lnTo>
                      <a:lnTo>
                        <a:pt x="161371" y="257039"/>
                      </a:lnTo>
                      <a:lnTo>
                        <a:pt x="165733" y="257130"/>
                      </a:lnTo>
                      <a:lnTo>
                        <a:pt x="170189" y="257039"/>
                      </a:lnTo>
                      <a:lnTo>
                        <a:pt x="174550" y="256766"/>
                      </a:lnTo>
                      <a:lnTo>
                        <a:pt x="178817" y="256220"/>
                      </a:lnTo>
                      <a:lnTo>
                        <a:pt x="183273" y="255491"/>
                      </a:lnTo>
                      <a:lnTo>
                        <a:pt x="187539" y="254671"/>
                      </a:lnTo>
                      <a:lnTo>
                        <a:pt x="191806" y="253579"/>
                      </a:lnTo>
                      <a:lnTo>
                        <a:pt x="196072" y="252304"/>
                      </a:lnTo>
                      <a:lnTo>
                        <a:pt x="200244" y="250756"/>
                      </a:lnTo>
                      <a:lnTo>
                        <a:pt x="204415" y="249026"/>
                      </a:lnTo>
                      <a:lnTo>
                        <a:pt x="208397" y="247113"/>
                      </a:lnTo>
                      <a:lnTo>
                        <a:pt x="212285" y="245019"/>
                      </a:lnTo>
                      <a:lnTo>
                        <a:pt x="216172" y="242742"/>
                      </a:lnTo>
                      <a:lnTo>
                        <a:pt x="219870" y="240193"/>
                      </a:lnTo>
                      <a:lnTo>
                        <a:pt x="223567" y="237461"/>
                      </a:lnTo>
                      <a:lnTo>
                        <a:pt x="226980" y="234638"/>
                      </a:lnTo>
                      <a:lnTo>
                        <a:pt x="230488" y="231451"/>
                      </a:lnTo>
                      <a:lnTo>
                        <a:pt x="233712" y="228264"/>
                      </a:lnTo>
                      <a:lnTo>
                        <a:pt x="236651" y="224894"/>
                      </a:lnTo>
                      <a:lnTo>
                        <a:pt x="239495" y="221252"/>
                      </a:lnTo>
                      <a:lnTo>
                        <a:pt x="242150" y="217700"/>
                      </a:lnTo>
                      <a:lnTo>
                        <a:pt x="244520" y="213967"/>
                      </a:lnTo>
                      <a:lnTo>
                        <a:pt x="246701" y="210233"/>
                      </a:lnTo>
                      <a:lnTo>
                        <a:pt x="248597" y="206409"/>
                      </a:lnTo>
                      <a:lnTo>
                        <a:pt x="250399" y="202402"/>
                      </a:lnTo>
                      <a:lnTo>
                        <a:pt x="252010" y="198395"/>
                      </a:lnTo>
                      <a:lnTo>
                        <a:pt x="253432" y="194298"/>
                      </a:lnTo>
                      <a:lnTo>
                        <a:pt x="254570" y="190200"/>
                      </a:lnTo>
                      <a:lnTo>
                        <a:pt x="255518" y="186011"/>
                      </a:lnTo>
                      <a:lnTo>
                        <a:pt x="256182" y="181822"/>
                      </a:lnTo>
                      <a:lnTo>
                        <a:pt x="256751" y="177633"/>
                      </a:lnTo>
                      <a:lnTo>
                        <a:pt x="257035" y="173445"/>
                      </a:lnTo>
                      <a:lnTo>
                        <a:pt x="257130" y="169165"/>
                      </a:lnTo>
                      <a:lnTo>
                        <a:pt x="257035" y="164976"/>
                      </a:lnTo>
                      <a:lnTo>
                        <a:pt x="256751" y="160696"/>
                      </a:lnTo>
                      <a:lnTo>
                        <a:pt x="256182" y="156507"/>
                      </a:lnTo>
                      <a:lnTo>
                        <a:pt x="255518" y="152318"/>
                      </a:lnTo>
                      <a:lnTo>
                        <a:pt x="254570" y="148129"/>
                      </a:lnTo>
                      <a:lnTo>
                        <a:pt x="253432" y="144123"/>
                      </a:lnTo>
                      <a:lnTo>
                        <a:pt x="252010" y="139934"/>
                      </a:lnTo>
                      <a:lnTo>
                        <a:pt x="250399" y="136018"/>
                      </a:lnTo>
                      <a:lnTo>
                        <a:pt x="248597" y="132011"/>
                      </a:lnTo>
                      <a:lnTo>
                        <a:pt x="246701" y="128187"/>
                      </a:lnTo>
                      <a:lnTo>
                        <a:pt x="244520" y="124271"/>
                      </a:lnTo>
                      <a:lnTo>
                        <a:pt x="242150" y="120629"/>
                      </a:lnTo>
                      <a:lnTo>
                        <a:pt x="239495" y="117077"/>
                      </a:lnTo>
                      <a:lnTo>
                        <a:pt x="236651" y="113526"/>
                      </a:lnTo>
                      <a:lnTo>
                        <a:pt x="233712" y="110157"/>
                      </a:lnTo>
                      <a:lnTo>
                        <a:pt x="230488" y="106787"/>
                      </a:lnTo>
                      <a:lnTo>
                        <a:pt x="226980" y="103782"/>
                      </a:lnTo>
                      <a:lnTo>
                        <a:pt x="223567" y="100868"/>
                      </a:lnTo>
                      <a:lnTo>
                        <a:pt x="219870" y="98137"/>
                      </a:lnTo>
                      <a:lnTo>
                        <a:pt x="216172" y="95587"/>
                      </a:lnTo>
                      <a:lnTo>
                        <a:pt x="212285" y="93310"/>
                      </a:lnTo>
                      <a:lnTo>
                        <a:pt x="208397" y="91216"/>
                      </a:lnTo>
                      <a:lnTo>
                        <a:pt x="204415" y="89304"/>
                      </a:lnTo>
                      <a:lnTo>
                        <a:pt x="200244" y="87573"/>
                      </a:lnTo>
                      <a:lnTo>
                        <a:pt x="196072" y="86116"/>
                      </a:lnTo>
                      <a:lnTo>
                        <a:pt x="191806" y="84842"/>
                      </a:lnTo>
                      <a:lnTo>
                        <a:pt x="187539" y="83749"/>
                      </a:lnTo>
                      <a:lnTo>
                        <a:pt x="183273" y="82838"/>
                      </a:lnTo>
                      <a:lnTo>
                        <a:pt x="178817" y="82110"/>
                      </a:lnTo>
                      <a:lnTo>
                        <a:pt x="174550" y="81654"/>
                      </a:lnTo>
                      <a:lnTo>
                        <a:pt x="170189" y="81381"/>
                      </a:lnTo>
                      <a:close/>
                      <a:moveTo>
                        <a:pt x="159102" y="0"/>
                      </a:moveTo>
                      <a:lnTo>
                        <a:pt x="181966" y="952"/>
                      </a:lnTo>
                      <a:lnTo>
                        <a:pt x="183377" y="32349"/>
                      </a:lnTo>
                      <a:lnTo>
                        <a:pt x="190716" y="33395"/>
                      </a:lnTo>
                      <a:lnTo>
                        <a:pt x="202853" y="3330"/>
                      </a:lnTo>
                      <a:lnTo>
                        <a:pt x="222517" y="10466"/>
                      </a:lnTo>
                      <a:lnTo>
                        <a:pt x="217625" y="40341"/>
                      </a:lnTo>
                      <a:lnTo>
                        <a:pt x="223646" y="44147"/>
                      </a:lnTo>
                      <a:lnTo>
                        <a:pt x="243311" y="18838"/>
                      </a:lnTo>
                      <a:lnTo>
                        <a:pt x="260623" y="30541"/>
                      </a:lnTo>
                      <a:lnTo>
                        <a:pt x="247639" y="59274"/>
                      </a:lnTo>
                      <a:lnTo>
                        <a:pt x="252720" y="62699"/>
                      </a:lnTo>
                      <a:lnTo>
                        <a:pt x="276900" y="43766"/>
                      </a:lnTo>
                      <a:lnTo>
                        <a:pt x="293836" y="59845"/>
                      </a:lnTo>
                      <a:lnTo>
                        <a:pt x="272666" y="84107"/>
                      </a:lnTo>
                      <a:lnTo>
                        <a:pt x="276900" y="90006"/>
                      </a:lnTo>
                      <a:lnTo>
                        <a:pt x="306538" y="78493"/>
                      </a:lnTo>
                      <a:lnTo>
                        <a:pt x="315758" y="99710"/>
                      </a:lnTo>
                      <a:lnTo>
                        <a:pt x="290543" y="117407"/>
                      </a:lnTo>
                      <a:lnTo>
                        <a:pt x="293836" y="123686"/>
                      </a:lnTo>
                      <a:lnTo>
                        <a:pt x="325073" y="120356"/>
                      </a:lnTo>
                      <a:lnTo>
                        <a:pt x="330154" y="143095"/>
                      </a:lnTo>
                      <a:lnTo>
                        <a:pt x="299387" y="152134"/>
                      </a:lnTo>
                      <a:lnTo>
                        <a:pt x="299199" y="157843"/>
                      </a:lnTo>
                      <a:lnTo>
                        <a:pt x="331565" y="164027"/>
                      </a:lnTo>
                      <a:lnTo>
                        <a:pt x="331189" y="187242"/>
                      </a:lnTo>
                      <a:lnTo>
                        <a:pt x="299199" y="187718"/>
                      </a:lnTo>
                      <a:lnTo>
                        <a:pt x="298070" y="193616"/>
                      </a:lnTo>
                      <a:lnTo>
                        <a:pt x="327896" y="207793"/>
                      </a:lnTo>
                      <a:lnTo>
                        <a:pt x="320369" y="228915"/>
                      </a:lnTo>
                      <a:lnTo>
                        <a:pt x="287720" y="221208"/>
                      </a:lnTo>
                      <a:lnTo>
                        <a:pt x="286309" y="225775"/>
                      </a:lnTo>
                      <a:lnTo>
                        <a:pt x="313312" y="247182"/>
                      </a:lnTo>
                      <a:lnTo>
                        <a:pt x="303057" y="264593"/>
                      </a:lnTo>
                      <a:lnTo>
                        <a:pt x="272008" y="250417"/>
                      </a:lnTo>
                      <a:lnTo>
                        <a:pt x="269561" y="254603"/>
                      </a:lnTo>
                      <a:lnTo>
                        <a:pt x="289037" y="281434"/>
                      </a:lnTo>
                      <a:lnTo>
                        <a:pt x="274924" y="296466"/>
                      </a:lnTo>
                      <a:lnTo>
                        <a:pt x="247827" y="275440"/>
                      </a:lnTo>
                      <a:lnTo>
                        <a:pt x="242558" y="278865"/>
                      </a:lnTo>
                      <a:lnTo>
                        <a:pt x="254695" y="310642"/>
                      </a:lnTo>
                      <a:lnTo>
                        <a:pt x="235125" y="321299"/>
                      </a:lnTo>
                      <a:lnTo>
                        <a:pt x="217154" y="293422"/>
                      </a:lnTo>
                      <a:lnTo>
                        <a:pt x="211039" y="295039"/>
                      </a:lnTo>
                      <a:lnTo>
                        <a:pt x="216214" y="329386"/>
                      </a:lnTo>
                      <a:lnTo>
                        <a:pt x="196079" y="333953"/>
                      </a:lnTo>
                      <a:lnTo>
                        <a:pt x="184788" y="302936"/>
                      </a:lnTo>
                      <a:lnTo>
                        <a:pt x="179237" y="302841"/>
                      </a:lnTo>
                      <a:lnTo>
                        <a:pt x="172933" y="338329"/>
                      </a:lnTo>
                      <a:lnTo>
                        <a:pt x="150634" y="335760"/>
                      </a:lnTo>
                      <a:lnTo>
                        <a:pt x="146589" y="303221"/>
                      </a:lnTo>
                      <a:lnTo>
                        <a:pt x="141508" y="301223"/>
                      </a:lnTo>
                      <a:lnTo>
                        <a:pt x="126642" y="331764"/>
                      </a:lnTo>
                      <a:lnTo>
                        <a:pt x="124102" y="331003"/>
                      </a:lnTo>
                      <a:lnTo>
                        <a:pt x="121561" y="330147"/>
                      </a:lnTo>
                      <a:lnTo>
                        <a:pt x="118927" y="329195"/>
                      </a:lnTo>
                      <a:lnTo>
                        <a:pt x="116481" y="328339"/>
                      </a:lnTo>
                      <a:lnTo>
                        <a:pt x="113846" y="327388"/>
                      </a:lnTo>
                      <a:lnTo>
                        <a:pt x="111306" y="326531"/>
                      </a:lnTo>
                      <a:lnTo>
                        <a:pt x="108765" y="325675"/>
                      </a:lnTo>
                      <a:lnTo>
                        <a:pt x="106225" y="324819"/>
                      </a:lnTo>
                      <a:lnTo>
                        <a:pt x="113940" y="293707"/>
                      </a:lnTo>
                      <a:lnTo>
                        <a:pt x="109518" y="291138"/>
                      </a:lnTo>
                      <a:lnTo>
                        <a:pt x="89383" y="316827"/>
                      </a:lnTo>
                      <a:lnTo>
                        <a:pt x="70942" y="304648"/>
                      </a:lnTo>
                      <a:lnTo>
                        <a:pt x="83362" y="274869"/>
                      </a:lnTo>
                      <a:lnTo>
                        <a:pt x="79410" y="270207"/>
                      </a:lnTo>
                      <a:lnTo>
                        <a:pt x="51936" y="289711"/>
                      </a:lnTo>
                      <a:lnTo>
                        <a:pt x="39046" y="272966"/>
                      </a:lnTo>
                      <a:lnTo>
                        <a:pt x="57770" y="248229"/>
                      </a:lnTo>
                      <a:lnTo>
                        <a:pt x="54571" y="243281"/>
                      </a:lnTo>
                      <a:lnTo>
                        <a:pt x="24933" y="255174"/>
                      </a:lnTo>
                      <a:lnTo>
                        <a:pt x="13831" y="235289"/>
                      </a:lnTo>
                      <a:lnTo>
                        <a:pt x="39611" y="216926"/>
                      </a:lnTo>
                      <a:lnTo>
                        <a:pt x="37165" y="209696"/>
                      </a:lnTo>
                      <a:lnTo>
                        <a:pt x="7903" y="214072"/>
                      </a:lnTo>
                      <a:lnTo>
                        <a:pt x="1976" y="191904"/>
                      </a:lnTo>
                      <a:lnTo>
                        <a:pt x="31049" y="182390"/>
                      </a:lnTo>
                      <a:lnTo>
                        <a:pt x="32272" y="176205"/>
                      </a:lnTo>
                      <a:lnTo>
                        <a:pt x="0" y="171543"/>
                      </a:lnTo>
                      <a:lnTo>
                        <a:pt x="1411" y="147187"/>
                      </a:lnTo>
                      <a:lnTo>
                        <a:pt x="32460" y="145664"/>
                      </a:lnTo>
                      <a:lnTo>
                        <a:pt x="33495" y="139480"/>
                      </a:lnTo>
                      <a:lnTo>
                        <a:pt x="5363" y="127968"/>
                      </a:lnTo>
                      <a:lnTo>
                        <a:pt x="12702" y="105228"/>
                      </a:lnTo>
                      <a:lnTo>
                        <a:pt x="42245" y="111508"/>
                      </a:lnTo>
                      <a:lnTo>
                        <a:pt x="44409" y="107036"/>
                      </a:lnTo>
                      <a:lnTo>
                        <a:pt x="21358" y="88864"/>
                      </a:lnTo>
                      <a:lnTo>
                        <a:pt x="30673" y="70121"/>
                      </a:lnTo>
                      <a:lnTo>
                        <a:pt x="59558" y="83250"/>
                      </a:lnTo>
                      <a:lnTo>
                        <a:pt x="62474" y="78969"/>
                      </a:lnTo>
                      <a:lnTo>
                        <a:pt x="44598" y="54803"/>
                      </a:lnTo>
                      <a:lnTo>
                        <a:pt x="60498" y="39199"/>
                      </a:lnTo>
                      <a:lnTo>
                        <a:pt x="84867" y="57752"/>
                      </a:lnTo>
                      <a:lnTo>
                        <a:pt x="89477" y="54707"/>
                      </a:lnTo>
                      <a:lnTo>
                        <a:pt x="79128" y="25403"/>
                      </a:lnTo>
                      <a:lnTo>
                        <a:pt x="97945" y="14557"/>
                      </a:lnTo>
                      <a:lnTo>
                        <a:pt x="114975" y="41007"/>
                      </a:lnTo>
                      <a:lnTo>
                        <a:pt x="120809" y="38438"/>
                      </a:lnTo>
                      <a:lnTo>
                        <a:pt x="115728" y="7802"/>
                      </a:lnTo>
                      <a:lnTo>
                        <a:pt x="136427" y="3045"/>
                      </a:lnTo>
                      <a:lnTo>
                        <a:pt x="147341" y="31302"/>
                      </a:lnTo>
                      <a:lnTo>
                        <a:pt x="153081" y="313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7" name="Freeform 26"/>
                <p:cNvSpPr>
                  <a:spLocks/>
                </p:cNvSpPr>
                <p:nvPr/>
              </p:nvSpPr>
              <p:spPr bwMode="auto">
                <a:xfrm>
                  <a:off x="1295309" y="3100273"/>
                  <a:ext cx="223299" cy="2232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299" h="223299">
                      <a:moveTo>
                        <a:pt x="108170" y="54133"/>
                      </a:moveTo>
                      <a:lnTo>
                        <a:pt x="105265" y="54227"/>
                      </a:lnTo>
                      <a:lnTo>
                        <a:pt x="102361" y="54414"/>
                      </a:lnTo>
                      <a:lnTo>
                        <a:pt x="99457" y="54788"/>
                      </a:lnTo>
                      <a:lnTo>
                        <a:pt x="96552" y="55256"/>
                      </a:lnTo>
                      <a:lnTo>
                        <a:pt x="93648" y="55817"/>
                      </a:lnTo>
                      <a:lnTo>
                        <a:pt x="90837" y="56565"/>
                      </a:lnTo>
                      <a:lnTo>
                        <a:pt x="88026" y="57501"/>
                      </a:lnTo>
                      <a:lnTo>
                        <a:pt x="85309" y="58530"/>
                      </a:lnTo>
                      <a:lnTo>
                        <a:pt x="82498" y="59746"/>
                      </a:lnTo>
                      <a:lnTo>
                        <a:pt x="79875" y="60962"/>
                      </a:lnTo>
                      <a:lnTo>
                        <a:pt x="77252" y="62552"/>
                      </a:lnTo>
                      <a:lnTo>
                        <a:pt x="74722" y="64143"/>
                      </a:lnTo>
                      <a:lnTo>
                        <a:pt x="72099" y="65827"/>
                      </a:lnTo>
                      <a:lnTo>
                        <a:pt x="69663" y="67698"/>
                      </a:lnTo>
                      <a:lnTo>
                        <a:pt x="67414" y="69662"/>
                      </a:lnTo>
                      <a:lnTo>
                        <a:pt x="65165" y="71907"/>
                      </a:lnTo>
                      <a:lnTo>
                        <a:pt x="63011" y="74152"/>
                      </a:lnTo>
                      <a:lnTo>
                        <a:pt x="60949" y="76491"/>
                      </a:lnTo>
                      <a:lnTo>
                        <a:pt x="59076" y="78923"/>
                      </a:lnTo>
                      <a:lnTo>
                        <a:pt x="57295" y="81449"/>
                      </a:lnTo>
                      <a:lnTo>
                        <a:pt x="55703" y="83975"/>
                      </a:lnTo>
                      <a:lnTo>
                        <a:pt x="54297" y="86594"/>
                      </a:lnTo>
                      <a:lnTo>
                        <a:pt x="52986" y="89213"/>
                      </a:lnTo>
                      <a:lnTo>
                        <a:pt x="51861" y="92020"/>
                      </a:lnTo>
                      <a:lnTo>
                        <a:pt x="50737" y="94826"/>
                      </a:lnTo>
                      <a:lnTo>
                        <a:pt x="49894" y="97539"/>
                      </a:lnTo>
                      <a:lnTo>
                        <a:pt x="49051" y="100533"/>
                      </a:lnTo>
                      <a:lnTo>
                        <a:pt x="48395" y="103339"/>
                      </a:lnTo>
                      <a:lnTo>
                        <a:pt x="47926" y="106239"/>
                      </a:lnTo>
                      <a:lnTo>
                        <a:pt x="47645" y="109233"/>
                      </a:lnTo>
                      <a:lnTo>
                        <a:pt x="47364" y="112133"/>
                      </a:lnTo>
                      <a:lnTo>
                        <a:pt x="47364" y="114939"/>
                      </a:lnTo>
                      <a:lnTo>
                        <a:pt x="47364" y="118026"/>
                      </a:lnTo>
                      <a:lnTo>
                        <a:pt x="47645" y="120926"/>
                      </a:lnTo>
                      <a:lnTo>
                        <a:pt x="47926" y="123826"/>
                      </a:lnTo>
                      <a:lnTo>
                        <a:pt x="48395" y="126726"/>
                      </a:lnTo>
                      <a:lnTo>
                        <a:pt x="49051" y="129626"/>
                      </a:lnTo>
                      <a:lnTo>
                        <a:pt x="49894" y="132432"/>
                      </a:lnTo>
                      <a:lnTo>
                        <a:pt x="50737" y="135332"/>
                      </a:lnTo>
                      <a:lnTo>
                        <a:pt x="51861" y="138045"/>
                      </a:lnTo>
                      <a:lnTo>
                        <a:pt x="52986" y="140758"/>
                      </a:lnTo>
                      <a:lnTo>
                        <a:pt x="54297" y="143378"/>
                      </a:lnTo>
                      <a:lnTo>
                        <a:pt x="55703" y="146090"/>
                      </a:lnTo>
                      <a:lnTo>
                        <a:pt x="57295" y="148616"/>
                      </a:lnTo>
                      <a:lnTo>
                        <a:pt x="59076" y="151142"/>
                      </a:lnTo>
                      <a:lnTo>
                        <a:pt x="60949" y="153574"/>
                      </a:lnTo>
                      <a:lnTo>
                        <a:pt x="63011" y="155913"/>
                      </a:lnTo>
                      <a:lnTo>
                        <a:pt x="65165" y="158158"/>
                      </a:lnTo>
                      <a:lnTo>
                        <a:pt x="67414" y="160310"/>
                      </a:lnTo>
                      <a:lnTo>
                        <a:pt x="69663" y="162274"/>
                      </a:lnTo>
                      <a:lnTo>
                        <a:pt x="72099" y="164239"/>
                      </a:lnTo>
                      <a:lnTo>
                        <a:pt x="74722" y="166016"/>
                      </a:lnTo>
                      <a:lnTo>
                        <a:pt x="77252" y="167606"/>
                      </a:lnTo>
                      <a:lnTo>
                        <a:pt x="79875" y="169010"/>
                      </a:lnTo>
                      <a:lnTo>
                        <a:pt x="82498" y="170319"/>
                      </a:lnTo>
                      <a:lnTo>
                        <a:pt x="85309" y="171442"/>
                      </a:lnTo>
                      <a:lnTo>
                        <a:pt x="88026" y="172658"/>
                      </a:lnTo>
                      <a:lnTo>
                        <a:pt x="90837" y="173500"/>
                      </a:lnTo>
                      <a:lnTo>
                        <a:pt x="93648" y="174248"/>
                      </a:lnTo>
                      <a:lnTo>
                        <a:pt x="96552" y="174903"/>
                      </a:lnTo>
                      <a:lnTo>
                        <a:pt x="99457" y="175371"/>
                      </a:lnTo>
                      <a:lnTo>
                        <a:pt x="102361" y="175651"/>
                      </a:lnTo>
                      <a:lnTo>
                        <a:pt x="105265" y="175932"/>
                      </a:lnTo>
                      <a:lnTo>
                        <a:pt x="108170" y="175932"/>
                      </a:lnTo>
                      <a:lnTo>
                        <a:pt x="111168" y="175932"/>
                      </a:lnTo>
                      <a:lnTo>
                        <a:pt x="114072" y="175651"/>
                      </a:lnTo>
                      <a:lnTo>
                        <a:pt x="116977" y="175371"/>
                      </a:lnTo>
                      <a:lnTo>
                        <a:pt x="119881" y="174903"/>
                      </a:lnTo>
                      <a:lnTo>
                        <a:pt x="122786" y="174248"/>
                      </a:lnTo>
                      <a:lnTo>
                        <a:pt x="125596" y="173500"/>
                      </a:lnTo>
                      <a:lnTo>
                        <a:pt x="128407" y="172658"/>
                      </a:lnTo>
                      <a:lnTo>
                        <a:pt x="131218" y="171442"/>
                      </a:lnTo>
                      <a:lnTo>
                        <a:pt x="134029" y="170319"/>
                      </a:lnTo>
                      <a:lnTo>
                        <a:pt x="136652" y="169010"/>
                      </a:lnTo>
                      <a:lnTo>
                        <a:pt x="139275" y="167606"/>
                      </a:lnTo>
                      <a:lnTo>
                        <a:pt x="141805" y="166016"/>
                      </a:lnTo>
                      <a:lnTo>
                        <a:pt x="144335" y="164239"/>
                      </a:lnTo>
                      <a:lnTo>
                        <a:pt x="146771" y="162274"/>
                      </a:lnTo>
                      <a:lnTo>
                        <a:pt x="149113" y="160310"/>
                      </a:lnTo>
                      <a:lnTo>
                        <a:pt x="151362" y="158158"/>
                      </a:lnTo>
                      <a:lnTo>
                        <a:pt x="153423" y="155913"/>
                      </a:lnTo>
                      <a:lnTo>
                        <a:pt x="155484" y="153574"/>
                      </a:lnTo>
                      <a:lnTo>
                        <a:pt x="157358" y="151142"/>
                      </a:lnTo>
                      <a:lnTo>
                        <a:pt x="159138" y="148616"/>
                      </a:lnTo>
                      <a:lnTo>
                        <a:pt x="160731" y="146090"/>
                      </a:lnTo>
                      <a:lnTo>
                        <a:pt x="162136" y="143378"/>
                      </a:lnTo>
                      <a:lnTo>
                        <a:pt x="163448" y="140758"/>
                      </a:lnTo>
                      <a:lnTo>
                        <a:pt x="164666" y="138045"/>
                      </a:lnTo>
                      <a:lnTo>
                        <a:pt x="165696" y="135332"/>
                      </a:lnTo>
                      <a:lnTo>
                        <a:pt x="166540" y="132432"/>
                      </a:lnTo>
                      <a:lnTo>
                        <a:pt x="167289" y="129626"/>
                      </a:lnTo>
                      <a:lnTo>
                        <a:pt x="168039" y="126726"/>
                      </a:lnTo>
                      <a:lnTo>
                        <a:pt x="168507" y="123826"/>
                      </a:lnTo>
                      <a:lnTo>
                        <a:pt x="168882" y="120926"/>
                      </a:lnTo>
                      <a:lnTo>
                        <a:pt x="169069" y="118026"/>
                      </a:lnTo>
                      <a:lnTo>
                        <a:pt x="169163" y="114939"/>
                      </a:lnTo>
                      <a:lnTo>
                        <a:pt x="169069" y="112133"/>
                      </a:lnTo>
                      <a:lnTo>
                        <a:pt x="168882" y="109233"/>
                      </a:lnTo>
                      <a:lnTo>
                        <a:pt x="168507" y="106239"/>
                      </a:lnTo>
                      <a:lnTo>
                        <a:pt x="168039" y="103339"/>
                      </a:lnTo>
                      <a:lnTo>
                        <a:pt x="167289" y="100533"/>
                      </a:lnTo>
                      <a:lnTo>
                        <a:pt x="166540" y="97539"/>
                      </a:lnTo>
                      <a:lnTo>
                        <a:pt x="165696" y="94826"/>
                      </a:lnTo>
                      <a:lnTo>
                        <a:pt x="164666" y="92020"/>
                      </a:lnTo>
                      <a:lnTo>
                        <a:pt x="163448" y="89213"/>
                      </a:lnTo>
                      <a:lnTo>
                        <a:pt x="162136" y="86594"/>
                      </a:lnTo>
                      <a:lnTo>
                        <a:pt x="160731" y="83975"/>
                      </a:lnTo>
                      <a:lnTo>
                        <a:pt x="159138" y="81449"/>
                      </a:lnTo>
                      <a:lnTo>
                        <a:pt x="157358" y="78923"/>
                      </a:lnTo>
                      <a:lnTo>
                        <a:pt x="155484" y="76491"/>
                      </a:lnTo>
                      <a:lnTo>
                        <a:pt x="153423" y="74152"/>
                      </a:lnTo>
                      <a:lnTo>
                        <a:pt x="151362" y="71907"/>
                      </a:lnTo>
                      <a:lnTo>
                        <a:pt x="149113" y="69662"/>
                      </a:lnTo>
                      <a:lnTo>
                        <a:pt x="146771" y="67698"/>
                      </a:lnTo>
                      <a:lnTo>
                        <a:pt x="144335" y="65827"/>
                      </a:lnTo>
                      <a:lnTo>
                        <a:pt x="141805" y="64143"/>
                      </a:lnTo>
                      <a:lnTo>
                        <a:pt x="139275" y="62552"/>
                      </a:lnTo>
                      <a:lnTo>
                        <a:pt x="136652" y="60962"/>
                      </a:lnTo>
                      <a:lnTo>
                        <a:pt x="134029" y="59746"/>
                      </a:lnTo>
                      <a:lnTo>
                        <a:pt x="131218" y="58530"/>
                      </a:lnTo>
                      <a:lnTo>
                        <a:pt x="128407" y="57501"/>
                      </a:lnTo>
                      <a:lnTo>
                        <a:pt x="125596" y="56565"/>
                      </a:lnTo>
                      <a:lnTo>
                        <a:pt x="122786" y="55817"/>
                      </a:lnTo>
                      <a:lnTo>
                        <a:pt x="119881" y="55256"/>
                      </a:lnTo>
                      <a:lnTo>
                        <a:pt x="116977" y="54788"/>
                      </a:lnTo>
                      <a:lnTo>
                        <a:pt x="114072" y="54414"/>
                      </a:lnTo>
                      <a:lnTo>
                        <a:pt x="111168" y="54227"/>
                      </a:lnTo>
                      <a:close/>
                      <a:moveTo>
                        <a:pt x="107138" y="0"/>
                      </a:moveTo>
                      <a:lnTo>
                        <a:pt x="122457" y="652"/>
                      </a:lnTo>
                      <a:lnTo>
                        <a:pt x="123397" y="21231"/>
                      </a:lnTo>
                      <a:lnTo>
                        <a:pt x="128472" y="21976"/>
                      </a:lnTo>
                      <a:lnTo>
                        <a:pt x="136649" y="2142"/>
                      </a:lnTo>
                      <a:lnTo>
                        <a:pt x="149900" y="6984"/>
                      </a:lnTo>
                      <a:lnTo>
                        <a:pt x="146517" y="26632"/>
                      </a:lnTo>
                      <a:lnTo>
                        <a:pt x="150652" y="29146"/>
                      </a:lnTo>
                      <a:lnTo>
                        <a:pt x="163809" y="12385"/>
                      </a:lnTo>
                      <a:lnTo>
                        <a:pt x="175557" y="20114"/>
                      </a:lnTo>
                      <a:lnTo>
                        <a:pt x="166816" y="39110"/>
                      </a:lnTo>
                      <a:lnTo>
                        <a:pt x="170106" y="41438"/>
                      </a:lnTo>
                      <a:lnTo>
                        <a:pt x="186459" y="28867"/>
                      </a:lnTo>
                      <a:lnTo>
                        <a:pt x="197924" y="39483"/>
                      </a:lnTo>
                      <a:lnTo>
                        <a:pt x="183639" y="55499"/>
                      </a:lnTo>
                      <a:lnTo>
                        <a:pt x="186459" y="59410"/>
                      </a:lnTo>
                      <a:lnTo>
                        <a:pt x="206382" y="51774"/>
                      </a:lnTo>
                      <a:lnTo>
                        <a:pt x="212585" y="65742"/>
                      </a:lnTo>
                      <a:lnTo>
                        <a:pt x="195669" y="77475"/>
                      </a:lnTo>
                      <a:lnTo>
                        <a:pt x="197924" y="81572"/>
                      </a:lnTo>
                      <a:lnTo>
                        <a:pt x="218882" y="79431"/>
                      </a:lnTo>
                      <a:lnTo>
                        <a:pt x="222359" y="94423"/>
                      </a:lnTo>
                      <a:lnTo>
                        <a:pt x="201589" y="100382"/>
                      </a:lnTo>
                      <a:lnTo>
                        <a:pt x="201401" y="104107"/>
                      </a:lnTo>
                      <a:lnTo>
                        <a:pt x="223299" y="108297"/>
                      </a:lnTo>
                      <a:lnTo>
                        <a:pt x="223017" y="123662"/>
                      </a:lnTo>
                      <a:lnTo>
                        <a:pt x="201401" y="123941"/>
                      </a:lnTo>
                      <a:lnTo>
                        <a:pt x="200744" y="127759"/>
                      </a:lnTo>
                      <a:lnTo>
                        <a:pt x="220856" y="137071"/>
                      </a:lnTo>
                      <a:lnTo>
                        <a:pt x="215687" y="151039"/>
                      </a:lnTo>
                      <a:lnTo>
                        <a:pt x="193695" y="145917"/>
                      </a:lnTo>
                      <a:lnTo>
                        <a:pt x="192755" y="148897"/>
                      </a:lnTo>
                      <a:lnTo>
                        <a:pt x="210988" y="163051"/>
                      </a:lnTo>
                      <a:lnTo>
                        <a:pt x="204127" y="174598"/>
                      </a:lnTo>
                      <a:lnTo>
                        <a:pt x="183169" y="165286"/>
                      </a:lnTo>
                      <a:lnTo>
                        <a:pt x="181478" y="167987"/>
                      </a:lnTo>
                      <a:lnTo>
                        <a:pt x="194541" y="185679"/>
                      </a:lnTo>
                      <a:lnTo>
                        <a:pt x="185237" y="195643"/>
                      </a:lnTo>
                      <a:lnTo>
                        <a:pt x="166816" y="181768"/>
                      </a:lnTo>
                      <a:lnTo>
                        <a:pt x="163433" y="184003"/>
                      </a:lnTo>
                      <a:lnTo>
                        <a:pt x="171609" y="205048"/>
                      </a:lnTo>
                      <a:lnTo>
                        <a:pt x="158264" y="211939"/>
                      </a:lnTo>
                      <a:lnTo>
                        <a:pt x="146141" y="193594"/>
                      </a:lnTo>
                      <a:lnTo>
                        <a:pt x="142099" y="194712"/>
                      </a:lnTo>
                      <a:lnTo>
                        <a:pt x="145483" y="217340"/>
                      </a:lnTo>
                      <a:lnTo>
                        <a:pt x="132043" y="220412"/>
                      </a:lnTo>
                      <a:lnTo>
                        <a:pt x="124431" y="199926"/>
                      </a:lnTo>
                      <a:lnTo>
                        <a:pt x="120672" y="199833"/>
                      </a:lnTo>
                      <a:lnTo>
                        <a:pt x="116443" y="223299"/>
                      </a:lnTo>
                      <a:lnTo>
                        <a:pt x="101500" y="221623"/>
                      </a:lnTo>
                      <a:lnTo>
                        <a:pt x="98680" y="200113"/>
                      </a:lnTo>
                      <a:lnTo>
                        <a:pt x="95297" y="198716"/>
                      </a:lnTo>
                      <a:lnTo>
                        <a:pt x="85241" y="218923"/>
                      </a:lnTo>
                      <a:lnTo>
                        <a:pt x="81858" y="217805"/>
                      </a:lnTo>
                      <a:lnTo>
                        <a:pt x="78380" y="216688"/>
                      </a:lnTo>
                      <a:lnTo>
                        <a:pt x="74903" y="215570"/>
                      </a:lnTo>
                      <a:lnTo>
                        <a:pt x="71520" y="214360"/>
                      </a:lnTo>
                      <a:lnTo>
                        <a:pt x="76595" y="193780"/>
                      </a:lnTo>
                      <a:lnTo>
                        <a:pt x="73681" y="192104"/>
                      </a:lnTo>
                      <a:lnTo>
                        <a:pt x="60148" y="209052"/>
                      </a:lnTo>
                      <a:lnTo>
                        <a:pt x="47742" y="201044"/>
                      </a:lnTo>
                      <a:lnTo>
                        <a:pt x="56107" y="181396"/>
                      </a:lnTo>
                      <a:lnTo>
                        <a:pt x="53475" y="178416"/>
                      </a:lnTo>
                      <a:lnTo>
                        <a:pt x="34961" y="191173"/>
                      </a:lnTo>
                      <a:lnTo>
                        <a:pt x="26221" y="180185"/>
                      </a:lnTo>
                      <a:lnTo>
                        <a:pt x="38814" y="163889"/>
                      </a:lnTo>
                      <a:lnTo>
                        <a:pt x="36747" y="160630"/>
                      </a:lnTo>
                      <a:lnTo>
                        <a:pt x="16729" y="168452"/>
                      </a:lnTo>
                      <a:lnTo>
                        <a:pt x="9304" y="155229"/>
                      </a:lnTo>
                      <a:lnTo>
                        <a:pt x="26597" y="143124"/>
                      </a:lnTo>
                      <a:lnTo>
                        <a:pt x="24999" y="138375"/>
                      </a:lnTo>
                      <a:lnTo>
                        <a:pt x="5263" y="141355"/>
                      </a:lnTo>
                      <a:lnTo>
                        <a:pt x="1316" y="126642"/>
                      </a:lnTo>
                      <a:lnTo>
                        <a:pt x="20958" y="120310"/>
                      </a:lnTo>
                      <a:lnTo>
                        <a:pt x="21710" y="116306"/>
                      </a:lnTo>
                      <a:lnTo>
                        <a:pt x="0" y="113140"/>
                      </a:lnTo>
                      <a:lnTo>
                        <a:pt x="940" y="97216"/>
                      </a:lnTo>
                      <a:lnTo>
                        <a:pt x="21898" y="96192"/>
                      </a:lnTo>
                      <a:lnTo>
                        <a:pt x="22556" y="92002"/>
                      </a:lnTo>
                      <a:lnTo>
                        <a:pt x="3477" y="84459"/>
                      </a:lnTo>
                      <a:lnTo>
                        <a:pt x="8552" y="69467"/>
                      </a:lnTo>
                      <a:lnTo>
                        <a:pt x="28382" y="73564"/>
                      </a:lnTo>
                      <a:lnTo>
                        <a:pt x="29886" y="70677"/>
                      </a:lnTo>
                      <a:lnTo>
                        <a:pt x="14285" y="58572"/>
                      </a:lnTo>
                      <a:lnTo>
                        <a:pt x="20676" y="46280"/>
                      </a:lnTo>
                      <a:lnTo>
                        <a:pt x="40130" y="54940"/>
                      </a:lnTo>
                      <a:lnTo>
                        <a:pt x="42010" y="52054"/>
                      </a:lnTo>
                      <a:lnTo>
                        <a:pt x="30074" y="36130"/>
                      </a:lnTo>
                      <a:lnTo>
                        <a:pt x="40694" y="25887"/>
                      </a:lnTo>
                      <a:lnTo>
                        <a:pt x="57235" y="38086"/>
                      </a:lnTo>
                      <a:lnTo>
                        <a:pt x="60148" y="36130"/>
                      </a:lnTo>
                      <a:lnTo>
                        <a:pt x="53287" y="16762"/>
                      </a:lnTo>
                      <a:lnTo>
                        <a:pt x="65975" y="9591"/>
                      </a:lnTo>
                      <a:lnTo>
                        <a:pt x="77440" y="27005"/>
                      </a:lnTo>
                      <a:lnTo>
                        <a:pt x="81388" y="25422"/>
                      </a:lnTo>
                      <a:lnTo>
                        <a:pt x="78004" y="5215"/>
                      </a:lnTo>
                      <a:lnTo>
                        <a:pt x="91914" y="1956"/>
                      </a:lnTo>
                      <a:lnTo>
                        <a:pt x="99150" y="20579"/>
                      </a:lnTo>
                      <a:lnTo>
                        <a:pt x="103097" y="2067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8" name="Freeform 27"/>
                <p:cNvSpPr>
                  <a:spLocks/>
                </p:cNvSpPr>
                <p:nvPr/>
              </p:nvSpPr>
              <p:spPr bwMode="auto">
                <a:xfrm>
                  <a:off x="1342673" y="3289737"/>
                  <a:ext cx="480430" cy="493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430" h="493963">
                      <a:moveTo>
                        <a:pt x="240261" y="115034"/>
                      </a:moveTo>
                      <a:lnTo>
                        <a:pt x="233793" y="115221"/>
                      </a:lnTo>
                      <a:lnTo>
                        <a:pt x="227418" y="115595"/>
                      </a:lnTo>
                      <a:lnTo>
                        <a:pt x="221137" y="116344"/>
                      </a:lnTo>
                      <a:lnTo>
                        <a:pt x="214856" y="117373"/>
                      </a:lnTo>
                      <a:lnTo>
                        <a:pt x="208669" y="118870"/>
                      </a:lnTo>
                      <a:lnTo>
                        <a:pt x="202481" y="120460"/>
                      </a:lnTo>
                      <a:lnTo>
                        <a:pt x="196388" y="122424"/>
                      </a:lnTo>
                      <a:lnTo>
                        <a:pt x="190388" y="124670"/>
                      </a:lnTo>
                      <a:lnTo>
                        <a:pt x="184482" y="127195"/>
                      </a:lnTo>
                      <a:lnTo>
                        <a:pt x="178576" y="130095"/>
                      </a:lnTo>
                      <a:lnTo>
                        <a:pt x="172951" y="133182"/>
                      </a:lnTo>
                      <a:lnTo>
                        <a:pt x="167326" y="136737"/>
                      </a:lnTo>
                      <a:lnTo>
                        <a:pt x="161982" y="140479"/>
                      </a:lnTo>
                      <a:lnTo>
                        <a:pt x="156732" y="144408"/>
                      </a:lnTo>
                      <a:lnTo>
                        <a:pt x="151670" y="148899"/>
                      </a:lnTo>
                      <a:lnTo>
                        <a:pt x="146795" y="153482"/>
                      </a:lnTo>
                      <a:lnTo>
                        <a:pt x="142014" y="158440"/>
                      </a:lnTo>
                      <a:lnTo>
                        <a:pt x="137702" y="163492"/>
                      </a:lnTo>
                      <a:lnTo>
                        <a:pt x="133671" y="168731"/>
                      </a:lnTo>
                      <a:lnTo>
                        <a:pt x="129921" y="174156"/>
                      </a:lnTo>
                      <a:lnTo>
                        <a:pt x="126452" y="179676"/>
                      </a:lnTo>
                      <a:lnTo>
                        <a:pt x="123358" y="185476"/>
                      </a:lnTo>
                      <a:lnTo>
                        <a:pt x="120358" y="191182"/>
                      </a:lnTo>
                      <a:lnTo>
                        <a:pt x="117827" y="197169"/>
                      </a:lnTo>
                      <a:lnTo>
                        <a:pt x="115577" y="203156"/>
                      </a:lnTo>
                      <a:lnTo>
                        <a:pt x="113702" y="209237"/>
                      </a:lnTo>
                      <a:lnTo>
                        <a:pt x="112015" y="215411"/>
                      </a:lnTo>
                      <a:lnTo>
                        <a:pt x="110702" y="221679"/>
                      </a:lnTo>
                      <a:lnTo>
                        <a:pt x="109671" y="228040"/>
                      </a:lnTo>
                      <a:lnTo>
                        <a:pt x="108828" y="234308"/>
                      </a:lnTo>
                      <a:lnTo>
                        <a:pt x="108359" y="240669"/>
                      </a:lnTo>
                      <a:lnTo>
                        <a:pt x="108265" y="247030"/>
                      </a:lnTo>
                      <a:lnTo>
                        <a:pt x="108359" y="253298"/>
                      </a:lnTo>
                      <a:lnTo>
                        <a:pt x="108828" y="259659"/>
                      </a:lnTo>
                      <a:lnTo>
                        <a:pt x="109671" y="266021"/>
                      </a:lnTo>
                      <a:lnTo>
                        <a:pt x="110702" y="272195"/>
                      </a:lnTo>
                      <a:lnTo>
                        <a:pt x="112015" y="278556"/>
                      </a:lnTo>
                      <a:lnTo>
                        <a:pt x="113702" y="284730"/>
                      </a:lnTo>
                      <a:lnTo>
                        <a:pt x="115577" y="290717"/>
                      </a:lnTo>
                      <a:lnTo>
                        <a:pt x="117827" y="296798"/>
                      </a:lnTo>
                      <a:lnTo>
                        <a:pt x="120358" y="302785"/>
                      </a:lnTo>
                      <a:lnTo>
                        <a:pt x="123358" y="308491"/>
                      </a:lnTo>
                      <a:lnTo>
                        <a:pt x="126452" y="314198"/>
                      </a:lnTo>
                      <a:lnTo>
                        <a:pt x="129921" y="319811"/>
                      </a:lnTo>
                      <a:lnTo>
                        <a:pt x="133671" y="325143"/>
                      </a:lnTo>
                      <a:lnTo>
                        <a:pt x="137702" y="330475"/>
                      </a:lnTo>
                      <a:lnTo>
                        <a:pt x="142014" y="335527"/>
                      </a:lnTo>
                      <a:lnTo>
                        <a:pt x="146795" y="340391"/>
                      </a:lnTo>
                      <a:lnTo>
                        <a:pt x="151670" y="345069"/>
                      </a:lnTo>
                      <a:lnTo>
                        <a:pt x="156732" y="349466"/>
                      </a:lnTo>
                      <a:lnTo>
                        <a:pt x="161982" y="353488"/>
                      </a:lnTo>
                      <a:lnTo>
                        <a:pt x="167326" y="357324"/>
                      </a:lnTo>
                      <a:lnTo>
                        <a:pt x="172951" y="360691"/>
                      </a:lnTo>
                      <a:lnTo>
                        <a:pt x="178576" y="363872"/>
                      </a:lnTo>
                      <a:lnTo>
                        <a:pt x="184482" y="366772"/>
                      </a:lnTo>
                      <a:lnTo>
                        <a:pt x="190388" y="369298"/>
                      </a:lnTo>
                      <a:lnTo>
                        <a:pt x="196388" y="371543"/>
                      </a:lnTo>
                      <a:lnTo>
                        <a:pt x="202481" y="373507"/>
                      </a:lnTo>
                      <a:lnTo>
                        <a:pt x="208669" y="375191"/>
                      </a:lnTo>
                      <a:lnTo>
                        <a:pt x="214856" y="376501"/>
                      </a:lnTo>
                      <a:lnTo>
                        <a:pt x="221137" y="377623"/>
                      </a:lnTo>
                      <a:lnTo>
                        <a:pt x="227418" y="378278"/>
                      </a:lnTo>
                      <a:lnTo>
                        <a:pt x="233793" y="378746"/>
                      </a:lnTo>
                      <a:lnTo>
                        <a:pt x="240261" y="378933"/>
                      </a:lnTo>
                      <a:lnTo>
                        <a:pt x="246543" y="378746"/>
                      </a:lnTo>
                      <a:lnTo>
                        <a:pt x="252917" y="378278"/>
                      </a:lnTo>
                      <a:lnTo>
                        <a:pt x="259105" y="377623"/>
                      </a:lnTo>
                      <a:lnTo>
                        <a:pt x="265479" y="376501"/>
                      </a:lnTo>
                      <a:lnTo>
                        <a:pt x="271667" y="375191"/>
                      </a:lnTo>
                      <a:lnTo>
                        <a:pt x="277854" y="373507"/>
                      </a:lnTo>
                      <a:lnTo>
                        <a:pt x="283948" y="371543"/>
                      </a:lnTo>
                      <a:lnTo>
                        <a:pt x="290041" y="369298"/>
                      </a:lnTo>
                      <a:lnTo>
                        <a:pt x="295854" y="366772"/>
                      </a:lnTo>
                      <a:lnTo>
                        <a:pt x="301760" y="363872"/>
                      </a:lnTo>
                      <a:lnTo>
                        <a:pt x="307385" y="360691"/>
                      </a:lnTo>
                      <a:lnTo>
                        <a:pt x="313009" y="357324"/>
                      </a:lnTo>
                      <a:lnTo>
                        <a:pt x="318353" y="353488"/>
                      </a:lnTo>
                      <a:lnTo>
                        <a:pt x="323697" y="349466"/>
                      </a:lnTo>
                      <a:lnTo>
                        <a:pt x="328759" y="345069"/>
                      </a:lnTo>
                      <a:lnTo>
                        <a:pt x="333634" y="340391"/>
                      </a:lnTo>
                      <a:lnTo>
                        <a:pt x="338321" y="335527"/>
                      </a:lnTo>
                      <a:lnTo>
                        <a:pt x="342634" y="330475"/>
                      </a:lnTo>
                      <a:lnTo>
                        <a:pt x="346759" y="325143"/>
                      </a:lnTo>
                      <a:lnTo>
                        <a:pt x="350508" y="319811"/>
                      </a:lnTo>
                      <a:lnTo>
                        <a:pt x="353883" y="314198"/>
                      </a:lnTo>
                      <a:lnTo>
                        <a:pt x="357071" y="308491"/>
                      </a:lnTo>
                      <a:lnTo>
                        <a:pt x="359977" y="302785"/>
                      </a:lnTo>
                      <a:lnTo>
                        <a:pt x="362508" y="296798"/>
                      </a:lnTo>
                      <a:lnTo>
                        <a:pt x="364664" y="290717"/>
                      </a:lnTo>
                      <a:lnTo>
                        <a:pt x="366633" y="284730"/>
                      </a:lnTo>
                      <a:lnTo>
                        <a:pt x="368320" y="278556"/>
                      </a:lnTo>
                      <a:lnTo>
                        <a:pt x="369727" y="272195"/>
                      </a:lnTo>
                      <a:lnTo>
                        <a:pt x="370758" y="266021"/>
                      </a:lnTo>
                      <a:lnTo>
                        <a:pt x="371508" y="259659"/>
                      </a:lnTo>
                      <a:lnTo>
                        <a:pt x="371977" y="253298"/>
                      </a:lnTo>
                      <a:lnTo>
                        <a:pt x="372164" y="247030"/>
                      </a:lnTo>
                      <a:lnTo>
                        <a:pt x="371977" y="240669"/>
                      </a:lnTo>
                      <a:lnTo>
                        <a:pt x="371508" y="234308"/>
                      </a:lnTo>
                      <a:lnTo>
                        <a:pt x="370758" y="228040"/>
                      </a:lnTo>
                      <a:lnTo>
                        <a:pt x="369727" y="221679"/>
                      </a:lnTo>
                      <a:lnTo>
                        <a:pt x="368320" y="215411"/>
                      </a:lnTo>
                      <a:lnTo>
                        <a:pt x="366633" y="209237"/>
                      </a:lnTo>
                      <a:lnTo>
                        <a:pt x="364664" y="203156"/>
                      </a:lnTo>
                      <a:lnTo>
                        <a:pt x="362508" y="197169"/>
                      </a:lnTo>
                      <a:lnTo>
                        <a:pt x="359977" y="191182"/>
                      </a:lnTo>
                      <a:lnTo>
                        <a:pt x="357071" y="185476"/>
                      </a:lnTo>
                      <a:lnTo>
                        <a:pt x="353883" y="179676"/>
                      </a:lnTo>
                      <a:lnTo>
                        <a:pt x="350508" y="174156"/>
                      </a:lnTo>
                      <a:lnTo>
                        <a:pt x="346759" y="168731"/>
                      </a:lnTo>
                      <a:lnTo>
                        <a:pt x="342634" y="163492"/>
                      </a:lnTo>
                      <a:lnTo>
                        <a:pt x="338321" y="158440"/>
                      </a:lnTo>
                      <a:lnTo>
                        <a:pt x="333634" y="153482"/>
                      </a:lnTo>
                      <a:lnTo>
                        <a:pt x="328759" y="148899"/>
                      </a:lnTo>
                      <a:lnTo>
                        <a:pt x="323697" y="144408"/>
                      </a:lnTo>
                      <a:lnTo>
                        <a:pt x="318353" y="140479"/>
                      </a:lnTo>
                      <a:lnTo>
                        <a:pt x="313009" y="136737"/>
                      </a:lnTo>
                      <a:lnTo>
                        <a:pt x="307385" y="133182"/>
                      </a:lnTo>
                      <a:lnTo>
                        <a:pt x="301760" y="130095"/>
                      </a:lnTo>
                      <a:lnTo>
                        <a:pt x="295854" y="127195"/>
                      </a:lnTo>
                      <a:lnTo>
                        <a:pt x="290041" y="124670"/>
                      </a:lnTo>
                      <a:lnTo>
                        <a:pt x="283948" y="122424"/>
                      </a:lnTo>
                      <a:lnTo>
                        <a:pt x="277854" y="120460"/>
                      </a:lnTo>
                      <a:lnTo>
                        <a:pt x="271667" y="118870"/>
                      </a:lnTo>
                      <a:lnTo>
                        <a:pt x="265479" y="117373"/>
                      </a:lnTo>
                      <a:lnTo>
                        <a:pt x="259105" y="116344"/>
                      </a:lnTo>
                      <a:lnTo>
                        <a:pt x="252917" y="115595"/>
                      </a:lnTo>
                      <a:lnTo>
                        <a:pt x="246543" y="115221"/>
                      </a:lnTo>
                      <a:close/>
                      <a:moveTo>
                        <a:pt x="230457" y="0"/>
                      </a:moveTo>
                      <a:lnTo>
                        <a:pt x="263606" y="1427"/>
                      </a:lnTo>
                      <a:lnTo>
                        <a:pt x="265754" y="47189"/>
                      </a:lnTo>
                      <a:lnTo>
                        <a:pt x="276399" y="48807"/>
                      </a:lnTo>
                      <a:lnTo>
                        <a:pt x="293954" y="4852"/>
                      </a:lnTo>
                      <a:lnTo>
                        <a:pt x="322434" y="15508"/>
                      </a:lnTo>
                      <a:lnTo>
                        <a:pt x="315244" y="58891"/>
                      </a:lnTo>
                      <a:lnTo>
                        <a:pt x="324022" y="64505"/>
                      </a:lnTo>
                      <a:lnTo>
                        <a:pt x="352409" y="27495"/>
                      </a:lnTo>
                      <a:lnTo>
                        <a:pt x="377621" y="44716"/>
                      </a:lnTo>
                      <a:lnTo>
                        <a:pt x="358852" y="86482"/>
                      </a:lnTo>
                      <a:lnTo>
                        <a:pt x="366135" y="91619"/>
                      </a:lnTo>
                      <a:lnTo>
                        <a:pt x="401059" y="64029"/>
                      </a:lnTo>
                      <a:lnTo>
                        <a:pt x="425711" y="87433"/>
                      </a:lnTo>
                      <a:lnTo>
                        <a:pt x="395083" y="122920"/>
                      </a:lnTo>
                      <a:lnTo>
                        <a:pt x="401152" y="131483"/>
                      </a:lnTo>
                      <a:lnTo>
                        <a:pt x="444106" y="114548"/>
                      </a:lnTo>
                      <a:lnTo>
                        <a:pt x="457459" y="145658"/>
                      </a:lnTo>
                      <a:lnTo>
                        <a:pt x="420855" y="171346"/>
                      </a:lnTo>
                      <a:lnTo>
                        <a:pt x="425711" y="180574"/>
                      </a:lnTo>
                      <a:lnTo>
                        <a:pt x="470906" y="175817"/>
                      </a:lnTo>
                      <a:lnTo>
                        <a:pt x="478282" y="209021"/>
                      </a:lnTo>
                      <a:lnTo>
                        <a:pt x="433741" y="222055"/>
                      </a:lnTo>
                      <a:lnTo>
                        <a:pt x="433368" y="230523"/>
                      </a:lnTo>
                      <a:lnTo>
                        <a:pt x="480430" y="239561"/>
                      </a:lnTo>
                      <a:lnTo>
                        <a:pt x="479870" y="273525"/>
                      </a:lnTo>
                      <a:lnTo>
                        <a:pt x="433368" y="274191"/>
                      </a:lnTo>
                      <a:lnTo>
                        <a:pt x="431873" y="282659"/>
                      </a:lnTo>
                      <a:lnTo>
                        <a:pt x="475108" y="303399"/>
                      </a:lnTo>
                      <a:lnTo>
                        <a:pt x="464276" y="334224"/>
                      </a:lnTo>
                      <a:lnTo>
                        <a:pt x="416746" y="322998"/>
                      </a:lnTo>
                      <a:lnTo>
                        <a:pt x="414785" y="329563"/>
                      </a:lnTo>
                      <a:lnTo>
                        <a:pt x="453911" y="360863"/>
                      </a:lnTo>
                      <a:lnTo>
                        <a:pt x="439064" y="386361"/>
                      </a:lnTo>
                      <a:lnTo>
                        <a:pt x="394149" y="365715"/>
                      </a:lnTo>
                      <a:lnTo>
                        <a:pt x="390507" y="371709"/>
                      </a:lnTo>
                      <a:lnTo>
                        <a:pt x="418707" y="410907"/>
                      </a:lnTo>
                      <a:lnTo>
                        <a:pt x="398444" y="432884"/>
                      </a:lnTo>
                      <a:lnTo>
                        <a:pt x="359039" y="402154"/>
                      </a:lnTo>
                      <a:lnTo>
                        <a:pt x="351475" y="407196"/>
                      </a:lnTo>
                      <a:lnTo>
                        <a:pt x="369030" y="453624"/>
                      </a:lnTo>
                      <a:lnTo>
                        <a:pt x="340643" y="469132"/>
                      </a:lnTo>
                      <a:lnTo>
                        <a:pt x="314497" y="428317"/>
                      </a:lnTo>
                      <a:lnTo>
                        <a:pt x="305720" y="430791"/>
                      </a:lnTo>
                      <a:lnTo>
                        <a:pt x="313190" y="480834"/>
                      </a:lnTo>
                      <a:lnTo>
                        <a:pt x="284056" y="487684"/>
                      </a:lnTo>
                      <a:lnTo>
                        <a:pt x="267715" y="442303"/>
                      </a:lnTo>
                      <a:lnTo>
                        <a:pt x="259684" y="442207"/>
                      </a:lnTo>
                      <a:lnTo>
                        <a:pt x="250440" y="493963"/>
                      </a:lnTo>
                      <a:lnTo>
                        <a:pt x="218225" y="490348"/>
                      </a:lnTo>
                      <a:lnTo>
                        <a:pt x="212248" y="442778"/>
                      </a:lnTo>
                      <a:lnTo>
                        <a:pt x="205058" y="439639"/>
                      </a:lnTo>
                      <a:lnTo>
                        <a:pt x="183488" y="484449"/>
                      </a:lnTo>
                      <a:lnTo>
                        <a:pt x="179659" y="483212"/>
                      </a:lnTo>
                      <a:lnTo>
                        <a:pt x="176018" y="481976"/>
                      </a:lnTo>
                      <a:lnTo>
                        <a:pt x="172376" y="480739"/>
                      </a:lnTo>
                      <a:lnTo>
                        <a:pt x="168641" y="479407"/>
                      </a:lnTo>
                      <a:lnTo>
                        <a:pt x="164906" y="478075"/>
                      </a:lnTo>
                      <a:lnTo>
                        <a:pt x="161264" y="476838"/>
                      </a:lnTo>
                      <a:lnTo>
                        <a:pt x="157622" y="475601"/>
                      </a:lnTo>
                      <a:lnTo>
                        <a:pt x="153887" y="474269"/>
                      </a:lnTo>
                      <a:lnTo>
                        <a:pt x="164999" y="428793"/>
                      </a:lnTo>
                      <a:lnTo>
                        <a:pt x="158649" y="425082"/>
                      </a:lnTo>
                      <a:lnTo>
                        <a:pt x="129422" y="462662"/>
                      </a:lnTo>
                      <a:lnTo>
                        <a:pt x="102809" y="444871"/>
                      </a:lnTo>
                      <a:lnTo>
                        <a:pt x="120738" y="401393"/>
                      </a:lnTo>
                      <a:lnTo>
                        <a:pt x="114948" y="394733"/>
                      </a:lnTo>
                      <a:lnTo>
                        <a:pt x="75169" y="423180"/>
                      </a:lnTo>
                      <a:lnTo>
                        <a:pt x="56400" y="398538"/>
                      </a:lnTo>
                      <a:lnTo>
                        <a:pt x="83667" y="362481"/>
                      </a:lnTo>
                      <a:lnTo>
                        <a:pt x="79091" y="355250"/>
                      </a:lnTo>
                      <a:lnTo>
                        <a:pt x="36044" y="372565"/>
                      </a:lnTo>
                      <a:lnTo>
                        <a:pt x="20076" y="343453"/>
                      </a:lnTo>
                      <a:lnTo>
                        <a:pt x="57334" y="316719"/>
                      </a:lnTo>
                      <a:lnTo>
                        <a:pt x="53879" y="306253"/>
                      </a:lnTo>
                      <a:lnTo>
                        <a:pt x="11392" y="312723"/>
                      </a:lnTo>
                      <a:lnTo>
                        <a:pt x="2801" y="280185"/>
                      </a:lnTo>
                      <a:lnTo>
                        <a:pt x="44915" y="266295"/>
                      </a:lnTo>
                      <a:lnTo>
                        <a:pt x="46689" y="257447"/>
                      </a:lnTo>
                      <a:lnTo>
                        <a:pt x="0" y="250502"/>
                      </a:lnTo>
                      <a:lnTo>
                        <a:pt x="2054" y="215015"/>
                      </a:lnTo>
                      <a:lnTo>
                        <a:pt x="46969" y="212636"/>
                      </a:lnTo>
                      <a:lnTo>
                        <a:pt x="48463" y="203693"/>
                      </a:lnTo>
                      <a:lnTo>
                        <a:pt x="7657" y="186854"/>
                      </a:lnTo>
                      <a:lnTo>
                        <a:pt x="18489" y="153745"/>
                      </a:lnTo>
                      <a:lnTo>
                        <a:pt x="61163" y="162879"/>
                      </a:lnTo>
                      <a:lnTo>
                        <a:pt x="64338" y="156314"/>
                      </a:lnTo>
                      <a:lnTo>
                        <a:pt x="30908" y="129770"/>
                      </a:lnTo>
                      <a:lnTo>
                        <a:pt x="44355" y="102370"/>
                      </a:lnTo>
                      <a:lnTo>
                        <a:pt x="86281" y="121588"/>
                      </a:lnTo>
                      <a:lnTo>
                        <a:pt x="90390" y="115214"/>
                      </a:lnTo>
                      <a:lnTo>
                        <a:pt x="64618" y="80012"/>
                      </a:lnTo>
                      <a:lnTo>
                        <a:pt x="87775" y="57274"/>
                      </a:lnTo>
                      <a:lnTo>
                        <a:pt x="123072" y="84389"/>
                      </a:lnTo>
                      <a:lnTo>
                        <a:pt x="129515" y="80012"/>
                      </a:lnTo>
                      <a:lnTo>
                        <a:pt x="114575" y="37200"/>
                      </a:lnTo>
                      <a:lnTo>
                        <a:pt x="141841" y="21311"/>
                      </a:lnTo>
                      <a:lnTo>
                        <a:pt x="166493" y="59843"/>
                      </a:lnTo>
                      <a:lnTo>
                        <a:pt x="175084" y="56227"/>
                      </a:lnTo>
                      <a:lnTo>
                        <a:pt x="167614" y="11417"/>
                      </a:lnTo>
                      <a:lnTo>
                        <a:pt x="197681" y="4377"/>
                      </a:lnTo>
                      <a:lnTo>
                        <a:pt x="213462" y="45667"/>
                      </a:lnTo>
                      <a:lnTo>
                        <a:pt x="221680" y="458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49" name="Freeform 36"/>
                <p:cNvSpPr>
                  <a:spLocks/>
                </p:cNvSpPr>
                <p:nvPr/>
              </p:nvSpPr>
              <p:spPr bwMode="auto">
                <a:xfrm>
                  <a:off x="463017" y="3661902"/>
                  <a:ext cx="399231" cy="527794"/>
                </a:xfrm>
                <a:custGeom>
                  <a:avLst/>
                  <a:gdLst>
                    <a:gd name="T0" fmla="*/ 708 w 4242"/>
                    <a:gd name="T1" fmla="*/ 5635 h 5635"/>
                    <a:gd name="T2" fmla="*/ 596 w 4242"/>
                    <a:gd name="T3" fmla="*/ 5620 h 5635"/>
                    <a:gd name="T4" fmla="*/ 490 w 4242"/>
                    <a:gd name="T5" fmla="*/ 5590 h 5635"/>
                    <a:gd name="T6" fmla="*/ 391 w 4242"/>
                    <a:gd name="T7" fmla="*/ 5545 h 5635"/>
                    <a:gd name="T8" fmla="*/ 300 w 4242"/>
                    <a:gd name="T9" fmla="*/ 5486 h 5635"/>
                    <a:gd name="T10" fmla="*/ 219 w 4242"/>
                    <a:gd name="T11" fmla="*/ 5415 h 5635"/>
                    <a:gd name="T12" fmla="*/ 148 w 4242"/>
                    <a:gd name="T13" fmla="*/ 5335 h 5635"/>
                    <a:gd name="T14" fmla="*/ 90 w 4242"/>
                    <a:gd name="T15" fmla="*/ 5244 h 5635"/>
                    <a:gd name="T16" fmla="*/ 45 w 4242"/>
                    <a:gd name="T17" fmla="*/ 5145 h 5635"/>
                    <a:gd name="T18" fmla="*/ 15 w 4242"/>
                    <a:gd name="T19" fmla="*/ 5038 h 5635"/>
                    <a:gd name="T20" fmla="*/ 1 w 4242"/>
                    <a:gd name="T21" fmla="*/ 4926 h 5635"/>
                    <a:gd name="T22" fmla="*/ 1 w 4242"/>
                    <a:gd name="T23" fmla="*/ 708 h 5635"/>
                    <a:gd name="T24" fmla="*/ 15 w 4242"/>
                    <a:gd name="T25" fmla="*/ 597 h 5635"/>
                    <a:gd name="T26" fmla="*/ 45 w 4242"/>
                    <a:gd name="T27" fmla="*/ 491 h 5635"/>
                    <a:gd name="T28" fmla="*/ 90 w 4242"/>
                    <a:gd name="T29" fmla="*/ 392 h 5635"/>
                    <a:gd name="T30" fmla="*/ 148 w 4242"/>
                    <a:gd name="T31" fmla="*/ 301 h 5635"/>
                    <a:gd name="T32" fmla="*/ 219 w 4242"/>
                    <a:gd name="T33" fmla="*/ 219 h 5635"/>
                    <a:gd name="T34" fmla="*/ 300 w 4242"/>
                    <a:gd name="T35" fmla="*/ 148 h 5635"/>
                    <a:gd name="T36" fmla="*/ 391 w 4242"/>
                    <a:gd name="T37" fmla="*/ 91 h 5635"/>
                    <a:gd name="T38" fmla="*/ 490 w 4242"/>
                    <a:gd name="T39" fmla="*/ 45 h 5635"/>
                    <a:gd name="T40" fmla="*/ 596 w 4242"/>
                    <a:gd name="T41" fmla="*/ 15 h 5635"/>
                    <a:gd name="T42" fmla="*/ 708 w 4242"/>
                    <a:gd name="T43" fmla="*/ 1 h 5635"/>
                    <a:gd name="T44" fmla="*/ 3534 w 4242"/>
                    <a:gd name="T45" fmla="*/ 1 h 5635"/>
                    <a:gd name="T46" fmla="*/ 3645 w 4242"/>
                    <a:gd name="T47" fmla="*/ 15 h 5635"/>
                    <a:gd name="T48" fmla="*/ 3751 w 4242"/>
                    <a:gd name="T49" fmla="*/ 45 h 5635"/>
                    <a:gd name="T50" fmla="*/ 3851 w 4242"/>
                    <a:gd name="T51" fmla="*/ 91 h 5635"/>
                    <a:gd name="T52" fmla="*/ 3940 w 4242"/>
                    <a:gd name="T53" fmla="*/ 148 h 5635"/>
                    <a:gd name="T54" fmla="*/ 4022 w 4242"/>
                    <a:gd name="T55" fmla="*/ 219 h 5635"/>
                    <a:gd name="T56" fmla="*/ 4092 w 4242"/>
                    <a:gd name="T57" fmla="*/ 301 h 5635"/>
                    <a:gd name="T58" fmla="*/ 4151 w 4242"/>
                    <a:gd name="T59" fmla="*/ 392 h 5635"/>
                    <a:gd name="T60" fmla="*/ 4195 w 4242"/>
                    <a:gd name="T61" fmla="*/ 491 h 5635"/>
                    <a:gd name="T62" fmla="*/ 4227 w 4242"/>
                    <a:gd name="T63" fmla="*/ 597 h 5635"/>
                    <a:gd name="T64" fmla="*/ 4241 w 4242"/>
                    <a:gd name="T65" fmla="*/ 709 h 5635"/>
                    <a:gd name="T66" fmla="*/ 4241 w 4242"/>
                    <a:gd name="T67" fmla="*/ 4926 h 5635"/>
                    <a:gd name="T68" fmla="*/ 4227 w 4242"/>
                    <a:gd name="T69" fmla="*/ 5038 h 5635"/>
                    <a:gd name="T70" fmla="*/ 4196 w 4242"/>
                    <a:gd name="T71" fmla="*/ 5145 h 5635"/>
                    <a:gd name="T72" fmla="*/ 4151 w 4242"/>
                    <a:gd name="T73" fmla="*/ 5244 h 5635"/>
                    <a:gd name="T74" fmla="*/ 4092 w 4242"/>
                    <a:gd name="T75" fmla="*/ 5335 h 5635"/>
                    <a:gd name="T76" fmla="*/ 4022 w 4242"/>
                    <a:gd name="T77" fmla="*/ 5415 h 5635"/>
                    <a:gd name="T78" fmla="*/ 3940 w 4242"/>
                    <a:gd name="T79" fmla="*/ 5486 h 5635"/>
                    <a:gd name="T80" fmla="*/ 3851 w 4242"/>
                    <a:gd name="T81" fmla="*/ 5545 h 5635"/>
                    <a:gd name="T82" fmla="*/ 3751 w 4242"/>
                    <a:gd name="T83" fmla="*/ 5590 h 5635"/>
                    <a:gd name="T84" fmla="*/ 3645 w 4242"/>
                    <a:gd name="T85" fmla="*/ 5620 h 5635"/>
                    <a:gd name="T86" fmla="*/ 3534 w 4242"/>
                    <a:gd name="T87" fmla="*/ 5635 h 5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242" h="5635">
                      <a:moveTo>
                        <a:pt x="3496" y="5635"/>
                      </a:moveTo>
                      <a:lnTo>
                        <a:pt x="746" y="5635"/>
                      </a:lnTo>
                      <a:lnTo>
                        <a:pt x="708" y="5635"/>
                      </a:lnTo>
                      <a:lnTo>
                        <a:pt x="669" y="5632"/>
                      </a:lnTo>
                      <a:lnTo>
                        <a:pt x="632" y="5627"/>
                      </a:lnTo>
                      <a:lnTo>
                        <a:pt x="596" y="5620"/>
                      </a:lnTo>
                      <a:lnTo>
                        <a:pt x="559" y="5611"/>
                      </a:lnTo>
                      <a:lnTo>
                        <a:pt x="524" y="5601"/>
                      </a:lnTo>
                      <a:lnTo>
                        <a:pt x="490" y="5590"/>
                      </a:lnTo>
                      <a:lnTo>
                        <a:pt x="456" y="5576"/>
                      </a:lnTo>
                      <a:lnTo>
                        <a:pt x="422" y="5561"/>
                      </a:lnTo>
                      <a:lnTo>
                        <a:pt x="391" y="5545"/>
                      </a:lnTo>
                      <a:lnTo>
                        <a:pt x="360" y="5527"/>
                      </a:lnTo>
                      <a:lnTo>
                        <a:pt x="330" y="5507"/>
                      </a:lnTo>
                      <a:lnTo>
                        <a:pt x="300" y="5486"/>
                      </a:lnTo>
                      <a:lnTo>
                        <a:pt x="272" y="5464"/>
                      </a:lnTo>
                      <a:lnTo>
                        <a:pt x="245" y="5441"/>
                      </a:lnTo>
                      <a:lnTo>
                        <a:pt x="219" y="5415"/>
                      </a:lnTo>
                      <a:lnTo>
                        <a:pt x="194" y="5390"/>
                      </a:lnTo>
                      <a:lnTo>
                        <a:pt x="170" y="5363"/>
                      </a:lnTo>
                      <a:lnTo>
                        <a:pt x="148" y="5335"/>
                      </a:lnTo>
                      <a:lnTo>
                        <a:pt x="128" y="5305"/>
                      </a:lnTo>
                      <a:lnTo>
                        <a:pt x="108" y="5275"/>
                      </a:lnTo>
                      <a:lnTo>
                        <a:pt x="90" y="5244"/>
                      </a:lnTo>
                      <a:lnTo>
                        <a:pt x="74" y="5211"/>
                      </a:lnTo>
                      <a:lnTo>
                        <a:pt x="58" y="5178"/>
                      </a:lnTo>
                      <a:lnTo>
                        <a:pt x="45" y="5145"/>
                      </a:lnTo>
                      <a:lnTo>
                        <a:pt x="33" y="5109"/>
                      </a:lnTo>
                      <a:lnTo>
                        <a:pt x="23" y="5074"/>
                      </a:lnTo>
                      <a:lnTo>
                        <a:pt x="15" y="5038"/>
                      </a:lnTo>
                      <a:lnTo>
                        <a:pt x="8" y="5001"/>
                      </a:lnTo>
                      <a:lnTo>
                        <a:pt x="4" y="4964"/>
                      </a:lnTo>
                      <a:lnTo>
                        <a:pt x="1" y="4926"/>
                      </a:lnTo>
                      <a:lnTo>
                        <a:pt x="0" y="4888"/>
                      </a:lnTo>
                      <a:lnTo>
                        <a:pt x="0" y="747"/>
                      </a:lnTo>
                      <a:lnTo>
                        <a:pt x="1" y="708"/>
                      </a:lnTo>
                      <a:lnTo>
                        <a:pt x="4" y="671"/>
                      </a:lnTo>
                      <a:lnTo>
                        <a:pt x="8" y="633"/>
                      </a:lnTo>
                      <a:lnTo>
                        <a:pt x="15" y="597"/>
                      </a:lnTo>
                      <a:lnTo>
                        <a:pt x="23" y="561"/>
                      </a:lnTo>
                      <a:lnTo>
                        <a:pt x="33" y="525"/>
                      </a:lnTo>
                      <a:lnTo>
                        <a:pt x="45" y="491"/>
                      </a:lnTo>
                      <a:lnTo>
                        <a:pt x="58" y="457"/>
                      </a:lnTo>
                      <a:lnTo>
                        <a:pt x="74" y="424"/>
                      </a:lnTo>
                      <a:lnTo>
                        <a:pt x="90" y="392"/>
                      </a:lnTo>
                      <a:lnTo>
                        <a:pt x="108" y="361"/>
                      </a:lnTo>
                      <a:lnTo>
                        <a:pt x="128" y="330"/>
                      </a:lnTo>
                      <a:lnTo>
                        <a:pt x="148" y="301"/>
                      </a:lnTo>
                      <a:lnTo>
                        <a:pt x="170" y="273"/>
                      </a:lnTo>
                      <a:lnTo>
                        <a:pt x="194" y="245"/>
                      </a:lnTo>
                      <a:lnTo>
                        <a:pt x="219" y="219"/>
                      </a:lnTo>
                      <a:lnTo>
                        <a:pt x="245" y="195"/>
                      </a:lnTo>
                      <a:lnTo>
                        <a:pt x="272" y="171"/>
                      </a:lnTo>
                      <a:lnTo>
                        <a:pt x="300" y="148"/>
                      </a:lnTo>
                      <a:lnTo>
                        <a:pt x="330" y="128"/>
                      </a:lnTo>
                      <a:lnTo>
                        <a:pt x="360" y="109"/>
                      </a:lnTo>
                      <a:lnTo>
                        <a:pt x="391" y="91"/>
                      </a:lnTo>
                      <a:lnTo>
                        <a:pt x="422" y="74"/>
                      </a:lnTo>
                      <a:lnTo>
                        <a:pt x="456" y="59"/>
                      </a:lnTo>
                      <a:lnTo>
                        <a:pt x="490" y="45"/>
                      </a:lnTo>
                      <a:lnTo>
                        <a:pt x="524" y="33"/>
                      </a:lnTo>
                      <a:lnTo>
                        <a:pt x="559" y="23"/>
                      </a:lnTo>
                      <a:lnTo>
                        <a:pt x="596" y="15"/>
                      </a:lnTo>
                      <a:lnTo>
                        <a:pt x="632" y="9"/>
                      </a:lnTo>
                      <a:lnTo>
                        <a:pt x="669" y="4"/>
                      </a:lnTo>
                      <a:lnTo>
                        <a:pt x="708" y="1"/>
                      </a:lnTo>
                      <a:lnTo>
                        <a:pt x="746" y="0"/>
                      </a:lnTo>
                      <a:lnTo>
                        <a:pt x="3496" y="0"/>
                      </a:lnTo>
                      <a:lnTo>
                        <a:pt x="3534" y="1"/>
                      </a:lnTo>
                      <a:lnTo>
                        <a:pt x="3571" y="4"/>
                      </a:lnTo>
                      <a:lnTo>
                        <a:pt x="3609" y="9"/>
                      </a:lnTo>
                      <a:lnTo>
                        <a:pt x="3645" y="15"/>
                      </a:lnTo>
                      <a:lnTo>
                        <a:pt x="3681" y="23"/>
                      </a:lnTo>
                      <a:lnTo>
                        <a:pt x="3716" y="33"/>
                      </a:lnTo>
                      <a:lnTo>
                        <a:pt x="3751" y="45"/>
                      </a:lnTo>
                      <a:lnTo>
                        <a:pt x="3785" y="59"/>
                      </a:lnTo>
                      <a:lnTo>
                        <a:pt x="3818" y="74"/>
                      </a:lnTo>
                      <a:lnTo>
                        <a:pt x="3851" y="91"/>
                      </a:lnTo>
                      <a:lnTo>
                        <a:pt x="3882" y="109"/>
                      </a:lnTo>
                      <a:lnTo>
                        <a:pt x="3912" y="128"/>
                      </a:lnTo>
                      <a:lnTo>
                        <a:pt x="3940" y="148"/>
                      </a:lnTo>
                      <a:lnTo>
                        <a:pt x="3970" y="171"/>
                      </a:lnTo>
                      <a:lnTo>
                        <a:pt x="3996" y="195"/>
                      </a:lnTo>
                      <a:lnTo>
                        <a:pt x="4022" y="219"/>
                      </a:lnTo>
                      <a:lnTo>
                        <a:pt x="4047" y="245"/>
                      </a:lnTo>
                      <a:lnTo>
                        <a:pt x="4070" y="273"/>
                      </a:lnTo>
                      <a:lnTo>
                        <a:pt x="4092" y="301"/>
                      </a:lnTo>
                      <a:lnTo>
                        <a:pt x="4114" y="330"/>
                      </a:lnTo>
                      <a:lnTo>
                        <a:pt x="4133" y="361"/>
                      </a:lnTo>
                      <a:lnTo>
                        <a:pt x="4151" y="392"/>
                      </a:lnTo>
                      <a:lnTo>
                        <a:pt x="4167" y="424"/>
                      </a:lnTo>
                      <a:lnTo>
                        <a:pt x="4182" y="457"/>
                      </a:lnTo>
                      <a:lnTo>
                        <a:pt x="4195" y="491"/>
                      </a:lnTo>
                      <a:lnTo>
                        <a:pt x="4207" y="525"/>
                      </a:lnTo>
                      <a:lnTo>
                        <a:pt x="4217" y="561"/>
                      </a:lnTo>
                      <a:lnTo>
                        <a:pt x="4227" y="597"/>
                      </a:lnTo>
                      <a:lnTo>
                        <a:pt x="4233" y="633"/>
                      </a:lnTo>
                      <a:lnTo>
                        <a:pt x="4238" y="671"/>
                      </a:lnTo>
                      <a:lnTo>
                        <a:pt x="4241" y="709"/>
                      </a:lnTo>
                      <a:lnTo>
                        <a:pt x="4242" y="747"/>
                      </a:lnTo>
                      <a:lnTo>
                        <a:pt x="4242" y="4888"/>
                      </a:lnTo>
                      <a:lnTo>
                        <a:pt x="4241" y="4926"/>
                      </a:lnTo>
                      <a:lnTo>
                        <a:pt x="4238" y="4964"/>
                      </a:lnTo>
                      <a:lnTo>
                        <a:pt x="4233" y="5001"/>
                      </a:lnTo>
                      <a:lnTo>
                        <a:pt x="4227" y="5038"/>
                      </a:lnTo>
                      <a:lnTo>
                        <a:pt x="4217" y="5074"/>
                      </a:lnTo>
                      <a:lnTo>
                        <a:pt x="4207" y="5109"/>
                      </a:lnTo>
                      <a:lnTo>
                        <a:pt x="4196" y="5145"/>
                      </a:lnTo>
                      <a:lnTo>
                        <a:pt x="4182" y="5178"/>
                      </a:lnTo>
                      <a:lnTo>
                        <a:pt x="4167" y="5211"/>
                      </a:lnTo>
                      <a:lnTo>
                        <a:pt x="4151" y="5244"/>
                      </a:lnTo>
                      <a:lnTo>
                        <a:pt x="4133" y="5275"/>
                      </a:lnTo>
                      <a:lnTo>
                        <a:pt x="4114" y="5305"/>
                      </a:lnTo>
                      <a:lnTo>
                        <a:pt x="4092" y="5335"/>
                      </a:lnTo>
                      <a:lnTo>
                        <a:pt x="4070" y="5363"/>
                      </a:lnTo>
                      <a:lnTo>
                        <a:pt x="4047" y="5390"/>
                      </a:lnTo>
                      <a:lnTo>
                        <a:pt x="4022" y="5415"/>
                      </a:lnTo>
                      <a:lnTo>
                        <a:pt x="3996" y="5441"/>
                      </a:lnTo>
                      <a:lnTo>
                        <a:pt x="3970" y="5464"/>
                      </a:lnTo>
                      <a:lnTo>
                        <a:pt x="3940" y="5486"/>
                      </a:lnTo>
                      <a:lnTo>
                        <a:pt x="3912" y="5507"/>
                      </a:lnTo>
                      <a:lnTo>
                        <a:pt x="3882" y="5527"/>
                      </a:lnTo>
                      <a:lnTo>
                        <a:pt x="3851" y="5545"/>
                      </a:lnTo>
                      <a:lnTo>
                        <a:pt x="3818" y="5561"/>
                      </a:lnTo>
                      <a:lnTo>
                        <a:pt x="3785" y="5576"/>
                      </a:lnTo>
                      <a:lnTo>
                        <a:pt x="3751" y="5590"/>
                      </a:lnTo>
                      <a:lnTo>
                        <a:pt x="3716" y="5601"/>
                      </a:lnTo>
                      <a:lnTo>
                        <a:pt x="3681" y="5611"/>
                      </a:lnTo>
                      <a:lnTo>
                        <a:pt x="3645" y="5620"/>
                      </a:lnTo>
                      <a:lnTo>
                        <a:pt x="3609" y="5627"/>
                      </a:lnTo>
                      <a:lnTo>
                        <a:pt x="3571" y="5632"/>
                      </a:lnTo>
                      <a:lnTo>
                        <a:pt x="3534" y="5635"/>
                      </a:lnTo>
                      <a:lnTo>
                        <a:pt x="3496" y="56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0" name="Freeform 37"/>
                <p:cNvSpPr>
                  <a:spLocks/>
                </p:cNvSpPr>
                <p:nvPr/>
              </p:nvSpPr>
              <p:spPr bwMode="auto">
                <a:xfrm>
                  <a:off x="896078" y="3688968"/>
                  <a:ext cx="1082654" cy="521029"/>
                </a:xfrm>
                <a:custGeom>
                  <a:avLst/>
                  <a:gdLst>
                    <a:gd name="T0" fmla="*/ 0 w 11492"/>
                    <a:gd name="T1" fmla="*/ 3228 h 5564"/>
                    <a:gd name="T2" fmla="*/ 0 w 11492"/>
                    <a:gd name="T3" fmla="*/ 1885 h 5564"/>
                    <a:gd name="T4" fmla="*/ 98 w 11492"/>
                    <a:gd name="T5" fmla="*/ 694 h 5564"/>
                    <a:gd name="T6" fmla="*/ 642 w 11492"/>
                    <a:gd name="T7" fmla="*/ 337 h 5564"/>
                    <a:gd name="T8" fmla="*/ 1134 w 11492"/>
                    <a:gd name="T9" fmla="*/ 113 h 5564"/>
                    <a:gd name="T10" fmla="*/ 1603 w 11492"/>
                    <a:gd name="T11" fmla="*/ 9 h 5564"/>
                    <a:gd name="T12" fmla="*/ 2075 w 11492"/>
                    <a:gd name="T13" fmla="*/ 18 h 5564"/>
                    <a:gd name="T14" fmla="*/ 2582 w 11492"/>
                    <a:gd name="T15" fmla="*/ 130 h 5564"/>
                    <a:gd name="T16" fmla="*/ 3130 w 11492"/>
                    <a:gd name="T17" fmla="*/ 358 h 5564"/>
                    <a:gd name="T18" fmla="*/ 3539 w 11492"/>
                    <a:gd name="T19" fmla="*/ 644 h 5564"/>
                    <a:gd name="T20" fmla="*/ 4057 w 11492"/>
                    <a:gd name="T21" fmla="*/ 1072 h 5564"/>
                    <a:gd name="T22" fmla="*/ 4590 w 11492"/>
                    <a:gd name="T23" fmla="*/ 1405 h 5564"/>
                    <a:gd name="T24" fmla="*/ 5388 w 11492"/>
                    <a:gd name="T25" fmla="*/ 1726 h 5564"/>
                    <a:gd name="T26" fmla="*/ 6440 w 11492"/>
                    <a:gd name="T27" fmla="*/ 2149 h 5564"/>
                    <a:gd name="T28" fmla="*/ 7012 w 11492"/>
                    <a:gd name="T29" fmla="*/ 2689 h 5564"/>
                    <a:gd name="T30" fmla="*/ 7122 w 11492"/>
                    <a:gd name="T31" fmla="*/ 3234 h 5564"/>
                    <a:gd name="T32" fmla="*/ 6843 w 11492"/>
                    <a:gd name="T33" fmla="*/ 3684 h 5564"/>
                    <a:gd name="T34" fmla="*/ 6249 w 11492"/>
                    <a:gd name="T35" fmla="*/ 3935 h 5564"/>
                    <a:gd name="T36" fmla="*/ 5621 w 11492"/>
                    <a:gd name="T37" fmla="*/ 3940 h 5564"/>
                    <a:gd name="T38" fmla="*/ 5216 w 11492"/>
                    <a:gd name="T39" fmla="*/ 3895 h 5564"/>
                    <a:gd name="T40" fmla="*/ 4865 w 11492"/>
                    <a:gd name="T41" fmla="*/ 3817 h 5564"/>
                    <a:gd name="T42" fmla="*/ 4524 w 11492"/>
                    <a:gd name="T43" fmla="*/ 3697 h 5564"/>
                    <a:gd name="T44" fmla="*/ 4149 w 11492"/>
                    <a:gd name="T45" fmla="*/ 3519 h 5564"/>
                    <a:gd name="T46" fmla="*/ 3810 w 11492"/>
                    <a:gd name="T47" fmla="*/ 3360 h 5564"/>
                    <a:gd name="T48" fmla="*/ 4063 w 11492"/>
                    <a:gd name="T49" fmla="*/ 3596 h 5564"/>
                    <a:gd name="T50" fmla="*/ 4401 w 11492"/>
                    <a:gd name="T51" fmla="*/ 3809 h 5564"/>
                    <a:gd name="T52" fmla="*/ 4803 w 11492"/>
                    <a:gd name="T53" fmla="*/ 3987 h 5564"/>
                    <a:gd name="T54" fmla="*/ 5251 w 11492"/>
                    <a:gd name="T55" fmla="*/ 4115 h 5564"/>
                    <a:gd name="T56" fmla="*/ 5727 w 11492"/>
                    <a:gd name="T57" fmla="*/ 4179 h 5564"/>
                    <a:gd name="T58" fmla="*/ 6398 w 11492"/>
                    <a:gd name="T59" fmla="*/ 4148 h 5564"/>
                    <a:gd name="T60" fmla="*/ 6940 w 11492"/>
                    <a:gd name="T61" fmla="*/ 3973 h 5564"/>
                    <a:gd name="T62" fmla="*/ 7305 w 11492"/>
                    <a:gd name="T63" fmla="*/ 3666 h 5564"/>
                    <a:gd name="T64" fmla="*/ 7491 w 11492"/>
                    <a:gd name="T65" fmla="*/ 3245 h 5564"/>
                    <a:gd name="T66" fmla="*/ 7497 w 11492"/>
                    <a:gd name="T67" fmla="*/ 2727 h 5564"/>
                    <a:gd name="T68" fmla="*/ 7950 w 11492"/>
                    <a:gd name="T69" fmla="*/ 2185 h 5564"/>
                    <a:gd name="T70" fmla="*/ 8812 w 11492"/>
                    <a:gd name="T71" fmla="*/ 1748 h 5564"/>
                    <a:gd name="T72" fmla="*/ 9635 w 11492"/>
                    <a:gd name="T73" fmla="*/ 1337 h 5564"/>
                    <a:gd name="T74" fmla="*/ 10306 w 11492"/>
                    <a:gd name="T75" fmla="*/ 1125 h 5564"/>
                    <a:gd name="T76" fmla="*/ 10872 w 11492"/>
                    <a:gd name="T77" fmla="*/ 1197 h 5564"/>
                    <a:gd name="T78" fmla="*/ 11295 w 11492"/>
                    <a:gd name="T79" fmla="*/ 1473 h 5564"/>
                    <a:gd name="T80" fmla="*/ 11488 w 11492"/>
                    <a:gd name="T81" fmla="*/ 1888 h 5564"/>
                    <a:gd name="T82" fmla="*/ 11365 w 11492"/>
                    <a:gd name="T83" fmla="*/ 2379 h 5564"/>
                    <a:gd name="T84" fmla="*/ 10994 w 11492"/>
                    <a:gd name="T85" fmla="*/ 2774 h 5564"/>
                    <a:gd name="T86" fmla="*/ 10445 w 11492"/>
                    <a:gd name="T87" fmla="*/ 3185 h 5564"/>
                    <a:gd name="T88" fmla="*/ 9318 w 11492"/>
                    <a:gd name="T89" fmla="*/ 3962 h 5564"/>
                    <a:gd name="T90" fmla="*/ 7962 w 11492"/>
                    <a:gd name="T91" fmla="*/ 4853 h 5564"/>
                    <a:gd name="T92" fmla="*/ 7253 w 11492"/>
                    <a:gd name="T93" fmla="*/ 5245 h 5564"/>
                    <a:gd name="T94" fmla="*/ 6556 w 11492"/>
                    <a:gd name="T95" fmla="*/ 5476 h 5564"/>
                    <a:gd name="T96" fmla="*/ 5858 w 11492"/>
                    <a:gd name="T97" fmla="*/ 5564 h 5564"/>
                    <a:gd name="T98" fmla="*/ 5180 w 11492"/>
                    <a:gd name="T99" fmla="*/ 5505 h 5564"/>
                    <a:gd name="T100" fmla="*/ 4540 w 11492"/>
                    <a:gd name="T101" fmla="*/ 5297 h 5564"/>
                    <a:gd name="T102" fmla="*/ 3944 w 11492"/>
                    <a:gd name="T103" fmla="*/ 4969 h 5564"/>
                    <a:gd name="T104" fmla="*/ 3296 w 11492"/>
                    <a:gd name="T105" fmla="*/ 4700 h 5564"/>
                    <a:gd name="T106" fmla="*/ 2567 w 11492"/>
                    <a:gd name="T107" fmla="*/ 4512 h 5564"/>
                    <a:gd name="T108" fmla="*/ 1752 w 11492"/>
                    <a:gd name="T109" fmla="*/ 4397 h 5564"/>
                    <a:gd name="T110" fmla="*/ 839 w 11492"/>
                    <a:gd name="T111" fmla="*/ 4346 h 5564"/>
                    <a:gd name="T112" fmla="*/ 0 w 11492"/>
                    <a:gd name="T113" fmla="*/ 4347 h 5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1492" h="5564">
                      <a:moveTo>
                        <a:pt x="0" y="4347"/>
                      </a:moveTo>
                      <a:lnTo>
                        <a:pt x="0" y="4123"/>
                      </a:lnTo>
                      <a:lnTo>
                        <a:pt x="0" y="3899"/>
                      </a:lnTo>
                      <a:lnTo>
                        <a:pt x="0" y="3676"/>
                      </a:lnTo>
                      <a:lnTo>
                        <a:pt x="0" y="3452"/>
                      </a:lnTo>
                      <a:lnTo>
                        <a:pt x="0" y="3228"/>
                      </a:lnTo>
                      <a:lnTo>
                        <a:pt x="0" y="3005"/>
                      </a:lnTo>
                      <a:lnTo>
                        <a:pt x="0" y="2780"/>
                      </a:lnTo>
                      <a:lnTo>
                        <a:pt x="0" y="2556"/>
                      </a:lnTo>
                      <a:lnTo>
                        <a:pt x="0" y="2333"/>
                      </a:lnTo>
                      <a:lnTo>
                        <a:pt x="0" y="2110"/>
                      </a:lnTo>
                      <a:lnTo>
                        <a:pt x="0" y="1885"/>
                      </a:lnTo>
                      <a:lnTo>
                        <a:pt x="0" y="1661"/>
                      </a:lnTo>
                      <a:lnTo>
                        <a:pt x="0" y="1438"/>
                      </a:lnTo>
                      <a:lnTo>
                        <a:pt x="0" y="1213"/>
                      </a:lnTo>
                      <a:lnTo>
                        <a:pt x="0" y="990"/>
                      </a:lnTo>
                      <a:lnTo>
                        <a:pt x="0" y="766"/>
                      </a:lnTo>
                      <a:lnTo>
                        <a:pt x="98" y="694"/>
                      </a:lnTo>
                      <a:lnTo>
                        <a:pt x="193" y="625"/>
                      </a:lnTo>
                      <a:lnTo>
                        <a:pt x="287" y="560"/>
                      </a:lnTo>
                      <a:lnTo>
                        <a:pt x="379" y="499"/>
                      </a:lnTo>
                      <a:lnTo>
                        <a:pt x="468" y="442"/>
                      </a:lnTo>
                      <a:lnTo>
                        <a:pt x="556" y="388"/>
                      </a:lnTo>
                      <a:lnTo>
                        <a:pt x="642" y="337"/>
                      </a:lnTo>
                      <a:lnTo>
                        <a:pt x="728" y="291"/>
                      </a:lnTo>
                      <a:lnTo>
                        <a:pt x="810" y="249"/>
                      </a:lnTo>
                      <a:lnTo>
                        <a:pt x="893" y="209"/>
                      </a:lnTo>
                      <a:lnTo>
                        <a:pt x="975" y="174"/>
                      </a:lnTo>
                      <a:lnTo>
                        <a:pt x="1054" y="141"/>
                      </a:lnTo>
                      <a:lnTo>
                        <a:pt x="1134" y="113"/>
                      </a:lnTo>
                      <a:lnTo>
                        <a:pt x="1213" y="87"/>
                      </a:lnTo>
                      <a:lnTo>
                        <a:pt x="1291" y="65"/>
                      </a:lnTo>
                      <a:lnTo>
                        <a:pt x="1370" y="45"/>
                      </a:lnTo>
                      <a:lnTo>
                        <a:pt x="1447" y="30"/>
                      </a:lnTo>
                      <a:lnTo>
                        <a:pt x="1525" y="18"/>
                      </a:lnTo>
                      <a:lnTo>
                        <a:pt x="1603" y="9"/>
                      </a:lnTo>
                      <a:lnTo>
                        <a:pt x="1680" y="3"/>
                      </a:lnTo>
                      <a:lnTo>
                        <a:pt x="1758" y="0"/>
                      </a:lnTo>
                      <a:lnTo>
                        <a:pt x="1836" y="0"/>
                      </a:lnTo>
                      <a:lnTo>
                        <a:pt x="1916" y="3"/>
                      </a:lnTo>
                      <a:lnTo>
                        <a:pt x="1996" y="9"/>
                      </a:lnTo>
                      <a:lnTo>
                        <a:pt x="2075" y="18"/>
                      </a:lnTo>
                      <a:lnTo>
                        <a:pt x="2157" y="29"/>
                      </a:lnTo>
                      <a:lnTo>
                        <a:pt x="2240" y="44"/>
                      </a:lnTo>
                      <a:lnTo>
                        <a:pt x="2323" y="62"/>
                      </a:lnTo>
                      <a:lnTo>
                        <a:pt x="2408" y="82"/>
                      </a:lnTo>
                      <a:lnTo>
                        <a:pt x="2495" y="105"/>
                      </a:lnTo>
                      <a:lnTo>
                        <a:pt x="2582" y="130"/>
                      </a:lnTo>
                      <a:lnTo>
                        <a:pt x="2673" y="159"/>
                      </a:lnTo>
                      <a:lnTo>
                        <a:pt x="2776" y="195"/>
                      </a:lnTo>
                      <a:lnTo>
                        <a:pt x="2874" y="233"/>
                      </a:lnTo>
                      <a:lnTo>
                        <a:pt x="2964" y="273"/>
                      </a:lnTo>
                      <a:lnTo>
                        <a:pt x="3050" y="314"/>
                      </a:lnTo>
                      <a:lnTo>
                        <a:pt x="3130" y="358"/>
                      </a:lnTo>
                      <a:lnTo>
                        <a:pt x="3206" y="402"/>
                      </a:lnTo>
                      <a:lnTo>
                        <a:pt x="3278" y="448"/>
                      </a:lnTo>
                      <a:lnTo>
                        <a:pt x="3346" y="495"/>
                      </a:lnTo>
                      <a:lnTo>
                        <a:pt x="3413" y="544"/>
                      </a:lnTo>
                      <a:lnTo>
                        <a:pt x="3476" y="593"/>
                      </a:lnTo>
                      <a:lnTo>
                        <a:pt x="3539" y="644"/>
                      </a:lnTo>
                      <a:lnTo>
                        <a:pt x="3601" y="694"/>
                      </a:lnTo>
                      <a:lnTo>
                        <a:pt x="3724" y="799"/>
                      </a:lnTo>
                      <a:lnTo>
                        <a:pt x="3851" y="907"/>
                      </a:lnTo>
                      <a:lnTo>
                        <a:pt x="3917" y="962"/>
                      </a:lnTo>
                      <a:lnTo>
                        <a:pt x="3985" y="1017"/>
                      </a:lnTo>
                      <a:lnTo>
                        <a:pt x="4057" y="1072"/>
                      </a:lnTo>
                      <a:lnTo>
                        <a:pt x="4134" y="1128"/>
                      </a:lnTo>
                      <a:lnTo>
                        <a:pt x="4213" y="1184"/>
                      </a:lnTo>
                      <a:lnTo>
                        <a:pt x="4299" y="1240"/>
                      </a:lnTo>
                      <a:lnTo>
                        <a:pt x="4390" y="1294"/>
                      </a:lnTo>
                      <a:lnTo>
                        <a:pt x="4486" y="1350"/>
                      </a:lnTo>
                      <a:lnTo>
                        <a:pt x="4590" y="1405"/>
                      </a:lnTo>
                      <a:lnTo>
                        <a:pt x="4701" y="1460"/>
                      </a:lnTo>
                      <a:lnTo>
                        <a:pt x="4820" y="1515"/>
                      </a:lnTo>
                      <a:lnTo>
                        <a:pt x="4948" y="1568"/>
                      </a:lnTo>
                      <a:lnTo>
                        <a:pt x="5084" y="1622"/>
                      </a:lnTo>
                      <a:lnTo>
                        <a:pt x="5231" y="1674"/>
                      </a:lnTo>
                      <a:lnTo>
                        <a:pt x="5388" y="1726"/>
                      </a:lnTo>
                      <a:lnTo>
                        <a:pt x="5556" y="1776"/>
                      </a:lnTo>
                      <a:lnTo>
                        <a:pt x="5765" y="1843"/>
                      </a:lnTo>
                      <a:lnTo>
                        <a:pt x="5956" y="1913"/>
                      </a:lnTo>
                      <a:lnTo>
                        <a:pt x="6132" y="1988"/>
                      </a:lnTo>
                      <a:lnTo>
                        <a:pt x="6294" y="2067"/>
                      </a:lnTo>
                      <a:lnTo>
                        <a:pt x="6440" y="2149"/>
                      </a:lnTo>
                      <a:lnTo>
                        <a:pt x="6570" y="2235"/>
                      </a:lnTo>
                      <a:lnTo>
                        <a:pt x="6687" y="2322"/>
                      </a:lnTo>
                      <a:lnTo>
                        <a:pt x="6789" y="2412"/>
                      </a:lnTo>
                      <a:lnTo>
                        <a:pt x="6876" y="2504"/>
                      </a:lnTo>
                      <a:lnTo>
                        <a:pt x="6951" y="2596"/>
                      </a:lnTo>
                      <a:lnTo>
                        <a:pt x="7012" y="2689"/>
                      </a:lnTo>
                      <a:lnTo>
                        <a:pt x="7061" y="2782"/>
                      </a:lnTo>
                      <a:lnTo>
                        <a:pt x="7096" y="2875"/>
                      </a:lnTo>
                      <a:lnTo>
                        <a:pt x="7120" y="2967"/>
                      </a:lnTo>
                      <a:lnTo>
                        <a:pt x="7132" y="3058"/>
                      </a:lnTo>
                      <a:lnTo>
                        <a:pt x="7132" y="3147"/>
                      </a:lnTo>
                      <a:lnTo>
                        <a:pt x="7122" y="3234"/>
                      </a:lnTo>
                      <a:lnTo>
                        <a:pt x="7100" y="3318"/>
                      </a:lnTo>
                      <a:lnTo>
                        <a:pt x="7069" y="3400"/>
                      </a:lnTo>
                      <a:lnTo>
                        <a:pt x="7027" y="3477"/>
                      </a:lnTo>
                      <a:lnTo>
                        <a:pt x="6974" y="3550"/>
                      </a:lnTo>
                      <a:lnTo>
                        <a:pt x="6914" y="3619"/>
                      </a:lnTo>
                      <a:lnTo>
                        <a:pt x="6843" y="3684"/>
                      </a:lnTo>
                      <a:lnTo>
                        <a:pt x="6764" y="3741"/>
                      </a:lnTo>
                      <a:lnTo>
                        <a:pt x="6677" y="3794"/>
                      </a:lnTo>
                      <a:lnTo>
                        <a:pt x="6581" y="3840"/>
                      </a:lnTo>
                      <a:lnTo>
                        <a:pt x="6477" y="3880"/>
                      </a:lnTo>
                      <a:lnTo>
                        <a:pt x="6367" y="3911"/>
                      </a:lnTo>
                      <a:lnTo>
                        <a:pt x="6249" y="3935"/>
                      </a:lnTo>
                      <a:lnTo>
                        <a:pt x="6125" y="3950"/>
                      </a:lnTo>
                      <a:lnTo>
                        <a:pt x="5994" y="3958"/>
                      </a:lnTo>
                      <a:lnTo>
                        <a:pt x="5858" y="3955"/>
                      </a:lnTo>
                      <a:lnTo>
                        <a:pt x="5776" y="3950"/>
                      </a:lnTo>
                      <a:lnTo>
                        <a:pt x="5697" y="3945"/>
                      </a:lnTo>
                      <a:lnTo>
                        <a:pt x="5621" y="3940"/>
                      </a:lnTo>
                      <a:lnTo>
                        <a:pt x="5548" y="3934"/>
                      </a:lnTo>
                      <a:lnTo>
                        <a:pt x="5477" y="3928"/>
                      </a:lnTo>
                      <a:lnTo>
                        <a:pt x="5409" y="3921"/>
                      </a:lnTo>
                      <a:lnTo>
                        <a:pt x="5343" y="3913"/>
                      </a:lnTo>
                      <a:lnTo>
                        <a:pt x="5279" y="3904"/>
                      </a:lnTo>
                      <a:lnTo>
                        <a:pt x="5216" y="3895"/>
                      </a:lnTo>
                      <a:lnTo>
                        <a:pt x="5155" y="3885"/>
                      </a:lnTo>
                      <a:lnTo>
                        <a:pt x="5095" y="3874"/>
                      </a:lnTo>
                      <a:lnTo>
                        <a:pt x="5037" y="3861"/>
                      </a:lnTo>
                      <a:lnTo>
                        <a:pt x="4978" y="3847"/>
                      </a:lnTo>
                      <a:lnTo>
                        <a:pt x="4922" y="3833"/>
                      </a:lnTo>
                      <a:lnTo>
                        <a:pt x="4865" y="3817"/>
                      </a:lnTo>
                      <a:lnTo>
                        <a:pt x="4809" y="3801"/>
                      </a:lnTo>
                      <a:lnTo>
                        <a:pt x="4753" y="3783"/>
                      </a:lnTo>
                      <a:lnTo>
                        <a:pt x="4696" y="3764"/>
                      </a:lnTo>
                      <a:lnTo>
                        <a:pt x="4639" y="3742"/>
                      </a:lnTo>
                      <a:lnTo>
                        <a:pt x="4582" y="3720"/>
                      </a:lnTo>
                      <a:lnTo>
                        <a:pt x="4524" y="3697"/>
                      </a:lnTo>
                      <a:lnTo>
                        <a:pt x="4465" y="3671"/>
                      </a:lnTo>
                      <a:lnTo>
                        <a:pt x="4405" y="3644"/>
                      </a:lnTo>
                      <a:lnTo>
                        <a:pt x="4343" y="3615"/>
                      </a:lnTo>
                      <a:lnTo>
                        <a:pt x="4280" y="3586"/>
                      </a:lnTo>
                      <a:lnTo>
                        <a:pt x="4215" y="3553"/>
                      </a:lnTo>
                      <a:lnTo>
                        <a:pt x="4149" y="3519"/>
                      </a:lnTo>
                      <a:lnTo>
                        <a:pt x="4079" y="3483"/>
                      </a:lnTo>
                      <a:lnTo>
                        <a:pt x="4008" y="3445"/>
                      </a:lnTo>
                      <a:lnTo>
                        <a:pt x="3934" y="3406"/>
                      </a:lnTo>
                      <a:lnTo>
                        <a:pt x="3857" y="3363"/>
                      </a:lnTo>
                      <a:lnTo>
                        <a:pt x="3778" y="3319"/>
                      </a:lnTo>
                      <a:lnTo>
                        <a:pt x="3810" y="3360"/>
                      </a:lnTo>
                      <a:lnTo>
                        <a:pt x="3846" y="3400"/>
                      </a:lnTo>
                      <a:lnTo>
                        <a:pt x="3884" y="3440"/>
                      </a:lnTo>
                      <a:lnTo>
                        <a:pt x="3925" y="3480"/>
                      </a:lnTo>
                      <a:lnTo>
                        <a:pt x="3968" y="3519"/>
                      </a:lnTo>
                      <a:lnTo>
                        <a:pt x="4015" y="3557"/>
                      </a:lnTo>
                      <a:lnTo>
                        <a:pt x="4063" y="3596"/>
                      </a:lnTo>
                      <a:lnTo>
                        <a:pt x="4114" y="3632"/>
                      </a:lnTo>
                      <a:lnTo>
                        <a:pt x="4168" y="3670"/>
                      </a:lnTo>
                      <a:lnTo>
                        <a:pt x="4222" y="3706"/>
                      </a:lnTo>
                      <a:lnTo>
                        <a:pt x="4280" y="3741"/>
                      </a:lnTo>
                      <a:lnTo>
                        <a:pt x="4339" y="3776"/>
                      </a:lnTo>
                      <a:lnTo>
                        <a:pt x="4401" y="3809"/>
                      </a:lnTo>
                      <a:lnTo>
                        <a:pt x="4463" y="3841"/>
                      </a:lnTo>
                      <a:lnTo>
                        <a:pt x="4529" y="3873"/>
                      </a:lnTo>
                      <a:lnTo>
                        <a:pt x="4595" y="3903"/>
                      </a:lnTo>
                      <a:lnTo>
                        <a:pt x="4663" y="3932"/>
                      </a:lnTo>
                      <a:lnTo>
                        <a:pt x="4732" y="3961"/>
                      </a:lnTo>
                      <a:lnTo>
                        <a:pt x="4803" y="3987"/>
                      </a:lnTo>
                      <a:lnTo>
                        <a:pt x="4874" y="4012"/>
                      </a:lnTo>
                      <a:lnTo>
                        <a:pt x="4948" y="4035"/>
                      </a:lnTo>
                      <a:lnTo>
                        <a:pt x="5023" y="4058"/>
                      </a:lnTo>
                      <a:lnTo>
                        <a:pt x="5098" y="4079"/>
                      </a:lnTo>
                      <a:lnTo>
                        <a:pt x="5174" y="4097"/>
                      </a:lnTo>
                      <a:lnTo>
                        <a:pt x="5251" y="4115"/>
                      </a:lnTo>
                      <a:lnTo>
                        <a:pt x="5329" y="4130"/>
                      </a:lnTo>
                      <a:lnTo>
                        <a:pt x="5408" y="4144"/>
                      </a:lnTo>
                      <a:lnTo>
                        <a:pt x="5487" y="4156"/>
                      </a:lnTo>
                      <a:lnTo>
                        <a:pt x="5567" y="4166"/>
                      </a:lnTo>
                      <a:lnTo>
                        <a:pt x="5647" y="4174"/>
                      </a:lnTo>
                      <a:lnTo>
                        <a:pt x="5727" y="4179"/>
                      </a:lnTo>
                      <a:lnTo>
                        <a:pt x="5808" y="4182"/>
                      </a:lnTo>
                      <a:lnTo>
                        <a:pt x="5936" y="4184"/>
                      </a:lnTo>
                      <a:lnTo>
                        <a:pt x="6059" y="4182"/>
                      </a:lnTo>
                      <a:lnTo>
                        <a:pt x="6176" y="4175"/>
                      </a:lnTo>
                      <a:lnTo>
                        <a:pt x="6290" y="4164"/>
                      </a:lnTo>
                      <a:lnTo>
                        <a:pt x="6398" y="4148"/>
                      </a:lnTo>
                      <a:lnTo>
                        <a:pt x="6500" y="4128"/>
                      </a:lnTo>
                      <a:lnTo>
                        <a:pt x="6598" y="4105"/>
                      </a:lnTo>
                      <a:lnTo>
                        <a:pt x="6691" y="4077"/>
                      </a:lnTo>
                      <a:lnTo>
                        <a:pt x="6779" y="4046"/>
                      </a:lnTo>
                      <a:lnTo>
                        <a:pt x="6862" y="4011"/>
                      </a:lnTo>
                      <a:lnTo>
                        <a:pt x="6940" y="3973"/>
                      </a:lnTo>
                      <a:lnTo>
                        <a:pt x="7013" y="3929"/>
                      </a:lnTo>
                      <a:lnTo>
                        <a:pt x="7082" y="3884"/>
                      </a:lnTo>
                      <a:lnTo>
                        <a:pt x="7146" y="3834"/>
                      </a:lnTo>
                      <a:lnTo>
                        <a:pt x="7203" y="3782"/>
                      </a:lnTo>
                      <a:lnTo>
                        <a:pt x="7257" y="3725"/>
                      </a:lnTo>
                      <a:lnTo>
                        <a:pt x="7305" y="3666"/>
                      </a:lnTo>
                      <a:lnTo>
                        <a:pt x="7348" y="3603"/>
                      </a:lnTo>
                      <a:lnTo>
                        <a:pt x="7386" y="3537"/>
                      </a:lnTo>
                      <a:lnTo>
                        <a:pt x="7421" y="3469"/>
                      </a:lnTo>
                      <a:lnTo>
                        <a:pt x="7449" y="3397"/>
                      </a:lnTo>
                      <a:lnTo>
                        <a:pt x="7472" y="3322"/>
                      </a:lnTo>
                      <a:lnTo>
                        <a:pt x="7491" y="3245"/>
                      </a:lnTo>
                      <a:lnTo>
                        <a:pt x="7504" y="3164"/>
                      </a:lnTo>
                      <a:lnTo>
                        <a:pt x="7513" y="3083"/>
                      </a:lnTo>
                      <a:lnTo>
                        <a:pt x="7516" y="2997"/>
                      </a:lnTo>
                      <a:lnTo>
                        <a:pt x="7515" y="2910"/>
                      </a:lnTo>
                      <a:lnTo>
                        <a:pt x="7509" y="2819"/>
                      </a:lnTo>
                      <a:lnTo>
                        <a:pt x="7497" y="2727"/>
                      </a:lnTo>
                      <a:lnTo>
                        <a:pt x="7481" y="2632"/>
                      </a:lnTo>
                      <a:lnTo>
                        <a:pt x="7460" y="2535"/>
                      </a:lnTo>
                      <a:lnTo>
                        <a:pt x="7434" y="2436"/>
                      </a:lnTo>
                      <a:lnTo>
                        <a:pt x="7615" y="2349"/>
                      </a:lnTo>
                      <a:lnTo>
                        <a:pt x="7787" y="2265"/>
                      </a:lnTo>
                      <a:lnTo>
                        <a:pt x="7950" y="2185"/>
                      </a:lnTo>
                      <a:lnTo>
                        <a:pt x="8106" y="2108"/>
                      </a:lnTo>
                      <a:lnTo>
                        <a:pt x="8256" y="2032"/>
                      </a:lnTo>
                      <a:lnTo>
                        <a:pt x="8400" y="1959"/>
                      </a:lnTo>
                      <a:lnTo>
                        <a:pt x="8541" y="1887"/>
                      </a:lnTo>
                      <a:lnTo>
                        <a:pt x="8678" y="1817"/>
                      </a:lnTo>
                      <a:lnTo>
                        <a:pt x="8812" y="1748"/>
                      </a:lnTo>
                      <a:lnTo>
                        <a:pt x="8946" y="1679"/>
                      </a:lnTo>
                      <a:lnTo>
                        <a:pt x="9079" y="1611"/>
                      </a:lnTo>
                      <a:lnTo>
                        <a:pt x="9214" y="1544"/>
                      </a:lnTo>
                      <a:lnTo>
                        <a:pt x="9351" y="1475"/>
                      </a:lnTo>
                      <a:lnTo>
                        <a:pt x="9491" y="1406"/>
                      </a:lnTo>
                      <a:lnTo>
                        <a:pt x="9635" y="1337"/>
                      </a:lnTo>
                      <a:lnTo>
                        <a:pt x="9785" y="1266"/>
                      </a:lnTo>
                      <a:lnTo>
                        <a:pt x="9890" y="1220"/>
                      </a:lnTo>
                      <a:lnTo>
                        <a:pt x="9995" y="1184"/>
                      </a:lnTo>
                      <a:lnTo>
                        <a:pt x="10100" y="1157"/>
                      </a:lnTo>
                      <a:lnTo>
                        <a:pt x="10204" y="1137"/>
                      </a:lnTo>
                      <a:lnTo>
                        <a:pt x="10306" y="1125"/>
                      </a:lnTo>
                      <a:lnTo>
                        <a:pt x="10406" y="1119"/>
                      </a:lnTo>
                      <a:lnTo>
                        <a:pt x="10505" y="1122"/>
                      </a:lnTo>
                      <a:lnTo>
                        <a:pt x="10602" y="1132"/>
                      </a:lnTo>
                      <a:lnTo>
                        <a:pt x="10696" y="1147"/>
                      </a:lnTo>
                      <a:lnTo>
                        <a:pt x="10785" y="1169"/>
                      </a:lnTo>
                      <a:lnTo>
                        <a:pt x="10872" y="1197"/>
                      </a:lnTo>
                      <a:lnTo>
                        <a:pt x="10955" y="1231"/>
                      </a:lnTo>
                      <a:lnTo>
                        <a:pt x="11033" y="1270"/>
                      </a:lnTo>
                      <a:lnTo>
                        <a:pt x="11107" y="1313"/>
                      </a:lnTo>
                      <a:lnTo>
                        <a:pt x="11175" y="1363"/>
                      </a:lnTo>
                      <a:lnTo>
                        <a:pt x="11239" y="1415"/>
                      </a:lnTo>
                      <a:lnTo>
                        <a:pt x="11295" y="1473"/>
                      </a:lnTo>
                      <a:lnTo>
                        <a:pt x="11346" y="1535"/>
                      </a:lnTo>
                      <a:lnTo>
                        <a:pt x="11389" y="1599"/>
                      </a:lnTo>
                      <a:lnTo>
                        <a:pt x="11425" y="1667"/>
                      </a:lnTo>
                      <a:lnTo>
                        <a:pt x="11455" y="1739"/>
                      </a:lnTo>
                      <a:lnTo>
                        <a:pt x="11475" y="1813"/>
                      </a:lnTo>
                      <a:lnTo>
                        <a:pt x="11488" y="1888"/>
                      </a:lnTo>
                      <a:lnTo>
                        <a:pt x="11492" y="1967"/>
                      </a:lnTo>
                      <a:lnTo>
                        <a:pt x="11486" y="2047"/>
                      </a:lnTo>
                      <a:lnTo>
                        <a:pt x="11471" y="2129"/>
                      </a:lnTo>
                      <a:lnTo>
                        <a:pt x="11447" y="2212"/>
                      </a:lnTo>
                      <a:lnTo>
                        <a:pt x="11411" y="2296"/>
                      </a:lnTo>
                      <a:lnTo>
                        <a:pt x="11365" y="2379"/>
                      </a:lnTo>
                      <a:lnTo>
                        <a:pt x="11308" y="2464"/>
                      </a:lnTo>
                      <a:lnTo>
                        <a:pt x="11239" y="2548"/>
                      </a:lnTo>
                      <a:lnTo>
                        <a:pt x="11158" y="2633"/>
                      </a:lnTo>
                      <a:lnTo>
                        <a:pt x="11113" y="2674"/>
                      </a:lnTo>
                      <a:lnTo>
                        <a:pt x="11059" y="2722"/>
                      </a:lnTo>
                      <a:lnTo>
                        <a:pt x="10994" y="2774"/>
                      </a:lnTo>
                      <a:lnTo>
                        <a:pt x="10921" y="2832"/>
                      </a:lnTo>
                      <a:lnTo>
                        <a:pt x="10840" y="2895"/>
                      </a:lnTo>
                      <a:lnTo>
                        <a:pt x="10750" y="2962"/>
                      </a:lnTo>
                      <a:lnTo>
                        <a:pt x="10654" y="3033"/>
                      </a:lnTo>
                      <a:lnTo>
                        <a:pt x="10553" y="3107"/>
                      </a:lnTo>
                      <a:lnTo>
                        <a:pt x="10445" y="3185"/>
                      </a:lnTo>
                      <a:lnTo>
                        <a:pt x="10331" y="3265"/>
                      </a:lnTo>
                      <a:lnTo>
                        <a:pt x="10214" y="3348"/>
                      </a:lnTo>
                      <a:lnTo>
                        <a:pt x="10092" y="3433"/>
                      </a:lnTo>
                      <a:lnTo>
                        <a:pt x="9840" y="3607"/>
                      </a:lnTo>
                      <a:lnTo>
                        <a:pt x="9581" y="3784"/>
                      </a:lnTo>
                      <a:lnTo>
                        <a:pt x="9318" y="3962"/>
                      </a:lnTo>
                      <a:lnTo>
                        <a:pt x="9058" y="4136"/>
                      </a:lnTo>
                      <a:lnTo>
                        <a:pt x="8804" y="4304"/>
                      </a:lnTo>
                      <a:lnTo>
                        <a:pt x="8563" y="4463"/>
                      </a:lnTo>
                      <a:lnTo>
                        <a:pt x="8339" y="4610"/>
                      </a:lnTo>
                      <a:lnTo>
                        <a:pt x="8136" y="4741"/>
                      </a:lnTo>
                      <a:lnTo>
                        <a:pt x="7962" y="4853"/>
                      </a:lnTo>
                      <a:lnTo>
                        <a:pt x="7819" y="4944"/>
                      </a:lnTo>
                      <a:lnTo>
                        <a:pt x="7707" y="5011"/>
                      </a:lnTo>
                      <a:lnTo>
                        <a:pt x="7595" y="5075"/>
                      </a:lnTo>
                      <a:lnTo>
                        <a:pt x="7482" y="5136"/>
                      </a:lnTo>
                      <a:lnTo>
                        <a:pt x="7367" y="5192"/>
                      </a:lnTo>
                      <a:lnTo>
                        <a:pt x="7253" y="5245"/>
                      </a:lnTo>
                      <a:lnTo>
                        <a:pt x="7137" y="5292"/>
                      </a:lnTo>
                      <a:lnTo>
                        <a:pt x="7022" y="5338"/>
                      </a:lnTo>
                      <a:lnTo>
                        <a:pt x="6906" y="5377"/>
                      </a:lnTo>
                      <a:lnTo>
                        <a:pt x="6790" y="5414"/>
                      </a:lnTo>
                      <a:lnTo>
                        <a:pt x="6673" y="5447"/>
                      </a:lnTo>
                      <a:lnTo>
                        <a:pt x="6556" y="5476"/>
                      </a:lnTo>
                      <a:lnTo>
                        <a:pt x="6439" y="5500"/>
                      </a:lnTo>
                      <a:lnTo>
                        <a:pt x="6323" y="5522"/>
                      </a:lnTo>
                      <a:lnTo>
                        <a:pt x="6206" y="5538"/>
                      </a:lnTo>
                      <a:lnTo>
                        <a:pt x="6090" y="5551"/>
                      </a:lnTo>
                      <a:lnTo>
                        <a:pt x="5974" y="5559"/>
                      </a:lnTo>
                      <a:lnTo>
                        <a:pt x="5858" y="5564"/>
                      </a:lnTo>
                      <a:lnTo>
                        <a:pt x="5743" y="5564"/>
                      </a:lnTo>
                      <a:lnTo>
                        <a:pt x="5628" y="5561"/>
                      </a:lnTo>
                      <a:lnTo>
                        <a:pt x="5516" y="5553"/>
                      </a:lnTo>
                      <a:lnTo>
                        <a:pt x="5402" y="5542"/>
                      </a:lnTo>
                      <a:lnTo>
                        <a:pt x="5291" y="5526"/>
                      </a:lnTo>
                      <a:lnTo>
                        <a:pt x="5180" y="5505"/>
                      </a:lnTo>
                      <a:lnTo>
                        <a:pt x="5070" y="5481"/>
                      </a:lnTo>
                      <a:lnTo>
                        <a:pt x="4961" y="5453"/>
                      </a:lnTo>
                      <a:lnTo>
                        <a:pt x="4853" y="5421"/>
                      </a:lnTo>
                      <a:lnTo>
                        <a:pt x="4747" y="5383"/>
                      </a:lnTo>
                      <a:lnTo>
                        <a:pt x="4643" y="5343"/>
                      </a:lnTo>
                      <a:lnTo>
                        <a:pt x="4540" y="5297"/>
                      </a:lnTo>
                      <a:lnTo>
                        <a:pt x="4438" y="5248"/>
                      </a:lnTo>
                      <a:lnTo>
                        <a:pt x="4338" y="5194"/>
                      </a:lnTo>
                      <a:lnTo>
                        <a:pt x="4241" y="5136"/>
                      </a:lnTo>
                      <a:lnTo>
                        <a:pt x="4144" y="5078"/>
                      </a:lnTo>
                      <a:lnTo>
                        <a:pt x="4045" y="5022"/>
                      </a:lnTo>
                      <a:lnTo>
                        <a:pt x="3944" y="4969"/>
                      </a:lnTo>
                      <a:lnTo>
                        <a:pt x="3841" y="4918"/>
                      </a:lnTo>
                      <a:lnTo>
                        <a:pt x="3736" y="4870"/>
                      </a:lnTo>
                      <a:lnTo>
                        <a:pt x="3630" y="4824"/>
                      </a:lnTo>
                      <a:lnTo>
                        <a:pt x="3520" y="4781"/>
                      </a:lnTo>
                      <a:lnTo>
                        <a:pt x="3409" y="4740"/>
                      </a:lnTo>
                      <a:lnTo>
                        <a:pt x="3296" y="4700"/>
                      </a:lnTo>
                      <a:lnTo>
                        <a:pt x="3180" y="4664"/>
                      </a:lnTo>
                      <a:lnTo>
                        <a:pt x="3062" y="4629"/>
                      </a:lnTo>
                      <a:lnTo>
                        <a:pt x="2942" y="4596"/>
                      </a:lnTo>
                      <a:lnTo>
                        <a:pt x="2819" y="4567"/>
                      </a:lnTo>
                      <a:lnTo>
                        <a:pt x="2695" y="4538"/>
                      </a:lnTo>
                      <a:lnTo>
                        <a:pt x="2567" y="4512"/>
                      </a:lnTo>
                      <a:lnTo>
                        <a:pt x="2438" y="4488"/>
                      </a:lnTo>
                      <a:lnTo>
                        <a:pt x="2306" y="4466"/>
                      </a:lnTo>
                      <a:lnTo>
                        <a:pt x="2171" y="4446"/>
                      </a:lnTo>
                      <a:lnTo>
                        <a:pt x="2034" y="4427"/>
                      </a:lnTo>
                      <a:lnTo>
                        <a:pt x="1894" y="4411"/>
                      </a:lnTo>
                      <a:lnTo>
                        <a:pt x="1752" y="4397"/>
                      </a:lnTo>
                      <a:lnTo>
                        <a:pt x="1607" y="4384"/>
                      </a:lnTo>
                      <a:lnTo>
                        <a:pt x="1458" y="4373"/>
                      </a:lnTo>
                      <a:lnTo>
                        <a:pt x="1308" y="4364"/>
                      </a:lnTo>
                      <a:lnTo>
                        <a:pt x="1155" y="4356"/>
                      </a:lnTo>
                      <a:lnTo>
                        <a:pt x="999" y="4350"/>
                      </a:lnTo>
                      <a:lnTo>
                        <a:pt x="839" y="4346"/>
                      </a:lnTo>
                      <a:lnTo>
                        <a:pt x="677" y="4342"/>
                      </a:lnTo>
                      <a:lnTo>
                        <a:pt x="512" y="4341"/>
                      </a:lnTo>
                      <a:lnTo>
                        <a:pt x="345" y="4342"/>
                      </a:lnTo>
                      <a:lnTo>
                        <a:pt x="174" y="4343"/>
                      </a:lnTo>
                      <a:lnTo>
                        <a:pt x="0" y="4347"/>
                      </a:lnTo>
                      <a:lnTo>
                        <a:pt x="0" y="43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51" name="Freeform 38"/>
                <p:cNvSpPr>
                  <a:spLocks/>
                </p:cNvSpPr>
                <p:nvPr/>
              </p:nvSpPr>
              <p:spPr bwMode="auto">
                <a:xfrm>
                  <a:off x="672783" y="4013764"/>
                  <a:ext cx="108265" cy="108265"/>
                </a:xfrm>
                <a:custGeom>
                  <a:avLst/>
                  <a:gdLst>
                    <a:gd name="T0" fmla="*/ 509 w 1134"/>
                    <a:gd name="T1" fmla="*/ 1133 h 1136"/>
                    <a:gd name="T2" fmla="*/ 425 w 1134"/>
                    <a:gd name="T3" fmla="*/ 1118 h 1136"/>
                    <a:gd name="T4" fmla="*/ 345 w 1134"/>
                    <a:gd name="T5" fmla="*/ 1092 h 1136"/>
                    <a:gd name="T6" fmla="*/ 272 w 1134"/>
                    <a:gd name="T7" fmla="*/ 1055 h 1136"/>
                    <a:gd name="T8" fmla="*/ 205 w 1134"/>
                    <a:gd name="T9" fmla="*/ 1007 h 1136"/>
                    <a:gd name="T10" fmla="*/ 147 w 1134"/>
                    <a:gd name="T11" fmla="*/ 950 h 1136"/>
                    <a:gd name="T12" fmla="*/ 96 w 1134"/>
                    <a:gd name="T13" fmla="*/ 886 h 1136"/>
                    <a:gd name="T14" fmla="*/ 55 w 1134"/>
                    <a:gd name="T15" fmla="*/ 815 h 1136"/>
                    <a:gd name="T16" fmla="*/ 25 w 1134"/>
                    <a:gd name="T17" fmla="*/ 737 h 1136"/>
                    <a:gd name="T18" fmla="*/ 6 w 1134"/>
                    <a:gd name="T19" fmla="*/ 654 h 1136"/>
                    <a:gd name="T20" fmla="*/ 0 w 1134"/>
                    <a:gd name="T21" fmla="*/ 568 h 1136"/>
                    <a:gd name="T22" fmla="*/ 6 w 1134"/>
                    <a:gd name="T23" fmla="*/ 482 h 1136"/>
                    <a:gd name="T24" fmla="*/ 25 w 1134"/>
                    <a:gd name="T25" fmla="*/ 399 h 1136"/>
                    <a:gd name="T26" fmla="*/ 55 w 1134"/>
                    <a:gd name="T27" fmla="*/ 322 h 1136"/>
                    <a:gd name="T28" fmla="*/ 96 w 1134"/>
                    <a:gd name="T29" fmla="*/ 250 h 1136"/>
                    <a:gd name="T30" fmla="*/ 147 w 1134"/>
                    <a:gd name="T31" fmla="*/ 186 h 1136"/>
                    <a:gd name="T32" fmla="*/ 205 w 1134"/>
                    <a:gd name="T33" fmla="*/ 129 h 1136"/>
                    <a:gd name="T34" fmla="*/ 272 w 1134"/>
                    <a:gd name="T35" fmla="*/ 82 h 1136"/>
                    <a:gd name="T36" fmla="*/ 345 w 1134"/>
                    <a:gd name="T37" fmla="*/ 44 h 1136"/>
                    <a:gd name="T38" fmla="*/ 424 w 1134"/>
                    <a:gd name="T39" fmla="*/ 18 h 1136"/>
                    <a:gd name="T40" fmla="*/ 509 w 1134"/>
                    <a:gd name="T41" fmla="*/ 3 h 1136"/>
                    <a:gd name="T42" fmla="*/ 595 w 1134"/>
                    <a:gd name="T43" fmla="*/ 1 h 1136"/>
                    <a:gd name="T44" fmla="*/ 681 w 1134"/>
                    <a:gd name="T45" fmla="*/ 11 h 1136"/>
                    <a:gd name="T46" fmla="*/ 762 w 1134"/>
                    <a:gd name="T47" fmla="*/ 34 h 1136"/>
                    <a:gd name="T48" fmla="*/ 837 w 1134"/>
                    <a:gd name="T49" fmla="*/ 68 h 1136"/>
                    <a:gd name="T50" fmla="*/ 906 w 1134"/>
                    <a:gd name="T51" fmla="*/ 113 h 1136"/>
                    <a:gd name="T52" fmla="*/ 967 w 1134"/>
                    <a:gd name="T53" fmla="*/ 166 h 1136"/>
                    <a:gd name="T54" fmla="*/ 1021 w 1134"/>
                    <a:gd name="T55" fmla="*/ 228 h 1136"/>
                    <a:gd name="T56" fmla="*/ 1065 w 1134"/>
                    <a:gd name="T57" fmla="*/ 297 h 1136"/>
                    <a:gd name="T58" fmla="*/ 1099 w 1134"/>
                    <a:gd name="T59" fmla="*/ 373 h 1136"/>
                    <a:gd name="T60" fmla="*/ 1123 w 1134"/>
                    <a:gd name="T61" fmla="*/ 453 h 1136"/>
                    <a:gd name="T62" fmla="*/ 1133 w 1134"/>
                    <a:gd name="T63" fmla="*/ 539 h 1136"/>
                    <a:gd name="T64" fmla="*/ 1131 w 1134"/>
                    <a:gd name="T65" fmla="*/ 626 h 1136"/>
                    <a:gd name="T66" fmla="*/ 1115 w 1134"/>
                    <a:gd name="T67" fmla="*/ 710 h 1136"/>
                    <a:gd name="T68" fmla="*/ 1089 w 1134"/>
                    <a:gd name="T69" fmla="*/ 789 h 1136"/>
                    <a:gd name="T70" fmla="*/ 1052 w 1134"/>
                    <a:gd name="T71" fmla="*/ 863 h 1136"/>
                    <a:gd name="T72" fmla="*/ 1005 w 1134"/>
                    <a:gd name="T73" fmla="*/ 929 h 1136"/>
                    <a:gd name="T74" fmla="*/ 948 w 1134"/>
                    <a:gd name="T75" fmla="*/ 989 h 1136"/>
                    <a:gd name="T76" fmla="*/ 884 w 1134"/>
                    <a:gd name="T77" fmla="*/ 1039 h 1136"/>
                    <a:gd name="T78" fmla="*/ 812 w 1134"/>
                    <a:gd name="T79" fmla="*/ 1081 h 1136"/>
                    <a:gd name="T80" fmla="*/ 734 w 1134"/>
                    <a:gd name="T81" fmla="*/ 1111 h 1136"/>
                    <a:gd name="T82" fmla="*/ 653 w 1134"/>
                    <a:gd name="T83" fmla="*/ 1130 h 1136"/>
                    <a:gd name="T84" fmla="*/ 566 w 1134"/>
                    <a:gd name="T85" fmla="*/ 1136 h 1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134" h="1136">
                      <a:moveTo>
                        <a:pt x="567" y="1136"/>
                      </a:moveTo>
                      <a:lnTo>
                        <a:pt x="537" y="1135"/>
                      </a:lnTo>
                      <a:lnTo>
                        <a:pt x="509" y="1133"/>
                      </a:lnTo>
                      <a:lnTo>
                        <a:pt x="480" y="1130"/>
                      </a:lnTo>
                      <a:lnTo>
                        <a:pt x="452" y="1125"/>
                      </a:lnTo>
                      <a:lnTo>
                        <a:pt x="425" y="1118"/>
                      </a:lnTo>
                      <a:lnTo>
                        <a:pt x="398" y="1111"/>
                      </a:lnTo>
                      <a:lnTo>
                        <a:pt x="372" y="1102"/>
                      </a:lnTo>
                      <a:lnTo>
                        <a:pt x="345" y="1092"/>
                      </a:lnTo>
                      <a:lnTo>
                        <a:pt x="320" y="1081"/>
                      </a:lnTo>
                      <a:lnTo>
                        <a:pt x="296" y="1068"/>
                      </a:lnTo>
                      <a:lnTo>
                        <a:pt x="272" y="1055"/>
                      </a:lnTo>
                      <a:lnTo>
                        <a:pt x="250" y="1039"/>
                      </a:lnTo>
                      <a:lnTo>
                        <a:pt x="226" y="1023"/>
                      </a:lnTo>
                      <a:lnTo>
                        <a:pt x="205" y="1007"/>
                      </a:lnTo>
                      <a:lnTo>
                        <a:pt x="185" y="989"/>
                      </a:lnTo>
                      <a:lnTo>
                        <a:pt x="165" y="970"/>
                      </a:lnTo>
                      <a:lnTo>
                        <a:pt x="147" y="950"/>
                      </a:lnTo>
                      <a:lnTo>
                        <a:pt x="129" y="929"/>
                      </a:lnTo>
                      <a:lnTo>
                        <a:pt x="112" y="908"/>
                      </a:lnTo>
                      <a:lnTo>
                        <a:pt x="96" y="886"/>
                      </a:lnTo>
                      <a:lnTo>
                        <a:pt x="81" y="863"/>
                      </a:lnTo>
                      <a:lnTo>
                        <a:pt x="67" y="839"/>
                      </a:lnTo>
                      <a:lnTo>
                        <a:pt x="55" y="815"/>
                      </a:lnTo>
                      <a:lnTo>
                        <a:pt x="44" y="789"/>
                      </a:lnTo>
                      <a:lnTo>
                        <a:pt x="34" y="764"/>
                      </a:lnTo>
                      <a:lnTo>
                        <a:pt x="25" y="737"/>
                      </a:lnTo>
                      <a:lnTo>
                        <a:pt x="17" y="710"/>
                      </a:lnTo>
                      <a:lnTo>
                        <a:pt x="11" y="683"/>
                      </a:lnTo>
                      <a:lnTo>
                        <a:pt x="6" y="654"/>
                      </a:lnTo>
                      <a:lnTo>
                        <a:pt x="3" y="626"/>
                      </a:lnTo>
                      <a:lnTo>
                        <a:pt x="1" y="598"/>
                      </a:lnTo>
                      <a:lnTo>
                        <a:pt x="0" y="568"/>
                      </a:lnTo>
                      <a:lnTo>
                        <a:pt x="1" y="539"/>
                      </a:lnTo>
                      <a:lnTo>
                        <a:pt x="3" y="510"/>
                      </a:lnTo>
                      <a:lnTo>
                        <a:pt x="6" y="482"/>
                      </a:lnTo>
                      <a:lnTo>
                        <a:pt x="11" y="453"/>
                      </a:lnTo>
                      <a:lnTo>
                        <a:pt x="17" y="426"/>
                      </a:lnTo>
                      <a:lnTo>
                        <a:pt x="25" y="399"/>
                      </a:lnTo>
                      <a:lnTo>
                        <a:pt x="34" y="373"/>
                      </a:lnTo>
                      <a:lnTo>
                        <a:pt x="44" y="346"/>
                      </a:lnTo>
                      <a:lnTo>
                        <a:pt x="55" y="322"/>
                      </a:lnTo>
                      <a:lnTo>
                        <a:pt x="67" y="297"/>
                      </a:lnTo>
                      <a:lnTo>
                        <a:pt x="81" y="274"/>
                      </a:lnTo>
                      <a:lnTo>
                        <a:pt x="96" y="250"/>
                      </a:lnTo>
                      <a:lnTo>
                        <a:pt x="112" y="228"/>
                      </a:lnTo>
                      <a:lnTo>
                        <a:pt x="129" y="207"/>
                      </a:lnTo>
                      <a:lnTo>
                        <a:pt x="147" y="186"/>
                      </a:lnTo>
                      <a:lnTo>
                        <a:pt x="165" y="166"/>
                      </a:lnTo>
                      <a:lnTo>
                        <a:pt x="185" y="147"/>
                      </a:lnTo>
                      <a:lnTo>
                        <a:pt x="205" y="129"/>
                      </a:lnTo>
                      <a:lnTo>
                        <a:pt x="226" y="113"/>
                      </a:lnTo>
                      <a:lnTo>
                        <a:pt x="250" y="97"/>
                      </a:lnTo>
                      <a:lnTo>
                        <a:pt x="272" y="82"/>
                      </a:lnTo>
                      <a:lnTo>
                        <a:pt x="296" y="68"/>
                      </a:lnTo>
                      <a:lnTo>
                        <a:pt x="320" y="56"/>
                      </a:lnTo>
                      <a:lnTo>
                        <a:pt x="345" y="44"/>
                      </a:lnTo>
                      <a:lnTo>
                        <a:pt x="372" y="34"/>
                      </a:lnTo>
                      <a:lnTo>
                        <a:pt x="398" y="25"/>
                      </a:lnTo>
                      <a:lnTo>
                        <a:pt x="424" y="18"/>
                      </a:lnTo>
                      <a:lnTo>
                        <a:pt x="452" y="11"/>
                      </a:lnTo>
                      <a:lnTo>
                        <a:pt x="479" y="6"/>
                      </a:lnTo>
                      <a:lnTo>
                        <a:pt x="509" y="3"/>
                      </a:lnTo>
                      <a:lnTo>
                        <a:pt x="537" y="1"/>
                      </a:lnTo>
                      <a:lnTo>
                        <a:pt x="566" y="0"/>
                      </a:lnTo>
                      <a:lnTo>
                        <a:pt x="595" y="1"/>
                      </a:lnTo>
                      <a:lnTo>
                        <a:pt x="625" y="3"/>
                      </a:lnTo>
                      <a:lnTo>
                        <a:pt x="653" y="6"/>
                      </a:lnTo>
                      <a:lnTo>
                        <a:pt x="681" y="11"/>
                      </a:lnTo>
                      <a:lnTo>
                        <a:pt x="708" y="18"/>
                      </a:lnTo>
                      <a:lnTo>
                        <a:pt x="735" y="25"/>
                      </a:lnTo>
                      <a:lnTo>
                        <a:pt x="762" y="34"/>
                      </a:lnTo>
                      <a:lnTo>
                        <a:pt x="787" y="44"/>
                      </a:lnTo>
                      <a:lnTo>
                        <a:pt x="812" y="56"/>
                      </a:lnTo>
                      <a:lnTo>
                        <a:pt x="837" y="68"/>
                      </a:lnTo>
                      <a:lnTo>
                        <a:pt x="860" y="82"/>
                      </a:lnTo>
                      <a:lnTo>
                        <a:pt x="884" y="97"/>
                      </a:lnTo>
                      <a:lnTo>
                        <a:pt x="906" y="113"/>
                      </a:lnTo>
                      <a:lnTo>
                        <a:pt x="927" y="129"/>
                      </a:lnTo>
                      <a:lnTo>
                        <a:pt x="948" y="147"/>
                      </a:lnTo>
                      <a:lnTo>
                        <a:pt x="967" y="166"/>
                      </a:lnTo>
                      <a:lnTo>
                        <a:pt x="986" y="186"/>
                      </a:lnTo>
                      <a:lnTo>
                        <a:pt x="1005" y="207"/>
                      </a:lnTo>
                      <a:lnTo>
                        <a:pt x="1021" y="228"/>
                      </a:lnTo>
                      <a:lnTo>
                        <a:pt x="1037" y="250"/>
                      </a:lnTo>
                      <a:lnTo>
                        <a:pt x="1052" y="274"/>
                      </a:lnTo>
                      <a:lnTo>
                        <a:pt x="1065" y="297"/>
                      </a:lnTo>
                      <a:lnTo>
                        <a:pt x="1077" y="322"/>
                      </a:lnTo>
                      <a:lnTo>
                        <a:pt x="1089" y="346"/>
                      </a:lnTo>
                      <a:lnTo>
                        <a:pt x="1099" y="373"/>
                      </a:lnTo>
                      <a:lnTo>
                        <a:pt x="1108" y="399"/>
                      </a:lnTo>
                      <a:lnTo>
                        <a:pt x="1115" y="426"/>
                      </a:lnTo>
                      <a:lnTo>
                        <a:pt x="1123" y="453"/>
                      </a:lnTo>
                      <a:lnTo>
                        <a:pt x="1128" y="482"/>
                      </a:lnTo>
                      <a:lnTo>
                        <a:pt x="1131" y="510"/>
                      </a:lnTo>
                      <a:lnTo>
                        <a:pt x="1133" y="539"/>
                      </a:lnTo>
                      <a:lnTo>
                        <a:pt x="1134" y="568"/>
                      </a:lnTo>
                      <a:lnTo>
                        <a:pt x="1133" y="598"/>
                      </a:lnTo>
                      <a:lnTo>
                        <a:pt x="1131" y="626"/>
                      </a:lnTo>
                      <a:lnTo>
                        <a:pt x="1128" y="654"/>
                      </a:lnTo>
                      <a:lnTo>
                        <a:pt x="1123" y="683"/>
                      </a:lnTo>
                      <a:lnTo>
                        <a:pt x="1115" y="710"/>
                      </a:lnTo>
                      <a:lnTo>
                        <a:pt x="1108" y="737"/>
                      </a:lnTo>
                      <a:lnTo>
                        <a:pt x="1099" y="764"/>
                      </a:lnTo>
                      <a:lnTo>
                        <a:pt x="1089" y="789"/>
                      </a:lnTo>
                      <a:lnTo>
                        <a:pt x="1077" y="815"/>
                      </a:lnTo>
                      <a:lnTo>
                        <a:pt x="1065" y="839"/>
                      </a:lnTo>
                      <a:lnTo>
                        <a:pt x="1052" y="863"/>
                      </a:lnTo>
                      <a:lnTo>
                        <a:pt x="1037" y="886"/>
                      </a:lnTo>
                      <a:lnTo>
                        <a:pt x="1021" y="908"/>
                      </a:lnTo>
                      <a:lnTo>
                        <a:pt x="1005" y="929"/>
                      </a:lnTo>
                      <a:lnTo>
                        <a:pt x="986" y="950"/>
                      </a:lnTo>
                      <a:lnTo>
                        <a:pt x="967" y="970"/>
                      </a:lnTo>
                      <a:lnTo>
                        <a:pt x="948" y="989"/>
                      </a:lnTo>
                      <a:lnTo>
                        <a:pt x="927" y="1007"/>
                      </a:lnTo>
                      <a:lnTo>
                        <a:pt x="906" y="1024"/>
                      </a:lnTo>
                      <a:lnTo>
                        <a:pt x="884" y="1039"/>
                      </a:lnTo>
                      <a:lnTo>
                        <a:pt x="860" y="1055"/>
                      </a:lnTo>
                      <a:lnTo>
                        <a:pt x="836" y="1068"/>
                      </a:lnTo>
                      <a:lnTo>
                        <a:pt x="812" y="1081"/>
                      </a:lnTo>
                      <a:lnTo>
                        <a:pt x="787" y="1092"/>
                      </a:lnTo>
                      <a:lnTo>
                        <a:pt x="762" y="1102"/>
                      </a:lnTo>
                      <a:lnTo>
                        <a:pt x="734" y="1111"/>
                      </a:lnTo>
                      <a:lnTo>
                        <a:pt x="708" y="1119"/>
                      </a:lnTo>
                      <a:lnTo>
                        <a:pt x="681" y="1125"/>
                      </a:lnTo>
                      <a:lnTo>
                        <a:pt x="653" y="1130"/>
                      </a:lnTo>
                      <a:lnTo>
                        <a:pt x="625" y="1133"/>
                      </a:lnTo>
                      <a:lnTo>
                        <a:pt x="595" y="1135"/>
                      </a:lnTo>
                      <a:lnTo>
                        <a:pt x="566" y="1136"/>
                      </a:lnTo>
                      <a:lnTo>
                        <a:pt x="567" y="1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53" name="TextBox 52"/>
            <p:cNvSpPr txBox="1"/>
            <p:nvPr/>
          </p:nvSpPr>
          <p:spPr>
            <a:xfrm>
              <a:off x="1747109" y="2236167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Introduzir um sistema de facturação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59638" y="3580444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Aumentar as taxas consignadas e as receitas próprias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759638" y="5446942"/>
              <a:ext cx="7384362" cy="335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Introduzir novos mecanismos de financiamento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747109" y="4558454"/>
              <a:ext cx="7384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t-PT" sz="1600" b="1" i="0" dirty="0">
                  <a:solidFill>
                    <a:srgbClr val="000000"/>
                  </a:solidFill>
                </a:rPr>
                <a:t>Consignar impostos existentes ao sector da saúde</a:t>
              </a: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002170" y="4456871"/>
              <a:ext cx="590416" cy="535417"/>
              <a:chOff x="991727" y="4872506"/>
              <a:chExt cx="590416" cy="535417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991727" y="4872506"/>
                <a:ext cx="590166" cy="535417"/>
              </a:xfrm>
              <a:prstGeom prst="ellipse">
                <a:avLst/>
              </a:prstGeom>
              <a:solidFill>
                <a:srgbClr val="008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pt-PT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1107854" y="4968479"/>
                <a:ext cx="474289" cy="359967"/>
                <a:chOff x="1141625" y="4913679"/>
                <a:chExt cx="474289" cy="514132"/>
              </a:xfrm>
              <a:solidFill>
                <a:schemeClr val="bg1"/>
              </a:solidFill>
            </p:grpSpPr>
            <p:sp>
              <p:nvSpPr>
                <p:cNvPr id="73" name="Freeform 43"/>
                <p:cNvSpPr>
                  <a:spLocks/>
                </p:cNvSpPr>
                <p:nvPr/>
              </p:nvSpPr>
              <p:spPr bwMode="auto">
                <a:xfrm>
                  <a:off x="1241639" y="5220167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1 h 43"/>
                    <a:gd name="T8" fmla="*/ 6 w 253"/>
                    <a:gd name="T9" fmla="*/ 36 h 43"/>
                    <a:gd name="T10" fmla="*/ 1 w 253"/>
                    <a:gd name="T11" fmla="*/ 30 h 43"/>
                    <a:gd name="T12" fmla="*/ 0 w 253"/>
                    <a:gd name="T13" fmla="*/ 21 h 43"/>
                    <a:gd name="T14" fmla="*/ 0 w 253"/>
                    <a:gd name="T15" fmla="*/ 21 h 43"/>
                    <a:gd name="T16" fmla="*/ 1 w 253"/>
                    <a:gd name="T17" fmla="*/ 13 h 43"/>
                    <a:gd name="T18" fmla="*/ 6 w 253"/>
                    <a:gd name="T19" fmla="*/ 6 h 43"/>
                    <a:gd name="T20" fmla="*/ 13 w 253"/>
                    <a:gd name="T21" fmla="*/ 1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1 h 43"/>
                    <a:gd name="T30" fmla="*/ 246 w 253"/>
                    <a:gd name="T31" fmla="*/ 6 h 43"/>
                    <a:gd name="T32" fmla="*/ 251 w 253"/>
                    <a:gd name="T33" fmla="*/ 13 h 43"/>
                    <a:gd name="T34" fmla="*/ 253 w 253"/>
                    <a:gd name="T35" fmla="*/ 21 h 43"/>
                    <a:gd name="T36" fmla="*/ 253 w 253"/>
                    <a:gd name="T37" fmla="*/ 21 h 43"/>
                    <a:gd name="T38" fmla="*/ 251 w 253"/>
                    <a:gd name="T39" fmla="*/ 30 h 43"/>
                    <a:gd name="T40" fmla="*/ 246 w 253"/>
                    <a:gd name="T41" fmla="*/ 36 h 43"/>
                    <a:gd name="T42" fmla="*/ 239 w 253"/>
                    <a:gd name="T43" fmla="*/ 41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1"/>
                      </a:lnTo>
                      <a:lnTo>
                        <a:pt x="6" y="36"/>
                      </a:lnTo>
                      <a:lnTo>
                        <a:pt x="1" y="30"/>
                      </a:lnTo>
                      <a:lnTo>
                        <a:pt x="0" y="21"/>
                      </a:lnTo>
                      <a:lnTo>
                        <a:pt x="0" y="21"/>
                      </a:lnTo>
                      <a:lnTo>
                        <a:pt x="1" y="13"/>
                      </a:lnTo>
                      <a:lnTo>
                        <a:pt x="6" y="6"/>
                      </a:lnTo>
                      <a:lnTo>
                        <a:pt x="13" y="1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1"/>
                      </a:lnTo>
                      <a:lnTo>
                        <a:pt x="246" y="6"/>
                      </a:lnTo>
                      <a:lnTo>
                        <a:pt x="251" y="13"/>
                      </a:lnTo>
                      <a:lnTo>
                        <a:pt x="253" y="21"/>
                      </a:lnTo>
                      <a:lnTo>
                        <a:pt x="253" y="21"/>
                      </a:lnTo>
                      <a:lnTo>
                        <a:pt x="251" y="30"/>
                      </a:lnTo>
                      <a:lnTo>
                        <a:pt x="246" y="36"/>
                      </a:lnTo>
                      <a:lnTo>
                        <a:pt x="239" y="41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4" name="Freeform 44"/>
                <p:cNvSpPr>
                  <a:spLocks/>
                </p:cNvSpPr>
                <p:nvPr/>
              </p:nvSpPr>
              <p:spPr bwMode="auto">
                <a:xfrm>
                  <a:off x="1241639" y="5131267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1 h 43"/>
                    <a:gd name="T8" fmla="*/ 6 w 253"/>
                    <a:gd name="T9" fmla="*/ 36 h 43"/>
                    <a:gd name="T10" fmla="*/ 1 w 253"/>
                    <a:gd name="T11" fmla="*/ 30 h 43"/>
                    <a:gd name="T12" fmla="*/ 0 w 253"/>
                    <a:gd name="T13" fmla="*/ 22 h 43"/>
                    <a:gd name="T14" fmla="*/ 0 w 253"/>
                    <a:gd name="T15" fmla="*/ 22 h 43"/>
                    <a:gd name="T16" fmla="*/ 1 w 253"/>
                    <a:gd name="T17" fmla="*/ 13 h 43"/>
                    <a:gd name="T18" fmla="*/ 6 w 253"/>
                    <a:gd name="T19" fmla="*/ 7 h 43"/>
                    <a:gd name="T20" fmla="*/ 13 w 253"/>
                    <a:gd name="T21" fmla="*/ 2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2 h 43"/>
                    <a:gd name="T30" fmla="*/ 246 w 253"/>
                    <a:gd name="T31" fmla="*/ 7 h 43"/>
                    <a:gd name="T32" fmla="*/ 251 w 253"/>
                    <a:gd name="T33" fmla="*/ 13 h 43"/>
                    <a:gd name="T34" fmla="*/ 253 w 253"/>
                    <a:gd name="T35" fmla="*/ 22 h 43"/>
                    <a:gd name="T36" fmla="*/ 253 w 253"/>
                    <a:gd name="T37" fmla="*/ 22 h 43"/>
                    <a:gd name="T38" fmla="*/ 251 w 253"/>
                    <a:gd name="T39" fmla="*/ 30 h 43"/>
                    <a:gd name="T40" fmla="*/ 246 w 253"/>
                    <a:gd name="T41" fmla="*/ 36 h 43"/>
                    <a:gd name="T42" fmla="*/ 239 w 253"/>
                    <a:gd name="T43" fmla="*/ 41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1"/>
                      </a:lnTo>
                      <a:lnTo>
                        <a:pt x="6" y="36"/>
                      </a:lnTo>
                      <a:lnTo>
                        <a:pt x="1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3"/>
                      </a:lnTo>
                      <a:lnTo>
                        <a:pt x="6" y="7"/>
                      </a:lnTo>
                      <a:lnTo>
                        <a:pt x="13" y="2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2"/>
                      </a:lnTo>
                      <a:lnTo>
                        <a:pt x="246" y="7"/>
                      </a:lnTo>
                      <a:lnTo>
                        <a:pt x="251" y="13"/>
                      </a:lnTo>
                      <a:lnTo>
                        <a:pt x="253" y="22"/>
                      </a:lnTo>
                      <a:lnTo>
                        <a:pt x="253" y="22"/>
                      </a:lnTo>
                      <a:lnTo>
                        <a:pt x="251" y="30"/>
                      </a:lnTo>
                      <a:lnTo>
                        <a:pt x="246" y="36"/>
                      </a:lnTo>
                      <a:lnTo>
                        <a:pt x="239" y="41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7" name="Freeform 45"/>
                <p:cNvSpPr>
                  <a:spLocks/>
                </p:cNvSpPr>
                <p:nvPr/>
              </p:nvSpPr>
              <p:spPr bwMode="auto">
                <a:xfrm>
                  <a:off x="1241639" y="5040780"/>
                  <a:ext cx="146462" cy="45719"/>
                </a:xfrm>
                <a:custGeom>
                  <a:avLst/>
                  <a:gdLst>
                    <a:gd name="T0" fmla="*/ 231 w 253"/>
                    <a:gd name="T1" fmla="*/ 43 h 43"/>
                    <a:gd name="T2" fmla="*/ 21 w 253"/>
                    <a:gd name="T3" fmla="*/ 43 h 43"/>
                    <a:gd name="T4" fmla="*/ 21 w 253"/>
                    <a:gd name="T5" fmla="*/ 43 h 43"/>
                    <a:gd name="T6" fmla="*/ 13 w 253"/>
                    <a:gd name="T7" fmla="*/ 42 h 43"/>
                    <a:gd name="T8" fmla="*/ 6 w 253"/>
                    <a:gd name="T9" fmla="*/ 37 h 43"/>
                    <a:gd name="T10" fmla="*/ 1 w 253"/>
                    <a:gd name="T11" fmla="*/ 30 h 43"/>
                    <a:gd name="T12" fmla="*/ 0 w 253"/>
                    <a:gd name="T13" fmla="*/ 22 h 43"/>
                    <a:gd name="T14" fmla="*/ 0 w 253"/>
                    <a:gd name="T15" fmla="*/ 22 h 43"/>
                    <a:gd name="T16" fmla="*/ 1 w 253"/>
                    <a:gd name="T17" fmla="*/ 13 h 43"/>
                    <a:gd name="T18" fmla="*/ 6 w 253"/>
                    <a:gd name="T19" fmla="*/ 7 h 43"/>
                    <a:gd name="T20" fmla="*/ 13 w 253"/>
                    <a:gd name="T21" fmla="*/ 2 h 43"/>
                    <a:gd name="T22" fmla="*/ 21 w 253"/>
                    <a:gd name="T23" fmla="*/ 0 h 43"/>
                    <a:gd name="T24" fmla="*/ 231 w 253"/>
                    <a:gd name="T25" fmla="*/ 0 h 43"/>
                    <a:gd name="T26" fmla="*/ 231 w 253"/>
                    <a:gd name="T27" fmla="*/ 0 h 43"/>
                    <a:gd name="T28" fmla="*/ 239 w 253"/>
                    <a:gd name="T29" fmla="*/ 2 h 43"/>
                    <a:gd name="T30" fmla="*/ 246 w 253"/>
                    <a:gd name="T31" fmla="*/ 7 h 43"/>
                    <a:gd name="T32" fmla="*/ 251 w 253"/>
                    <a:gd name="T33" fmla="*/ 13 h 43"/>
                    <a:gd name="T34" fmla="*/ 253 w 253"/>
                    <a:gd name="T35" fmla="*/ 22 h 43"/>
                    <a:gd name="T36" fmla="*/ 253 w 253"/>
                    <a:gd name="T37" fmla="*/ 22 h 43"/>
                    <a:gd name="T38" fmla="*/ 251 w 253"/>
                    <a:gd name="T39" fmla="*/ 30 h 43"/>
                    <a:gd name="T40" fmla="*/ 246 w 253"/>
                    <a:gd name="T41" fmla="*/ 37 h 43"/>
                    <a:gd name="T42" fmla="*/ 239 w 253"/>
                    <a:gd name="T43" fmla="*/ 42 h 43"/>
                    <a:gd name="T44" fmla="*/ 231 w 253"/>
                    <a:gd name="T45" fmla="*/ 43 h 43"/>
                    <a:gd name="T46" fmla="*/ 231 w 253"/>
                    <a:gd name="T47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53" h="43">
                      <a:moveTo>
                        <a:pt x="231" y="43"/>
                      </a:moveTo>
                      <a:lnTo>
                        <a:pt x="21" y="43"/>
                      </a:lnTo>
                      <a:lnTo>
                        <a:pt x="21" y="43"/>
                      </a:lnTo>
                      <a:lnTo>
                        <a:pt x="13" y="42"/>
                      </a:lnTo>
                      <a:lnTo>
                        <a:pt x="6" y="37"/>
                      </a:lnTo>
                      <a:lnTo>
                        <a:pt x="1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1" y="13"/>
                      </a:lnTo>
                      <a:lnTo>
                        <a:pt x="6" y="7"/>
                      </a:lnTo>
                      <a:lnTo>
                        <a:pt x="13" y="2"/>
                      </a:lnTo>
                      <a:lnTo>
                        <a:pt x="2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9" y="2"/>
                      </a:lnTo>
                      <a:lnTo>
                        <a:pt x="246" y="7"/>
                      </a:lnTo>
                      <a:lnTo>
                        <a:pt x="251" y="13"/>
                      </a:lnTo>
                      <a:lnTo>
                        <a:pt x="253" y="22"/>
                      </a:lnTo>
                      <a:lnTo>
                        <a:pt x="253" y="22"/>
                      </a:lnTo>
                      <a:lnTo>
                        <a:pt x="251" y="30"/>
                      </a:lnTo>
                      <a:lnTo>
                        <a:pt x="246" y="37"/>
                      </a:lnTo>
                      <a:lnTo>
                        <a:pt x="239" y="42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8" name="Freeform 46"/>
                <p:cNvSpPr>
                  <a:spLocks/>
                </p:cNvSpPr>
                <p:nvPr/>
              </p:nvSpPr>
              <p:spPr bwMode="auto">
                <a:xfrm>
                  <a:off x="1358740" y="4933336"/>
                  <a:ext cx="257174" cy="345815"/>
                </a:xfrm>
                <a:custGeom>
                  <a:avLst/>
                  <a:gdLst>
                    <a:gd name="T0" fmla="*/ 332 w 447"/>
                    <a:gd name="T1" fmla="*/ 210 h 451"/>
                    <a:gd name="T2" fmla="*/ 429 w 447"/>
                    <a:gd name="T3" fmla="*/ 112 h 451"/>
                    <a:gd name="T4" fmla="*/ 429 w 447"/>
                    <a:gd name="T5" fmla="*/ 112 h 451"/>
                    <a:gd name="T6" fmla="*/ 437 w 447"/>
                    <a:gd name="T7" fmla="*/ 102 h 451"/>
                    <a:gd name="T8" fmla="*/ 442 w 447"/>
                    <a:gd name="T9" fmla="*/ 91 h 451"/>
                    <a:gd name="T10" fmla="*/ 447 w 447"/>
                    <a:gd name="T11" fmla="*/ 79 h 451"/>
                    <a:gd name="T12" fmla="*/ 447 w 447"/>
                    <a:gd name="T13" fmla="*/ 66 h 451"/>
                    <a:gd name="T14" fmla="*/ 447 w 447"/>
                    <a:gd name="T15" fmla="*/ 53 h 451"/>
                    <a:gd name="T16" fmla="*/ 442 w 447"/>
                    <a:gd name="T17" fmla="*/ 41 h 451"/>
                    <a:gd name="T18" fmla="*/ 437 w 447"/>
                    <a:gd name="T19" fmla="*/ 29 h 451"/>
                    <a:gd name="T20" fmla="*/ 429 w 447"/>
                    <a:gd name="T21" fmla="*/ 20 h 451"/>
                    <a:gd name="T22" fmla="*/ 429 w 447"/>
                    <a:gd name="T23" fmla="*/ 20 h 451"/>
                    <a:gd name="T24" fmla="*/ 417 w 447"/>
                    <a:gd name="T25" fmla="*/ 10 h 451"/>
                    <a:gd name="T26" fmla="*/ 406 w 447"/>
                    <a:gd name="T27" fmla="*/ 5 h 451"/>
                    <a:gd name="T28" fmla="*/ 394 w 447"/>
                    <a:gd name="T29" fmla="*/ 1 h 451"/>
                    <a:gd name="T30" fmla="*/ 381 w 447"/>
                    <a:gd name="T31" fmla="*/ 0 h 451"/>
                    <a:gd name="T32" fmla="*/ 370 w 447"/>
                    <a:gd name="T33" fmla="*/ 1 h 451"/>
                    <a:gd name="T34" fmla="*/ 357 w 447"/>
                    <a:gd name="T35" fmla="*/ 5 h 451"/>
                    <a:gd name="T36" fmla="*/ 345 w 447"/>
                    <a:gd name="T37" fmla="*/ 10 h 451"/>
                    <a:gd name="T38" fmla="*/ 335 w 447"/>
                    <a:gd name="T39" fmla="*/ 20 h 451"/>
                    <a:gd name="T40" fmla="*/ 238 w 447"/>
                    <a:gd name="T41" fmla="*/ 116 h 451"/>
                    <a:gd name="T42" fmla="*/ 238 w 447"/>
                    <a:gd name="T43" fmla="*/ 116 h 451"/>
                    <a:gd name="T44" fmla="*/ 232 w 447"/>
                    <a:gd name="T45" fmla="*/ 126 h 451"/>
                    <a:gd name="T46" fmla="*/ 227 w 447"/>
                    <a:gd name="T47" fmla="*/ 134 h 451"/>
                    <a:gd name="T48" fmla="*/ 222 w 447"/>
                    <a:gd name="T49" fmla="*/ 144 h 451"/>
                    <a:gd name="T50" fmla="*/ 220 w 447"/>
                    <a:gd name="T51" fmla="*/ 156 h 451"/>
                    <a:gd name="T52" fmla="*/ 41 w 447"/>
                    <a:gd name="T53" fmla="*/ 336 h 451"/>
                    <a:gd name="T54" fmla="*/ 41 w 447"/>
                    <a:gd name="T55" fmla="*/ 336 h 451"/>
                    <a:gd name="T56" fmla="*/ 33 w 447"/>
                    <a:gd name="T57" fmla="*/ 346 h 451"/>
                    <a:gd name="T58" fmla="*/ 28 w 447"/>
                    <a:gd name="T59" fmla="*/ 360 h 451"/>
                    <a:gd name="T60" fmla="*/ 26 w 447"/>
                    <a:gd name="T61" fmla="*/ 373 h 451"/>
                    <a:gd name="T62" fmla="*/ 28 w 447"/>
                    <a:gd name="T63" fmla="*/ 386 h 451"/>
                    <a:gd name="T64" fmla="*/ 7 w 447"/>
                    <a:gd name="T65" fmla="*/ 408 h 451"/>
                    <a:gd name="T66" fmla="*/ 7 w 447"/>
                    <a:gd name="T67" fmla="*/ 408 h 451"/>
                    <a:gd name="T68" fmla="*/ 3 w 447"/>
                    <a:gd name="T69" fmla="*/ 411 h 451"/>
                    <a:gd name="T70" fmla="*/ 2 w 447"/>
                    <a:gd name="T71" fmla="*/ 416 h 451"/>
                    <a:gd name="T72" fmla="*/ 0 w 447"/>
                    <a:gd name="T73" fmla="*/ 426 h 451"/>
                    <a:gd name="T74" fmla="*/ 2 w 447"/>
                    <a:gd name="T75" fmla="*/ 436 h 451"/>
                    <a:gd name="T76" fmla="*/ 3 w 447"/>
                    <a:gd name="T77" fmla="*/ 439 h 451"/>
                    <a:gd name="T78" fmla="*/ 7 w 447"/>
                    <a:gd name="T79" fmla="*/ 444 h 451"/>
                    <a:gd name="T80" fmla="*/ 7 w 447"/>
                    <a:gd name="T81" fmla="*/ 444 h 451"/>
                    <a:gd name="T82" fmla="*/ 12 w 447"/>
                    <a:gd name="T83" fmla="*/ 448 h 451"/>
                    <a:gd name="T84" fmla="*/ 17 w 447"/>
                    <a:gd name="T85" fmla="*/ 449 h 451"/>
                    <a:gd name="T86" fmla="*/ 26 w 447"/>
                    <a:gd name="T87" fmla="*/ 451 h 451"/>
                    <a:gd name="T88" fmla="*/ 26 w 447"/>
                    <a:gd name="T89" fmla="*/ 451 h 451"/>
                    <a:gd name="T90" fmla="*/ 36 w 447"/>
                    <a:gd name="T91" fmla="*/ 449 h 451"/>
                    <a:gd name="T92" fmla="*/ 40 w 447"/>
                    <a:gd name="T93" fmla="*/ 448 h 451"/>
                    <a:gd name="T94" fmla="*/ 44 w 447"/>
                    <a:gd name="T95" fmla="*/ 444 h 451"/>
                    <a:gd name="T96" fmla="*/ 64 w 447"/>
                    <a:gd name="T97" fmla="*/ 423 h 451"/>
                    <a:gd name="T98" fmla="*/ 64 w 447"/>
                    <a:gd name="T99" fmla="*/ 423 h 451"/>
                    <a:gd name="T100" fmla="*/ 77 w 447"/>
                    <a:gd name="T101" fmla="*/ 424 h 451"/>
                    <a:gd name="T102" fmla="*/ 77 w 447"/>
                    <a:gd name="T103" fmla="*/ 424 h 451"/>
                    <a:gd name="T104" fmla="*/ 87 w 447"/>
                    <a:gd name="T105" fmla="*/ 424 h 451"/>
                    <a:gd name="T106" fmla="*/ 97 w 447"/>
                    <a:gd name="T107" fmla="*/ 421 h 451"/>
                    <a:gd name="T108" fmla="*/ 107 w 447"/>
                    <a:gd name="T109" fmla="*/ 416 h 451"/>
                    <a:gd name="T110" fmla="*/ 115 w 447"/>
                    <a:gd name="T111" fmla="*/ 409 h 451"/>
                    <a:gd name="T112" fmla="*/ 294 w 447"/>
                    <a:gd name="T113" fmla="*/ 229 h 451"/>
                    <a:gd name="T114" fmla="*/ 294 w 447"/>
                    <a:gd name="T115" fmla="*/ 229 h 451"/>
                    <a:gd name="T116" fmla="*/ 304 w 447"/>
                    <a:gd name="T117" fmla="*/ 227 h 451"/>
                    <a:gd name="T118" fmla="*/ 314 w 447"/>
                    <a:gd name="T119" fmla="*/ 224 h 451"/>
                    <a:gd name="T120" fmla="*/ 324 w 447"/>
                    <a:gd name="T121" fmla="*/ 217 h 451"/>
                    <a:gd name="T122" fmla="*/ 332 w 447"/>
                    <a:gd name="T123" fmla="*/ 210 h 451"/>
                    <a:gd name="T124" fmla="*/ 332 w 447"/>
                    <a:gd name="T125" fmla="*/ 210 h 4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47" h="451">
                      <a:moveTo>
                        <a:pt x="332" y="210"/>
                      </a:moveTo>
                      <a:lnTo>
                        <a:pt x="429" y="112"/>
                      </a:lnTo>
                      <a:lnTo>
                        <a:pt x="429" y="112"/>
                      </a:lnTo>
                      <a:lnTo>
                        <a:pt x="437" y="102"/>
                      </a:lnTo>
                      <a:lnTo>
                        <a:pt x="442" y="91"/>
                      </a:lnTo>
                      <a:lnTo>
                        <a:pt x="447" y="79"/>
                      </a:lnTo>
                      <a:lnTo>
                        <a:pt x="447" y="66"/>
                      </a:lnTo>
                      <a:lnTo>
                        <a:pt x="447" y="53"/>
                      </a:lnTo>
                      <a:lnTo>
                        <a:pt x="442" y="41"/>
                      </a:lnTo>
                      <a:lnTo>
                        <a:pt x="437" y="29"/>
                      </a:lnTo>
                      <a:lnTo>
                        <a:pt x="429" y="20"/>
                      </a:lnTo>
                      <a:lnTo>
                        <a:pt x="429" y="20"/>
                      </a:lnTo>
                      <a:lnTo>
                        <a:pt x="417" y="10"/>
                      </a:lnTo>
                      <a:lnTo>
                        <a:pt x="406" y="5"/>
                      </a:lnTo>
                      <a:lnTo>
                        <a:pt x="394" y="1"/>
                      </a:lnTo>
                      <a:lnTo>
                        <a:pt x="381" y="0"/>
                      </a:lnTo>
                      <a:lnTo>
                        <a:pt x="370" y="1"/>
                      </a:lnTo>
                      <a:lnTo>
                        <a:pt x="357" y="5"/>
                      </a:lnTo>
                      <a:lnTo>
                        <a:pt x="345" y="10"/>
                      </a:lnTo>
                      <a:lnTo>
                        <a:pt x="335" y="20"/>
                      </a:lnTo>
                      <a:lnTo>
                        <a:pt x="238" y="116"/>
                      </a:lnTo>
                      <a:lnTo>
                        <a:pt x="238" y="116"/>
                      </a:lnTo>
                      <a:lnTo>
                        <a:pt x="232" y="126"/>
                      </a:lnTo>
                      <a:lnTo>
                        <a:pt x="227" y="134"/>
                      </a:lnTo>
                      <a:lnTo>
                        <a:pt x="222" y="144"/>
                      </a:lnTo>
                      <a:lnTo>
                        <a:pt x="220" y="156"/>
                      </a:lnTo>
                      <a:lnTo>
                        <a:pt x="41" y="336"/>
                      </a:lnTo>
                      <a:lnTo>
                        <a:pt x="41" y="336"/>
                      </a:lnTo>
                      <a:lnTo>
                        <a:pt x="33" y="346"/>
                      </a:lnTo>
                      <a:lnTo>
                        <a:pt x="28" y="360"/>
                      </a:lnTo>
                      <a:lnTo>
                        <a:pt x="26" y="373"/>
                      </a:lnTo>
                      <a:lnTo>
                        <a:pt x="28" y="386"/>
                      </a:lnTo>
                      <a:lnTo>
                        <a:pt x="7" y="408"/>
                      </a:lnTo>
                      <a:lnTo>
                        <a:pt x="7" y="408"/>
                      </a:lnTo>
                      <a:lnTo>
                        <a:pt x="3" y="411"/>
                      </a:lnTo>
                      <a:lnTo>
                        <a:pt x="2" y="416"/>
                      </a:lnTo>
                      <a:lnTo>
                        <a:pt x="0" y="426"/>
                      </a:lnTo>
                      <a:lnTo>
                        <a:pt x="2" y="436"/>
                      </a:lnTo>
                      <a:lnTo>
                        <a:pt x="3" y="439"/>
                      </a:lnTo>
                      <a:lnTo>
                        <a:pt x="7" y="444"/>
                      </a:lnTo>
                      <a:lnTo>
                        <a:pt x="7" y="444"/>
                      </a:lnTo>
                      <a:lnTo>
                        <a:pt x="12" y="448"/>
                      </a:lnTo>
                      <a:lnTo>
                        <a:pt x="17" y="449"/>
                      </a:lnTo>
                      <a:lnTo>
                        <a:pt x="26" y="451"/>
                      </a:lnTo>
                      <a:lnTo>
                        <a:pt x="26" y="451"/>
                      </a:lnTo>
                      <a:lnTo>
                        <a:pt x="36" y="449"/>
                      </a:lnTo>
                      <a:lnTo>
                        <a:pt x="40" y="448"/>
                      </a:lnTo>
                      <a:lnTo>
                        <a:pt x="44" y="444"/>
                      </a:lnTo>
                      <a:lnTo>
                        <a:pt x="64" y="423"/>
                      </a:lnTo>
                      <a:lnTo>
                        <a:pt x="64" y="423"/>
                      </a:lnTo>
                      <a:lnTo>
                        <a:pt x="77" y="424"/>
                      </a:lnTo>
                      <a:lnTo>
                        <a:pt x="77" y="424"/>
                      </a:lnTo>
                      <a:lnTo>
                        <a:pt x="87" y="424"/>
                      </a:lnTo>
                      <a:lnTo>
                        <a:pt x="97" y="421"/>
                      </a:lnTo>
                      <a:lnTo>
                        <a:pt x="107" y="416"/>
                      </a:lnTo>
                      <a:lnTo>
                        <a:pt x="115" y="409"/>
                      </a:lnTo>
                      <a:lnTo>
                        <a:pt x="294" y="229"/>
                      </a:lnTo>
                      <a:lnTo>
                        <a:pt x="294" y="229"/>
                      </a:lnTo>
                      <a:lnTo>
                        <a:pt x="304" y="227"/>
                      </a:lnTo>
                      <a:lnTo>
                        <a:pt x="314" y="224"/>
                      </a:lnTo>
                      <a:lnTo>
                        <a:pt x="324" y="217"/>
                      </a:lnTo>
                      <a:lnTo>
                        <a:pt x="332" y="210"/>
                      </a:lnTo>
                      <a:lnTo>
                        <a:pt x="332" y="2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79" name="Freeform 47"/>
                <p:cNvSpPr>
                  <a:spLocks/>
                </p:cNvSpPr>
                <p:nvPr/>
              </p:nvSpPr>
              <p:spPr bwMode="auto">
                <a:xfrm>
                  <a:off x="1141625" y="4913679"/>
                  <a:ext cx="347127" cy="514132"/>
                </a:xfrm>
                <a:custGeom>
                  <a:avLst/>
                  <a:gdLst>
                    <a:gd name="T0" fmla="*/ 554 w 601"/>
                    <a:gd name="T1" fmla="*/ 456 h 672"/>
                    <a:gd name="T2" fmla="*/ 537 w 601"/>
                    <a:gd name="T3" fmla="*/ 470 h 672"/>
                    <a:gd name="T4" fmla="*/ 518 w 601"/>
                    <a:gd name="T5" fmla="*/ 480 h 672"/>
                    <a:gd name="T6" fmla="*/ 518 w 601"/>
                    <a:gd name="T7" fmla="*/ 571 h 672"/>
                    <a:gd name="T8" fmla="*/ 513 w 601"/>
                    <a:gd name="T9" fmla="*/ 582 h 672"/>
                    <a:gd name="T10" fmla="*/ 501 w 601"/>
                    <a:gd name="T11" fmla="*/ 587 h 672"/>
                    <a:gd name="T12" fmla="*/ 100 w 601"/>
                    <a:gd name="T13" fmla="*/ 587 h 672"/>
                    <a:gd name="T14" fmla="*/ 89 w 601"/>
                    <a:gd name="T15" fmla="*/ 582 h 672"/>
                    <a:gd name="T16" fmla="*/ 84 w 601"/>
                    <a:gd name="T17" fmla="*/ 571 h 672"/>
                    <a:gd name="T18" fmla="*/ 84 w 601"/>
                    <a:gd name="T19" fmla="*/ 101 h 672"/>
                    <a:gd name="T20" fmla="*/ 89 w 601"/>
                    <a:gd name="T21" fmla="*/ 90 h 672"/>
                    <a:gd name="T22" fmla="*/ 100 w 601"/>
                    <a:gd name="T23" fmla="*/ 85 h 672"/>
                    <a:gd name="T24" fmla="*/ 501 w 601"/>
                    <a:gd name="T25" fmla="*/ 85 h 672"/>
                    <a:gd name="T26" fmla="*/ 513 w 601"/>
                    <a:gd name="T27" fmla="*/ 90 h 672"/>
                    <a:gd name="T28" fmla="*/ 518 w 601"/>
                    <a:gd name="T29" fmla="*/ 101 h 672"/>
                    <a:gd name="T30" fmla="*/ 591 w 601"/>
                    <a:gd name="T31" fmla="*/ 151 h 672"/>
                    <a:gd name="T32" fmla="*/ 595 w 601"/>
                    <a:gd name="T33" fmla="*/ 138 h 672"/>
                    <a:gd name="T34" fmla="*/ 601 w 601"/>
                    <a:gd name="T35" fmla="*/ 101 h 672"/>
                    <a:gd name="T36" fmla="*/ 601 w 601"/>
                    <a:gd name="T37" fmla="*/ 91 h 672"/>
                    <a:gd name="T38" fmla="*/ 598 w 601"/>
                    <a:gd name="T39" fmla="*/ 71 h 672"/>
                    <a:gd name="T40" fmla="*/ 585 w 601"/>
                    <a:gd name="T41" fmla="*/ 45 h 672"/>
                    <a:gd name="T42" fmla="*/ 557 w 601"/>
                    <a:gd name="T43" fmla="*/ 18 h 672"/>
                    <a:gd name="T44" fmla="*/ 531 w 601"/>
                    <a:gd name="T45" fmla="*/ 5 h 672"/>
                    <a:gd name="T46" fmla="*/ 513 w 601"/>
                    <a:gd name="T47" fmla="*/ 2 h 672"/>
                    <a:gd name="T48" fmla="*/ 100 w 601"/>
                    <a:gd name="T49" fmla="*/ 0 h 672"/>
                    <a:gd name="T50" fmla="*/ 90 w 601"/>
                    <a:gd name="T51" fmla="*/ 2 h 672"/>
                    <a:gd name="T52" fmla="*/ 71 w 601"/>
                    <a:gd name="T53" fmla="*/ 5 h 672"/>
                    <a:gd name="T54" fmla="*/ 44 w 601"/>
                    <a:gd name="T55" fmla="*/ 18 h 672"/>
                    <a:gd name="T56" fmla="*/ 16 w 601"/>
                    <a:gd name="T57" fmla="*/ 45 h 672"/>
                    <a:gd name="T58" fmla="*/ 5 w 601"/>
                    <a:gd name="T59" fmla="*/ 71 h 672"/>
                    <a:gd name="T60" fmla="*/ 0 w 601"/>
                    <a:gd name="T61" fmla="*/ 91 h 672"/>
                    <a:gd name="T62" fmla="*/ 0 w 601"/>
                    <a:gd name="T63" fmla="*/ 571 h 672"/>
                    <a:gd name="T64" fmla="*/ 0 w 601"/>
                    <a:gd name="T65" fmla="*/ 581 h 672"/>
                    <a:gd name="T66" fmla="*/ 5 w 601"/>
                    <a:gd name="T67" fmla="*/ 601 h 672"/>
                    <a:gd name="T68" fmla="*/ 16 w 601"/>
                    <a:gd name="T69" fmla="*/ 627 h 672"/>
                    <a:gd name="T70" fmla="*/ 44 w 601"/>
                    <a:gd name="T71" fmla="*/ 655 h 672"/>
                    <a:gd name="T72" fmla="*/ 71 w 601"/>
                    <a:gd name="T73" fmla="*/ 667 h 672"/>
                    <a:gd name="T74" fmla="*/ 90 w 601"/>
                    <a:gd name="T75" fmla="*/ 672 h 672"/>
                    <a:gd name="T76" fmla="*/ 501 w 601"/>
                    <a:gd name="T77" fmla="*/ 672 h 672"/>
                    <a:gd name="T78" fmla="*/ 513 w 601"/>
                    <a:gd name="T79" fmla="*/ 672 h 672"/>
                    <a:gd name="T80" fmla="*/ 531 w 601"/>
                    <a:gd name="T81" fmla="*/ 667 h 672"/>
                    <a:gd name="T82" fmla="*/ 557 w 601"/>
                    <a:gd name="T83" fmla="*/ 655 h 672"/>
                    <a:gd name="T84" fmla="*/ 585 w 601"/>
                    <a:gd name="T85" fmla="*/ 627 h 672"/>
                    <a:gd name="T86" fmla="*/ 598 w 601"/>
                    <a:gd name="T87" fmla="*/ 601 h 672"/>
                    <a:gd name="T88" fmla="*/ 601 w 601"/>
                    <a:gd name="T89" fmla="*/ 581 h 672"/>
                    <a:gd name="T90" fmla="*/ 601 w 601"/>
                    <a:gd name="T91" fmla="*/ 408 h 6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01" h="672">
                      <a:moveTo>
                        <a:pt x="554" y="456"/>
                      </a:moveTo>
                      <a:lnTo>
                        <a:pt x="554" y="456"/>
                      </a:lnTo>
                      <a:lnTo>
                        <a:pt x="545" y="463"/>
                      </a:lnTo>
                      <a:lnTo>
                        <a:pt x="537" y="470"/>
                      </a:lnTo>
                      <a:lnTo>
                        <a:pt x="527" y="475"/>
                      </a:lnTo>
                      <a:lnTo>
                        <a:pt x="518" y="480"/>
                      </a:lnTo>
                      <a:lnTo>
                        <a:pt x="518" y="571"/>
                      </a:lnTo>
                      <a:lnTo>
                        <a:pt x="518" y="571"/>
                      </a:lnTo>
                      <a:lnTo>
                        <a:pt x="516" y="577"/>
                      </a:lnTo>
                      <a:lnTo>
                        <a:pt x="513" y="582"/>
                      </a:lnTo>
                      <a:lnTo>
                        <a:pt x="508" y="586"/>
                      </a:lnTo>
                      <a:lnTo>
                        <a:pt x="501" y="587"/>
                      </a:lnTo>
                      <a:lnTo>
                        <a:pt x="100" y="587"/>
                      </a:lnTo>
                      <a:lnTo>
                        <a:pt x="100" y="587"/>
                      </a:lnTo>
                      <a:lnTo>
                        <a:pt x="94" y="586"/>
                      </a:lnTo>
                      <a:lnTo>
                        <a:pt x="89" y="582"/>
                      </a:lnTo>
                      <a:lnTo>
                        <a:pt x="85" y="577"/>
                      </a:lnTo>
                      <a:lnTo>
                        <a:pt x="84" y="571"/>
                      </a:lnTo>
                      <a:lnTo>
                        <a:pt x="84" y="101"/>
                      </a:lnTo>
                      <a:lnTo>
                        <a:pt x="84" y="101"/>
                      </a:lnTo>
                      <a:lnTo>
                        <a:pt x="85" y="96"/>
                      </a:lnTo>
                      <a:lnTo>
                        <a:pt x="89" y="90"/>
                      </a:lnTo>
                      <a:lnTo>
                        <a:pt x="94" y="86"/>
                      </a:lnTo>
                      <a:lnTo>
                        <a:pt x="100" y="85"/>
                      </a:lnTo>
                      <a:lnTo>
                        <a:pt x="501" y="85"/>
                      </a:lnTo>
                      <a:lnTo>
                        <a:pt x="501" y="85"/>
                      </a:lnTo>
                      <a:lnTo>
                        <a:pt x="508" y="86"/>
                      </a:lnTo>
                      <a:lnTo>
                        <a:pt x="513" y="90"/>
                      </a:lnTo>
                      <a:lnTo>
                        <a:pt x="516" y="96"/>
                      </a:lnTo>
                      <a:lnTo>
                        <a:pt x="518" y="101"/>
                      </a:lnTo>
                      <a:lnTo>
                        <a:pt x="518" y="224"/>
                      </a:lnTo>
                      <a:lnTo>
                        <a:pt x="591" y="151"/>
                      </a:lnTo>
                      <a:lnTo>
                        <a:pt x="591" y="151"/>
                      </a:lnTo>
                      <a:lnTo>
                        <a:pt x="595" y="138"/>
                      </a:lnTo>
                      <a:lnTo>
                        <a:pt x="601" y="124"/>
                      </a:lnTo>
                      <a:lnTo>
                        <a:pt x="601" y="101"/>
                      </a:lnTo>
                      <a:lnTo>
                        <a:pt x="601" y="101"/>
                      </a:lnTo>
                      <a:lnTo>
                        <a:pt x="601" y="91"/>
                      </a:lnTo>
                      <a:lnTo>
                        <a:pt x="600" y="81"/>
                      </a:lnTo>
                      <a:lnTo>
                        <a:pt x="598" y="71"/>
                      </a:lnTo>
                      <a:lnTo>
                        <a:pt x="593" y="63"/>
                      </a:lnTo>
                      <a:lnTo>
                        <a:pt x="585" y="45"/>
                      </a:lnTo>
                      <a:lnTo>
                        <a:pt x="572" y="30"/>
                      </a:lnTo>
                      <a:lnTo>
                        <a:pt x="557" y="18"/>
                      </a:lnTo>
                      <a:lnTo>
                        <a:pt x="541" y="8"/>
                      </a:lnTo>
                      <a:lnTo>
                        <a:pt x="531" y="5"/>
                      </a:lnTo>
                      <a:lnTo>
                        <a:pt x="522" y="3"/>
                      </a:lnTo>
                      <a:lnTo>
                        <a:pt x="513" y="2"/>
                      </a:lnTo>
                      <a:lnTo>
                        <a:pt x="501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lnTo>
                        <a:pt x="90" y="2"/>
                      </a:lnTo>
                      <a:lnTo>
                        <a:pt x="81" y="3"/>
                      </a:lnTo>
                      <a:lnTo>
                        <a:pt x="71" y="5"/>
                      </a:lnTo>
                      <a:lnTo>
                        <a:pt x="61" y="8"/>
                      </a:lnTo>
                      <a:lnTo>
                        <a:pt x="44" y="18"/>
                      </a:lnTo>
                      <a:lnTo>
                        <a:pt x="30" y="30"/>
                      </a:lnTo>
                      <a:lnTo>
                        <a:pt x="16" y="45"/>
                      </a:lnTo>
                      <a:lnTo>
                        <a:pt x="8" y="63"/>
                      </a:lnTo>
                      <a:lnTo>
                        <a:pt x="5" y="71"/>
                      </a:lnTo>
                      <a:lnTo>
                        <a:pt x="2" y="81"/>
                      </a:lnTo>
                      <a:lnTo>
                        <a:pt x="0" y="91"/>
                      </a:lnTo>
                      <a:lnTo>
                        <a:pt x="0" y="101"/>
                      </a:lnTo>
                      <a:lnTo>
                        <a:pt x="0" y="571"/>
                      </a:lnTo>
                      <a:lnTo>
                        <a:pt x="0" y="571"/>
                      </a:lnTo>
                      <a:lnTo>
                        <a:pt x="0" y="581"/>
                      </a:lnTo>
                      <a:lnTo>
                        <a:pt x="2" y="591"/>
                      </a:lnTo>
                      <a:lnTo>
                        <a:pt x="5" y="601"/>
                      </a:lnTo>
                      <a:lnTo>
                        <a:pt x="8" y="611"/>
                      </a:lnTo>
                      <a:lnTo>
                        <a:pt x="16" y="627"/>
                      </a:lnTo>
                      <a:lnTo>
                        <a:pt x="30" y="642"/>
                      </a:lnTo>
                      <a:lnTo>
                        <a:pt x="44" y="655"/>
                      </a:lnTo>
                      <a:lnTo>
                        <a:pt x="61" y="664"/>
                      </a:lnTo>
                      <a:lnTo>
                        <a:pt x="71" y="667"/>
                      </a:lnTo>
                      <a:lnTo>
                        <a:pt x="81" y="670"/>
                      </a:lnTo>
                      <a:lnTo>
                        <a:pt x="90" y="672"/>
                      </a:lnTo>
                      <a:lnTo>
                        <a:pt x="100" y="672"/>
                      </a:lnTo>
                      <a:lnTo>
                        <a:pt x="501" y="672"/>
                      </a:lnTo>
                      <a:lnTo>
                        <a:pt x="501" y="672"/>
                      </a:lnTo>
                      <a:lnTo>
                        <a:pt x="513" y="672"/>
                      </a:lnTo>
                      <a:lnTo>
                        <a:pt x="522" y="670"/>
                      </a:lnTo>
                      <a:lnTo>
                        <a:pt x="531" y="667"/>
                      </a:lnTo>
                      <a:lnTo>
                        <a:pt x="541" y="664"/>
                      </a:lnTo>
                      <a:lnTo>
                        <a:pt x="557" y="655"/>
                      </a:lnTo>
                      <a:lnTo>
                        <a:pt x="572" y="642"/>
                      </a:lnTo>
                      <a:lnTo>
                        <a:pt x="585" y="627"/>
                      </a:lnTo>
                      <a:lnTo>
                        <a:pt x="593" y="611"/>
                      </a:lnTo>
                      <a:lnTo>
                        <a:pt x="598" y="601"/>
                      </a:lnTo>
                      <a:lnTo>
                        <a:pt x="600" y="591"/>
                      </a:lnTo>
                      <a:lnTo>
                        <a:pt x="601" y="581"/>
                      </a:lnTo>
                      <a:lnTo>
                        <a:pt x="601" y="571"/>
                      </a:lnTo>
                      <a:lnTo>
                        <a:pt x="601" y="408"/>
                      </a:lnTo>
                      <a:lnTo>
                        <a:pt x="554" y="4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t-PT" dirty="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75" name="TextBox 74"/>
            <p:cNvSpPr txBox="1"/>
            <p:nvPr/>
          </p:nvSpPr>
          <p:spPr>
            <a:xfrm>
              <a:off x="1905650" y="2547132"/>
              <a:ext cx="62398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Conceber o modelo operativo do sistema de facturação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Realizar uma selecção de fornecedores de sistemas informáticos para facturação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Desenvolver capacidades de facturação nos 3º e 4º níveis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Desenvolver capacidades de facturação nos 1º e 2º níveis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905650" y="3913229"/>
              <a:ext cx="6239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Aumentar as taxas consignadas e as taxas sobre receitas próprias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899932" y="4863273"/>
              <a:ext cx="62456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Consignar impostos existentes ao sector da saúde 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899932" y="5751956"/>
              <a:ext cx="6245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Introduzir novos impostos indirectos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b="0" i="0" dirty="0">
                  <a:solidFill>
                    <a:srgbClr val="000000"/>
                  </a:solidFill>
                </a:rPr>
                <a:t>Considerar introduzir outros mecanismos inovadores de financiamento. 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254387" y="262668"/>
            <a:ext cx="57466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>
              <a:defRPr sz="2400" b="1">
                <a:solidFill>
                  <a:srgbClr val="000000"/>
                </a:solidFill>
                <a:latin typeface="Arial" pitchFamily="34" charset="0"/>
              </a:defRPr>
            </a:lvl3pPr>
            <a:lvl4pPr>
              <a:defRPr sz="2400" b="1">
                <a:solidFill>
                  <a:srgbClr val="000000"/>
                </a:solidFill>
                <a:latin typeface="Arial" pitchFamily="34" charset="0"/>
              </a:defRPr>
            </a:lvl4pPr>
            <a:lvl5pPr>
              <a:defRPr sz="2400" b="1">
                <a:solidFill>
                  <a:srgbClr val="000000"/>
                </a:solidFill>
                <a:latin typeface="Arial" pitchFamily="34" charset="0"/>
              </a:defRPr>
            </a:lvl5pPr>
            <a:lvl6pPr marL="3429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6pPr>
            <a:lvl7pPr marL="6858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7pPr>
            <a:lvl8pPr marL="10287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8pPr>
            <a:lvl9pPr marL="137160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r>
              <a:rPr lang="pt-PT" dirty="0"/>
              <a:t>Aumentar a sustentabilidade do financiamento da saúde</a:t>
            </a:r>
          </a:p>
        </p:txBody>
      </p:sp>
      <p:sp>
        <p:nvSpPr>
          <p:cNvPr id="39" name="Speech Bubble: Oval 38"/>
          <p:cNvSpPr/>
          <p:nvPr/>
        </p:nvSpPr>
        <p:spPr>
          <a:xfrm>
            <a:off x="6528202" y="4481748"/>
            <a:ext cx="2658315" cy="1489000"/>
          </a:xfrm>
          <a:prstGeom prst="wedgeEllipseCallout">
            <a:avLst>
              <a:gd name="adj1" fmla="val -58532"/>
              <a:gd name="adj2" fmla="val 257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Melhorar a análise da viabilidade dos impostos propostos</a:t>
            </a:r>
          </a:p>
          <a:p>
            <a:pPr algn="ctr"/>
            <a:r>
              <a:rPr lang="pt-BR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Como superar a iniqüidade de tais impostos?</a:t>
            </a:r>
            <a:endParaRPr lang="en-US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0" name="Speech Bubble: Oval 39"/>
          <p:cNvSpPr/>
          <p:nvPr/>
        </p:nvSpPr>
        <p:spPr>
          <a:xfrm>
            <a:off x="6399960" y="2748152"/>
            <a:ext cx="2658315" cy="1489000"/>
          </a:xfrm>
          <a:prstGeom prst="wedgeEllipseCallout">
            <a:avLst>
              <a:gd name="adj1" fmla="val -58532"/>
              <a:gd name="adj2" fmla="val 257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11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Podem ser mais uma medida de eficiência? Será que vai criar um sistema de dois níveis? Que regulação é necessária para as clinicas especiais?</a:t>
            </a:r>
            <a:endParaRPr lang="en-US" sz="11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1233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DISCUSSÃO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5059485"/>
              </p:ext>
            </p:extLst>
          </p:nvPr>
        </p:nvGraphicFramePr>
        <p:xfrm>
          <a:off x="685800" y="1295400"/>
          <a:ext cx="82296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6969">
                  <a:extLst>
                    <a:ext uri="{9D8B030D-6E8A-4147-A177-3AD203B41FA5}">
                      <a16:colId xmlns:a16="http://schemas.microsoft.com/office/drawing/2014/main" xmlns="" val="3472126946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xmlns="" val="3955696788"/>
                    </a:ext>
                  </a:extLst>
                </a:gridCol>
                <a:gridCol w="1186962">
                  <a:extLst>
                    <a:ext uri="{9D8B030D-6E8A-4147-A177-3AD203B41FA5}">
                      <a16:colId xmlns:a16="http://schemas.microsoft.com/office/drawing/2014/main" xmlns="" val="2683493966"/>
                    </a:ext>
                  </a:extLst>
                </a:gridCol>
                <a:gridCol w="1661746">
                  <a:extLst>
                    <a:ext uri="{9D8B030D-6E8A-4147-A177-3AD203B41FA5}">
                      <a16:colId xmlns:a16="http://schemas.microsoft.com/office/drawing/2014/main" xmlns="" val="868881375"/>
                    </a:ext>
                  </a:extLst>
                </a:gridCol>
                <a:gridCol w="1107831">
                  <a:extLst>
                    <a:ext uri="{9D8B030D-6E8A-4147-A177-3AD203B41FA5}">
                      <a16:colId xmlns:a16="http://schemas.microsoft.com/office/drawing/2014/main" xmlns="" val="241933149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Impacto previsto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dirty="0">
                          <a:solidFill>
                            <a:schemeClr val="tx1"/>
                          </a:solidFill>
                        </a:rPr>
                        <a:t>Riscos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Factibilidade (política, técnica, jurídica)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Nível de prioridade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786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Realizar uma análise económica da oferta e procura de financiamento 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Aumento da alocação,</a:t>
                      </a:r>
                      <a:r>
                        <a:rPr lang="pt-PT" sz="1200" baseline="0" dirty="0"/>
                        <a:t> TBD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402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Aumentar as taxas moderadoras 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17 milhões de dolares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Equidade</a:t>
                      </a:r>
                    </a:p>
                    <a:p>
                      <a:r>
                        <a:rPr lang="pt-PT" sz="1200" dirty="0"/>
                        <a:t>Impacto negativo na utilização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862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Introduzir um sistema de facturação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Preparar</a:t>
                      </a:r>
                      <a:r>
                        <a:rPr lang="pt-PT" sz="1200" baseline="0" dirty="0"/>
                        <a:t> para aquisição </a:t>
                      </a:r>
                      <a:r>
                        <a:rPr lang="pt-PT" sz="1200" baseline="0" dirty="0" err="1"/>
                        <a:t>activa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Complexidade</a:t>
                      </a:r>
                    </a:p>
                    <a:p>
                      <a:r>
                        <a:rPr lang="pt-PT" sz="1200" dirty="0"/>
                        <a:t>Impacto na carga de trabalho do pessoal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342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Aumentar as taxas consignadas e as receitas próprias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25 milhões de dolares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Sistema de</a:t>
                      </a:r>
                      <a:r>
                        <a:rPr lang="pt-PT" sz="1200" baseline="0" dirty="0"/>
                        <a:t> dois níveis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066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Consignar impostos existentes no Sector da Saúde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23 milhões de dolares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Impacto negativo</a:t>
                      </a:r>
                      <a:r>
                        <a:rPr lang="pt-PT" sz="1200" baseline="0" dirty="0"/>
                        <a:t> para outros sectores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7602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Introduzir novos mecanismos de financiamento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40 milloes de dolares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200" dirty="0"/>
                        <a:t>Impostos regressivos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60911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456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Questoes chaves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Onde podemos encontrar espaço fiscal a curto e médio prazos?</a:t>
            </a:r>
          </a:p>
          <a:p>
            <a:r>
              <a:rPr lang="pt-PT" dirty="0"/>
              <a:t>Quais são as intervenções a priorizar para a estratégia?</a:t>
            </a:r>
          </a:p>
          <a:p>
            <a:r>
              <a:rPr lang="pt-PT" dirty="0"/>
              <a:t>Que informações adicionais precisamos para finalizar as propostas na estrategia?</a:t>
            </a:r>
          </a:p>
          <a:p>
            <a:r>
              <a:rPr lang="pt-PT" dirty="0"/>
              <a:t>Que mecanismos de consulta teremos que considerar?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C644F-BCCD-4508-8487-37397B0E6A3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6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47800"/>
            <a:ext cx="7162800" cy="4038600"/>
          </a:xfrm>
        </p:spPr>
        <p:txBody>
          <a:bodyPr/>
          <a:lstStyle/>
          <a:p>
            <a:pPr algn="ctr"/>
            <a:r>
              <a:rPr lang="en-US" dirty="0" err="1"/>
              <a:t>Muito</a:t>
            </a:r>
            <a:r>
              <a:rPr lang="en-US" dirty="0"/>
              <a:t> Obrigado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581367-5A07-45C7-9435-A904D42CCC1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998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5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bNumberIsYear val=&quot;0&quot;/&gt;&lt;m_strFormatTime&gt;%#m/%#d/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ISAU_Theme_09_Abirl_201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MISAU_Theme_09_Abirl_2014</Template>
  <TotalTime>8892</TotalTime>
  <Words>961</Words>
  <Application>Microsoft Office PowerPoint</Application>
  <PresentationFormat>On-screen Show (4:3)</PresentationFormat>
  <Paragraphs>134</Paragraphs>
  <Slides>13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MISAU_Theme_09_Abirl_2014</vt:lpstr>
      <vt:lpstr>1_MISAU_Theme_09_Abirl_2014</vt:lpstr>
      <vt:lpstr>think-cell Slide</vt:lpstr>
      <vt:lpstr>ARRECADAÇÃO DE RECEITAS  GTF, 15 de Setembro de 2016</vt:lpstr>
      <vt:lpstr>Conteúdo</vt:lpstr>
      <vt:lpstr>PONTO DE SITUAÇÃO</vt:lpstr>
      <vt:lpstr>Principais fontes de financiamento (REO 2015)</vt:lpstr>
      <vt:lpstr>Donde poderiam ser obtidos fundos adicionais? Os cinco pilares do espaço fiscal</vt:lpstr>
      <vt:lpstr>Avaliando o espaço fiscal</vt:lpstr>
      <vt:lpstr>PowerPoint Presentation</vt:lpstr>
      <vt:lpstr>PowerPoint Presentation</vt:lpstr>
      <vt:lpstr>PowerPoint Presentation</vt:lpstr>
      <vt:lpstr>PowerPoint Presentation</vt:lpstr>
      <vt:lpstr>DISCUSSÃO</vt:lpstr>
      <vt:lpstr>Questoes chaves</vt:lpstr>
      <vt:lpstr>Muito Obrigado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calu</dc:creator>
  <cp:lastModifiedBy>DPC-ES</cp:lastModifiedBy>
  <cp:revision>376</cp:revision>
  <dcterms:created xsi:type="dcterms:W3CDTF">2014-04-08T16:51:05Z</dcterms:created>
  <dcterms:modified xsi:type="dcterms:W3CDTF">2016-09-15T07:40:34Z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TC102862151033</vt:lpwstr>
  </property>
  <property fmtid="{D5CDD505-2E9C-101B-9397-08002B2CF9AE}" pid="3" name="TitusGUID">
    <vt:lpwstr>0219745b-cab4-434a-bf93-a0f790b76cfb</vt:lpwstr>
  </property>
  <property fmtid="{D5CDD505-2E9C-101B-9397-08002B2CF9AE}" pid="4" name="DeloitteCountry">
    <vt:lpwstr>SouthAfrica</vt:lpwstr>
  </property>
  <property fmtid="{D5CDD505-2E9C-101B-9397-08002B2CF9AE}" pid="5" name="DeloitteCompany">
    <vt:lpwstr>DeloitteZA</vt:lpwstr>
  </property>
  <property fmtid="{D5CDD505-2E9C-101B-9397-08002B2CF9AE}" pid="6" name="DeloitteDivision">
    <vt:lpwstr>None</vt:lpwstr>
  </property>
  <property fmtid="{D5CDD505-2E9C-101B-9397-08002B2CF9AE}" pid="7" name="DeloitteBusinessUnit">
    <vt:lpwstr>None</vt:lpwstr>
  </property>
  <property fmtid="{D5CDD505-2E9C-101B-9397-08002B2CF9AE}" pid="8" name="DeloitteServiceLine">
    <vt:lpwstr>None</vt:lpwstr>
  </property>
  <property fmtid="{D5CDD505-2E9C-101B-9397-08002B2CF9AE}" pid="9" name="DeloitteSecurityClassification">
    <vt:lpwstr>Internal</vt:lpwstr>
  </property>
  <property fmtid="{D5CDD505-2E9C-101B-9397-08002B2CF9AE}" pid="10" name="DeloitteSensitivity">
    <vt:lpwstr>FirmPersonalAndConfidential</vt:lpwstr>
  </property>
</Properties>
</file>