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01" r:id="rId2"/>
  </p:sldMasterIdLst>
  <p:notesMasterIdLst>
    <p:notesMasterId r:id="rId18"/>
  </p:notesMasterIdLst>
  <p:handoutMasterIdLst>
    <p:handoutMasterId r:id="rId19"/>
  </p:handoutMasterIdLst>
  <p:sldIdLst>
    <p:sldId id="344" r:id="rId3"/>
    <p:sldId id="582" r:id="rId4"/>
    <p:sldId id="524" r:id="rId5"/>
    <p:sldId id="525" r:id="rId6"/>
    <p:sldId id="527" r:id="rId7"/>
    <p:sldId id="530" r:id="rId8"/>
    <p:sldId id="529" r:id="rId9"/>
    <p:sldId id="501" r:id="rId10"/>
    <p:sldId id="502" r:id="rId11"/>
    <p:sldId id="503" r:id="rId12"/>
    <p:sldId id="528" r:id="rId13"/>
    <p:sldId id="531" r:id="rId14"/>
    <p:sldId id="506" r:id="rId15"/>
    <p:sldId id="532" r:id="rId16"/>
    <p:sldId id="583" r:id="rId17"/>
  </p:sldIdLst>
  <p:sldSz cx="9144000" cy="6858000" type="screen4x3"/>
  <p:notesSz cx="7099300" cy="10234613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0835FD57-0A5A-4230-9D71-8AE993EC12C5}">
          <p14:sldIdLst>
            <p14:sldId id="344"/>
            <p14:sldId id="439"/>
            <p14:sldId id="436"/>
            <p14:sldId id="431"/>
            <p14:sldId id="432"/>
            <p14:sldId id="433"/>
            <p14:sldId id="438"/>
            <p14:sldId id="483"/>
            <p14:sldId id="578"/>
            <p14:sldId id="579"/>
            <p14:sldId id="580"/>
            <p14:sldId id="444"/>
            <p14:sldId id="445"/>
            <p14:sldId id="548"/>
            <p14:sldId id="549"/>
            <p14:sldId id="547"/>
            <p14:sldId id="440"/>
            <p14:sldId id="480"/>
            <p14:sldId id="481"/>
            <p14:sldId id="554"/>
            <p14:sldId id="555"/>
            <p14:sldId id="556"/>
            <p14:sldId id="557"/>
            <p14:sldId id="559"/>
            <p14:sldId id="560"/>
            <p14:sldId id="512"/>
            <p14:sldId id="513"/>
            <p14:sldId id="482"/>
            <p14:sldId id="447"/>
            <p14:sldId id="386"/>
            <p14:sldId id="507"/>
            <p14:sldId id="451"/>
            <p14:sldId id="460"/>
            <p14:sldId id="574"/>
            <p14:sldId id="575"/>
            <p14:sldId id="576"/>
            <p14:sldId id="577"/>
            <p14:sldId id="457"/>
            <p14:sldId id="508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479"/>
            <p14:sldId id="524"/>
            <p14:sldId id="525"/>
            <p14:sldId id="527"/>
            <p14:sldId id="530"/>
            <p14:sldId id="529"/>
            <p14:sldId id="501"/>
            <p14:sldId id="502"/>
            <p14:sldId id="503"/>
            <p14:sldId id="528"/>
            <p14:sldId id="531"/>
            <p14:sldId id="506"/>
            <p14:sldId id="532"/>
            <p14:sldId id="538"/>
          </p14:sldIdLst>
        </p14:section>
        <p14:section name="Untitled Section" id="{5E6A727E-D5E5-4A20-8098-40709662E824}">
          <p14:sldIdLst>
            <p14:sldId id="355"/>
            <p14:sldId id="404"/>
            <p14:sldId id="581"/>
            <p14:sldId id="36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Coe" initials="MC" lastIdx="2" clrIdx="0">
    <p:extLst>
      <p:ext uri="{19B8F6BF-5375-455C-9EA6-DF929625EA0E}">
        <p15:presenceInfo xmlns="" xmlns:p15="http://schemas.microsoft.com/office/powerpoint/2012/main" userId="cbd3acc83ccaf3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ED4EC"/>
    <a:srgbClr val="66FF99"/>
    <a:srgbClr val="99FF66"/>
    <a:srgbClr val="0E1E30"/>
    <a:srgbClr val="99FF33"/>
    <a:srgbClr val="5A92DC"/>
    <a:srgbClr val="FFFF99"/>
    <a:srgbClr val="9900CC"/>
    <a:srgbClr val="FF9999"/>
    <a:srgbClr val="FFCC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706" autoAdjust="0"/>
    <p:restoredTop sz="91379" autoAdjust="0"/>
  </p:normalViewPr>
  <p:slideViewPr>
    <p:cSldViewPr>
      <p:cViewPr>
        <p:scale>
          <a:sx n="125" d="100"/>
          <a:sy n="125" d="100"/>
        </p:scale>
        <p:origin x="-1224" y="31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70" d="100"/>
        <a:sy n="170" d="100"/>
      </p:scale>
      <p:origin x="0" y="-2064"/>
    </p:cViewPr>
  </p:sorterViewPr>
  <p:notesViewPr>
    <p:cSldViewPr>
      <p:cViewPr varScale="1">
        <p:scale>
          <a:sx n="48" d="100"/>
          <a:sy n="48" d="100"/>
        </p:scale>
        <p:origin x="2898" y="66"/>
      </p:cViewPr>
      <p:guideLst>
        <p:guide orient="horz" pos="3224"/>
        <p:guide pos="223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58581CA-AAD2-4941-92FC-4DC0D81572F3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D14D20C-319D-4C23-B994-72E184C2A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3120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A73A2B7-F34F-4ACF-A767-AB68EC297F25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6" tIns="49518" rIns="99036" bIns="4951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9036" tIns="49518" rIns="99036" bIns="4951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95C91D0-5C77-4C04-8F16-C8BAF4FF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3140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759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600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88938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88"/>
            <a:ext cx="235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8" y="1589088"/>
            <a:ext cx="2976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5" y="6515100"/>
            <a:ext cx="4535488" cy="304800"/>
          </a:xfrm>
        </p:spPr>
        <p:txBody>
          <a:bodyPr/>
          <a:lstStyle>
            <a:lvl1pPr>
              <a:defRPr sz="140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0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684416-C315-4824-8F13-10322F6A0E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5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279277-4E9E-4368-983E-DA0225885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B0D0E-C6F3-4D20-AC26-7A6155750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399CF-C11F-4745-BA9B-509E18385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81367-5A07-45C7-9435-A904D42CC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0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0"/>
            <a:ext cx="1619250" cy="260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CE3B89-7983-4489-B35A-F63A1EF9E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415088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3" y="6600825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58EA89-30C3-4774-BB45-96DD02CF2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2E245D-4276-4BD0-9613-CE346458D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412DC-56B6-40F6-8CAA-8E522B159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3" y="95250"/>
            <a:ext cx="2166937" cy="6457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95250"/>
            <a:ext cx="6348413" cy="6457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2EA9B3-22BC-4573-851C-2043CDD72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5" y="63912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1" y="388940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90"/>
            <a:ext cx="235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000000"/>
                </a:solidFill>
                <a:latin typeface="Arial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9" y="1589088"/>
            <a:ext cx="2976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000000"/>
                </a:solidFill>
                <a:latin typeface="Arial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6" y="6515100"/>
            <a:ext cx="4535488" cy="304800"/>
          </a:xfrm>
        </p:spPr>
        <p:txBody>
          <a:bodyPr/>
          <a:lstStyle>
            <a:lvl1pPr>
              <a:defRPr sz="105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808080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2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684416-C315-4824-8F13-10322F6A0E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7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4845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9345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279277-4E9E-4368-983E-DA0225885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2276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47800"/>
            <a:ext cx="4162425" cy="478951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6" y="1447800"/>
            <a:ext cx="4162425" cy="478951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B0D0E-C6F3-4D20-AC26-7A6155750D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23426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7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399CF-C11F-4745-BA9B-509E18385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521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7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81367-5A07-45C7-9435-A904D42CCC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4394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1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0"/>
            <a:ext cx="1619250" cy="260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CE3B89-7983-4489-B35A-F63A1EF9E3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193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6" y="6415090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4" y="6600827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58EA89-30C3-4774-BB45-96DD02CF24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3210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2E245D-4276-4BD0-9613-CE346458DE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1368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412DC-56B6-40F6-8CAA-8E522B159F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1068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4" y="95250"/>
            <a:ext cx="2166937" cy="6457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95250"/>
            <a:ext cx="6348413" cy="6457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2EA9B3-22BC-4573-851C-2043CDD721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010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6" y="63912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115804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2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="" xmlns:p14="http://schemas.microsoft.com/office/powerpoint/2010/main" val="408710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="" xmlns:p14="http://schemas.microsoft.com/office/powerpoint/2010/main" val="35217306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5357" name="think-cell Slide" r:id="rId17" imgW="360" imgH="360" progId="">
              <p:embed/>
            </p:oleObj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0"/>
            <a:ext cx="645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F364195-4E88-4871-B325-B985840FE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/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p:oleObj spid="_x0000_s34891" name="think-cell Slide" r:id="rId17" imgW="360" imgH="360" progId="">
              <p:embed/>
            </p:oleObj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0"/>
            <a:ext cx="645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7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7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5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7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F364195-4E88-4871-B325-B985840FEC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316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500">
          <a:solidFill>
            <a:schemeClr val="tx1"/>
          </a:solidFill>
          <a:latin typeface="+mn-lt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chemeClr val="tx1"/>
          </a:solidFill>
          <a:latin typeface="+mn-lt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2800"/>
            <a:ext cx="7467600" cy="1985546"/>
          </a:xfrm>
          <a:solidFill>
            <a:srgbClr val="92D050"/>
          </a:solidFill>
        </p:spPr>
        <p:txBody>
          <a:bodyPr/>
          <a:lstStyle/>
          <a:p>
            <a:pPr>
              <a:defRPr/>
            </a:pPr>
            <a:r>
              <a:rPr lang="pt-PT" sz="2400" dirty="0" smtClean="0"/>
              <a:t>EFICIÊNCIA TÉCNICA</a:t>
            </a:r>
            <a:r>
              <a:rPr lang="pt-PT" sz="2400" dirty="0" smtClean="0"/>
              <a:t/>
            </a:r>
            <a:br>
              <a:rPr lang="pt-PT" sz="2400" dirty="0" smtClean="0"/>
            </a:br>
            <a:r>
              <a:rPr lang="pt-PT" sz="2400" dirty="0">
                <a:solidFill>
                  <a:schemeClr val="bg1"/>
                </a:solidFill>
              </a:rPr>
              <a:t/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 smtClean="0">
                <a:solidFill>
                  <a:schemeClr val="bg1"/>
                </a:solidFill>
              </a:rPr>
              <a:t>GTF, 15 de Setembro de 2016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E4D5B0D-1974-483B-B0C7-8468A183AD99}" type="slidenum">
              <a:rPr lang="pt-PT" smtClean="0">
                <a:latin typeface="Arial" charset="0"/>
              </a:rPr>
              <a:pPr/>
              <a:t>1</a:t>
            </a:fld>
            <a:endParaRPr lang="pt-PT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984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500" dirty="0" smtClean="0"/>
              <a:t>Conteúdos</a:t>
            </a:r>
            <a:endParaRPr lang="pt-PT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Definição de eficiência técnica;</a:t>
            </a:r>
          </a:p>
          <a:p>
            <a:r>
              <a:rPr lang="pt-PT" dirty="0" smtClean="0"/>
              <a:t>Abordagem da eficiência em Moçambique;</a:t>
            </a:r>
            <a:endParaRPr lang="pt-PT" dirty="0" smtClean="0"/>
          </a:p>
          <a:p>
            <a:r>
              <a:rPr lang="pt-PT" dirty="0" smtClean="0"/>
              <a:t>Principais causas de ineficiência;</a:t>
            </a:r>
          </a:p>
          <a:p>
            <a:r>
              <a:rPr lang="pt-PT" dirty="0" smtClean="0"/>
              <a:t>Questões chave.</a:t>
            </a:r>
            <a:endParaRPr lang="pt-PT" dirty="0" smtClean="0"/>
          </a:p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</a:t>
            </a:r>
            <a:r>
              <a:rPr lang="pt-PT" dirty="0" smtClean="0"/>
              <a:t> </a:t>
            </a:r>
            <a:r>
              <a:rPr lang="pt-PT" dirty="0"/>
              <a:t>que </a:t>
            </a:r>
            <a:r>
              <a:rPr lang="pt-PT" dirty="0" smtClean="0"/>
              <a:t>é eficiência técnica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Ganhos de eficiência têm potencial para melhorar significativamente o desempenho do sistema de saúde, assegurando uma melhor capacidade de absorção, libertando fundos para mais serviços</a:t>
            </a:r>
          </a:p>
          <a:p>
            <a:endParaRPr lang="pt-PT" dirty="0"/>
          </a:p>
          <a:p>
            <a:r>
              <a:rPr lang="pt-PT" dirty="0"/>
              <a:t>O relatório de 2010 da OMS sobre financiamento da saúde estimou que 20% a 40% dos recursos da saúde estão a der desperdiçados e identificar as dez causas principais de ineficiência no sector da saúde: </a:t>
            </a:r>
          </a:p>
          <a:p>
            <a:pPr lvl="1"/>
            <a:r>
              <a:rPr lang="pt-PT" dirty="0"/>
              <a:t>1) uso deficitário de genéricos e preços de medicamentos mais elevados do que o necessário, </a:t>
            </a:r>
          </a:p>
          <a:p>
            <a:pPr lvl="1"/>
            <a:r>
              <a:rPr lang="pt-PT" dirty="0"/>
              <a:t>2) uso de medicamentos contrafeitos e abaixo dos padrões, </a:t>
            </a:r>
          </a:p>
          <a:p>
            <a:pPr lvl="1"/>
            <a:r>
              <a:rPr lang="pt-PT" dirty="0"/>
              <a:t>3) uso desapropriado e ineficaz de medicamentos, </a:t>
            </a:r>
          </a:p>
          <a:p>
            <a:pPr lvl="1"/>
            <a:r>
              <a:rPr lang="pt-PT" dirty="0"/>
              <a:t>4) uso abusivo de serviços (equipamento, investigações, procedimentos), </a:t>
            </a:r>
          </a:p>
          <a:p>
            <a:pPr lvl="1"/>
            <a:r>
              <a:rPr lang="pt-PT" dirty="0"/>
              <a:t>5) mix de RH desapropriado, pessoal desmotivado, </a:t>
            </a:r>
          </a:p>
          <a:p>
            <a:pPr lvl="1"/>
            <a:r>
              <a:rPr lang="pt-PT" dirty="0"/>
              <a:t>6) duração da estadia no hospital desapropriada, </a:t>
            </a:r>
          </a:p>
          <a:p>
            <a:pPr lvl="1"/>
            <a:r>
              <a:rPr lang="pt-PT" dirty="0"/>
              <a:t>7) dimensão desapropriada dos hospitais, </a:t>
            </a:r>
          </a:p>
          <a:p>
            <a:pPr lvl="1"/>
            <a:r>
              <a:rPr lang="pt-PT" dirty="0"/>
              <a:t>8) erros médicos e qualidade de cuidados abaixo do ideal, </a:t>
            </a:r>
          </a:p>
          <a:p>
            <a:pPr lvl="1"/>
            <a:r>
              <a:rPr lang="pt-PT" dirty="0"/>
              <a:t>9) fugas nas despesas e nas receitas do sistema de saúde, </a:t>
            </a:r>
          </a:p>
          <a:p>
            <a:pPr lvl="1"/>
            <a:r>
              <a:rPr lang="pt-PT" dirty="0"/>
              <a:t>10) mix ineficiente de intervenções de saúde.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279277-4E9E-4368-983E-DA0225885F6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42744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95250"/>
            <a:ext cx="7315200" cy="1200150"/>
          </a:xfrm>
        </p:spPr>
        <p:txBody>
          <a:bodyPr/>
          <a:lstStyle/>
          <a:p>
            <a:r>
              <a:rPr lang="pt-PT" dirty="0"/>
              <a:t>Quão eficiente é o sistema Moçambicano?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1371600"/>
            <a:ext cx="3200400" cy="2743200"/>
          </a:xfrm>
        </p:spPr>
        <p:txBody>
          <a:bodyPr/>
          <a:lstStyle/>
          <a:p>
            <a:pPr lvl="1"/>
            <a:r>
              <a:rPr lang="pt-PT" dirty="0"/>
              <a:t>Etiópia e Níger despendem menos per capita que Moçambique e tem menor índice de mortalidade infantil</a:t>
            </a:r>
          </a:p>
          <a:p>
            <a:pPr lvl="1"/>
            <a:endParaRPr lang="pt-PT" dirty="0"/>
          </a:p>
          <a:p>
            <a:pPr lvl="1"/>
            <a:r>
              <a:rPr lang="pt-PT" dirty="0"/>
              <a:t>Etiópia e Madagáscar tem menores índices de mortalidade maternal comparados com Moçambique, e com orçamentos menores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167" t="24814" r="48333" b="10000"/>
          <a:stretch/>
        </p:blipFill>
        <p:spPr>
          <a:xfrm>
            <a:off x="1143000" y="1295399"/>
            <a:ext cx="4876800" cy="55020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41398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Principais causas de ineficiência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090" y="1905000"/>
            <a:ext cx="8372475" cy="3429000"/>
          </a:xfrm>
        </p:spPr>
        <p:txBody>
          <a:bodyPr/>
          <a:lstStyle/>
          <a:p>
            <a:pPr lvl="0"/>
            <a:r>
              <a:rPr lang="pt-PT" dirty="0"/>
              <a:t>Peso insuficiente dos cuidados de saúde vs. administração na alocação de recursos do sector da saúde como um todo (incluindo todas as instituições de apoio e coordenação)</a:t>
            </a:r>
            <a:endParaRPr lang="en-US" dirty="0"/>
          </a:p>
          <a:p>
            <a:pPr lvl="0"/>
            <a:r>
              <a:rPr lang="pt-PT" dirty="0"/>
              <a:t>Concentração excessiva de recursos humanos e financeiros na Cidade de Maputo vs. maiores focos de procura (por exemplo em Nampula e na Zambézia)</a:t>
            </a:r>
            <a:endParaRPr lang="en-US" dirty="0"/>
          </a:p>
          <a:p>
            <a:pPr lvl="0"/>
            <a:r>
              <a:rPr lang="pt-PT" dirty="0"/>
              <a:t>Gestão ineficiente da cadeia centralizada de abastecimento de medicamentos</a:t>
            </a:r>
            <a:endParaRPr lang="en-US" dirty="0"/>
          </a:p>
          <a:p>
            <a:pPr lvl="0"/>
            <a:r>
              <a:rPr lang="pt-PT" dirty="0"/>
              <a:t>Distribuição ineficaz de medicamentos nas farmácias públicas resultando em falta de stock crónica e apropriação indevida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875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Principais causas de ineficiência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92263"/>
            <a:ext cx="8372475" cy="4724400"/>
          </a:xfrm>
        </p:spPr>
        <p:txBody>
          <a:bodyPr/>
          <a:lstStyle/>
          <a:p>
            <a:pPr lvl="0"/>
            <a:r>
              <a:rPr lang="pt-PT" dirty="0"/>
              <a:t>Fala de uso da análise da carga da doença resultando num mix de condições a serem tratadas abaixo do ideal</a:t>
            </a:r>
            <a:endParaRPr lang="en-US" dirty="0"/>
          </a:p>
          <a:p>
            <a:pPr lvl="0"/>
            <a:r>
              <a:rPr lang="pt-PT" dirty="0"/>
              <a:t>Foco insuficiente em comportamentos e medidas preventivas tais como água limpa, saneamento, higiene, nutrição, redução do risco de calamidades e desigualdade de género resultando em muitos casos de doenças evitáveis nas unidades de saúde</a:t>
            </a:r>
            <a:endParaRPr lang="en-US" dirty="0"/>
          </a:p>
          <a:p>
            <a:pPr lvl="0"/>
            <a:r>
              <a:rPr lang="pt-PT" dirty="0"/>
              <a:t>Práticas relacionadas com a corrupção, resultando num reporte deficitário dos fundos próprios, a imposição de taxas de utilização ilícitas e a adjudicação de contratos objecto de concurso público a fornecedores com uma ma relação qualidade preço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64579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95250"/>
            <a:ext cx="7315200" cy="1200150"/>
          </a:xfrm>
        </p:spPr>
        <p:txBody>
          <a:bodyPr/>
          <a:lstStyle/>
          <a:p>
            <a:r>
              <a:rPr lang="pt-PT" dirty="0"/>
              <a:t>EXEMPLO DOS RECURSOS HUMANOS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PT" dirty="0"/>
              <a:t>Os poucos RHS distribuídos de modo ineficiente, i.e. não são colocados nos locais aonde há mais procura dos seus serviços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PT" dirty="0"/>
              <a:t>No caso das ESMI, em Moçambique (2015):</a:t>
            </a:r>
          </a:p>
          <a:p>
            <a:pPr lvl="1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desigualdades na sua carga média de trabalho, entre as Províncias;</a:t>
            </a:r>
          </a:p>
          <a:p>
            <a:pPr lvl="1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desigualdades na sua carga média de trabalho, entre os Distritos</a:t>
            </a:r>
          </a:p>
          <a:p>
            <a:pPr lvl="1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diversos distritos há uma sobrecarga de trabalho</a:t>
            </a:r>
            <a:endParaRPr lang="pt-PT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456889"/>
            <a:ext cx="5319562" cy="31394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5800" y="3872443"/>
            <a:ext cx="2458065" cy="24622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400" dirty="0"/>
              <a:t>Uma análise recente no ambito do PER estima que uma melhor alocação de pessoal com base na carga de trabalho pode levar a ganhos de eficiência de sete por cento do défice de financiamento de 53 USD per capita para financiar um pacote de serviços essenciais.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209337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04800"/>
            <a:ext cx="7010400" cy="2209800"/>
          </a:xfrm>
        </p:spPr>
        <p:txBody>
          <a:bodyPr>
            <a:noAutofit/>
          </a:bodyPr>
          <a:lstStyle/>
          <a:p>
            <a:r>
              <a:rPr lang="pt-PT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fraquezas da formação inicial são substituídas por uma serie de formações “em serviço” que contribuem para o alto índice de  absentismo</a:t>
            </a:r>
            <a:endParaRPr lang="pt-PT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3048000"/>
            <a:ext cx="7698607" cy="10539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6866" y="4702497"/>
            <a:ext cx="73200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Fonte: Results of 2014 Service Delivery Indicator Survey, Mozambique (Banco Mundial)</a:t>
            </a:r>
            <a:endParaRPr lang="pt-PT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7599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81000"/>
            <a:ext cx="7467600" cy="994172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P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Descentralização e pressão política local:</a:t>
            </a:r>
            <a:br>
              <a:rPr lang="pt-P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PT" sz="23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Alocação de profissionais para novas US em zonas de baixa densidade populacional pode originar situações de baixa produtividade</a:t>
            </a:r>
            <a:endParaRPr lang="pt-PT" sz="2325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42" y="2182925"/>
            <a:ext cx="7334450" cy="38246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55733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95400"/>
            <a:ext cx="8145379" cy="1268016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P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Descentralização e pressão política local:</a:t>
            </a:r>
            <a:br>
              <a:rPr lang="pt-P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PT" sz="23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Contratação – pouco controlada - de trabalhadores do Regime Geral pode contribuir para a escassez de financiamento disponível para a contratação dos profissionais do Regime Específico</a:t>
            </a:r>
            <a:endParaRPr lang="pt-PT" sz="2325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3401585"/>
            <a:ext cx="7808573" cy="13394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42637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95250"/>
            <a:ext cx="7162800" cy="1200150"/>
          </a:xfrm>
        </p:spPr>
        <p:txBody>
          <a:bodyPr/>
          <a:lstStyle/>
          <a:p>
            <a:r>
              <a:rPr lang="pt-PT" dirty="0"/>
              <a:t>EFICIENCIA DA AJUDA EXTERNA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Grande parte da ajuda financeira dos doadores não e canalizada via </a:t>
            </a:r>
            <a:r>
              <a:rPr lang="pt-PT" dirty="0" err="1"/>
              <a:t>on</a:t>
            </a:r>
            <a:r>
              <a:rPr lang="pt-PT" dirty="0"/>
              <a:t>-budget</a:t>
            </a:r>
          </a:p>
          <a:p>
            <a:r>
              <a:rPr lang="pt-PT" dirty="0"/>
              <a:t>Frequentes atrasos nos desembolsos dos fundos </a:t>
            </a:r>
            <a:r>
              <a:rPr lang="pt-PT" dirty="0" err="1"/>
              <a:t>on</a:t>
            </a:r>
            <a:r>
              <a:rPr lang="pt-PT" dirty="0"/>
              <a:t>-budget levam a redução do nível de execução orçamental</a:t>
            </a:r>
          </a:p>
          <a:p>
            <a:r>
              <a:rPr lang="pt-PT" dirty="0"/>
              <a:t>Dinheiro poderia ser direcionado para cobrir lacunas para o fortalecimento do sistema de saúde</a:t>
            </a:r>
          </a:p>
          <a:p>
            <a:endParaRPr lang="pt-PT" dirty="0"/>
          </a:p>
          <a:p>
            <a:r>
              <a:rPr lang="pt-PT" dirty="0"/>
              <a:t>Planeamento estratégico com parceiros para uso da ajuda dos doadores no reforço dos sistemas de saúde, incluindo capacitação, monitorização e avaliação, e apoio na </a:t>
            </a:r>
            <a:r>
              <a:rPr lang="pt-PT" dirty="0" err="1"/>
              <a:t>concepção</a:t>
            </a:r>
            <a:r>
              <a:rPr lang="pt-PT" dirty="0"/>
              <a:t> de reformas centradas no financiamento sustentável da saúde a partir de fontes domésticas; permitindo a formulação de mecanismos inovadores para melhorar o desempenho do pessoal de saúde e outros </a:t>
            </a:r>
            <a:r>
              <a:rPr lang="pt-PT" dirty="0" err="1"/>
              <a:t>aspectos</a:t>
            </a:r>
            <a:r>
              <a:rPr lang="pt-PT" dirty="0"/>
              <a:t> para melhorar o desempenho do sistema. (Recomendação PER)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011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pt-PT" smtClean="0">
                <a:solidFill>
                  <a:srgbClr val="000000"/>
                </a:solidFill>
                <a:latin typeface="Arial" charset="0"/>
              </a:rPr>
              <a:pPr/>
              <a:t>12</a:t>
            </a:fld>
            <a:endParaRPr lang="pt-PT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86374" y="1387141"/>
            <a:ext cx="8357626" cy="4418068"/>
            <a:chOff x="786374" y="1263074"/>
            <a:chExt cx="8357626" cy="4418068"/>
          </a:xfrm>
        </p:grpSpPr>
        <p:grpSp>
          <p:nvGrpSpPr>
            <p:cNvPr id="5" name="Group 4"/>
            <p:cNvGrpSpPr/>
            <p:nvPr/>
          </p:nvGrpSpPr>
          <p:grpSpPr>
            <a:xfrm>
              <a:off x="927837" y="1344168"/>
              <a:ext cx="8216163" cy="4336974"/>
              <a:chOff x="927837" y="1344168"/>
              <a:chExt cx="8216163" cy="4336974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1592336" y="1412175"/>
                <a:ext cx="7323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800" b="1" i="0" dirty="0">
                    <a:solidFill>
                      <a:srgbClr val="000000"/>
                    </a:solidFill>
                  </a:rPr>
                  <a:t>3. Melhorar a eficiência do uso de recursos no sector da saúde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759638" y="2332950"/>
                <a:ext cx="73843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600" b="1" i="0" dirty="0">
                    <a:solidFill>
                      <a:srgbClr val="000000"/>
                    </a:solidFill>
                  </a:rPr>
                  <a:t>Introduzir um sistema de monitorização de recursos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759638" y="4752927"/>
                <a:ext cx="73843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600" b="1" i="0" dirty="0">
                    <a:solidFill>
                      <a:srgbClr val="000000"/>
                    </a:solidFill>
                  </a:rPr>
                  <a:t>Definir um plano de desembolsos de doadores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751702" y="3515881"/>
                <a:ext cx="73843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600" b="1" i="0" dirty="0">
                    <a:solidFill>
                      <a:srgbClr val="000000"/>
                    </a:solidFill>
                  </a:rPr>
                  <a:t>Avaliar o potencial de subcontratação</a:t>
                </a:r>
              </a:p>
            </p:txBody>
          </p:sp>
          <p:grpSp>
            <p:nvGrpSpPr>
              <p:cNvPr id="65" name="Group 4"/>
              <p:cNvGrpSpPr>
                <a:grpSpLocks noChangeAspect="1"/>
              </p:cNvGrpSpPr>
              <p:nvPr/>
            </p:nvGrpSpPr>
            <p:grpSpPr bwMode="auto">
              <a:xfrm>
                <a:off x="927837" y="1344168"/>
                <a:ext cx="454750" cy="486446"/>
                <a:chOff x="284" y="283"/>
                <a:chExt cx="842" cy="1133"/>
              </a:xfrm>
              <a:solidFill>
                <a:schemeClr val="bg1"/>
              </a:solidFill>
            </p:grpSpPr>
            <p:sp>
              <p:nvSpPr>
                <p:cNvPr id="66" name="Freeform 5"/>
                <p:cNvSpPr>
                  <a:spLocks/>
                </p:cNvSpPr>
                <p:nvPr/>
              </p:nvSpPr>
              <p:spPr bwMode="auto">
                <a:xfrm>
                  <a:off x="284" y="1337"/>
                  <a:ext cx="842" cy="79"/>
                </a:xfrm>
                <a:custGeom>
                  <a:avLst/>
                  <a:gdLst>
                    <a:gd name="T0" fmla="*/ 1684 w 1684"/>
                    <a:gd name="T1" fmla="*/ 88 h 159"/>
                    <a:gd name="T2" fmla="*/ 1682 w 1684"/>
                    <a:gd name="T3" fmla="*/ 100 h 159"/>
                    <a:gd name="T4" fmla="*/ 1679 w 1684"/>
                    <a:gd name="T5" fmla="*/ 111 h 159"/>
                    <a:gd name="T6" fmla="*/ 1673 w 1684"/>
                    <a:gd name="T7" fmla="*/ 121 h 159"/>
                    <a:gd name="T8" fmla="*/ 1667 w 1684"/>
                    <a:gd name="T9" fmla="*/ 131 h 159"/>
                    <a:gd name="T10" fmla="*/ 1659 w 1684"/>
                    <a:gd name="T11" fmla="*/ 138 h 159"/>
                    <a:gd name="T12" fmla="*/ 1650 w 1684"/>
                    <a:gd name="T13" fmla="*/ 146 h 159"/>
                    <a:gd name="T14" fmla="*/ 1640 w 1684"/>
                    <a:gd name="T15" fmla="*/ 152 h 159"/>
                    <a:gd name="T16" fmla="*/ 1629 w 1684"/>
                    <a:gd name="T17" fmla="*/ 156 h 159"/>
                    <a:gd name="T18" fmla="*/ 1617 w 1684"/>
                    <a:gd name="T19" fmla="*/ 159 h 159"/>
                    <a:gd name="T20" fmla="*/ 1606 w 1684"/>
                    <a:gd name="T21" fmla="*/ 159 h 159"/>
                    <a:gd name="T22" fmla="*/ 71 w 1684"/>
                    <a:gd name="T23" fmla="*/ 159 h 159"/>
                    <a:gd name="T24" fmla="*/ 59 w 1684"/>
                    <a:gd name="T25" fmla="*/ 158 h 159"/>
                    <a:gd name="T26" fmla="*/ 48 w 1684"/>
                    <a:gd name="T27" fmla="*/ 154 h 159"/>
                    <a:gd name="T28" fmla="*/ 38 w 1684"/>
                    <a:gd name="T29" fmla="*/ 148 h 159"/>
                    <a:gd name="T30" fmla="*/ 28 w 1684"/>
                    <a:gd name="T31" fmla="*/ 142 h 159"/>
                    <a:gd name="T32" fmla="*/ 21 w 1684"/>
                    <a:gd name="T33" fmla="*/ 135 h 159"/>
                    <a:gd name="T34" fmla="*/ 13 w 1684"/>
                    <a:gd name="T35" fmla="*/ 125 h 159"/>
                    <a:gd name="T36" fmla="*/ 7 w 1684"/>
                    <a:gd name="T37" fmla="*/ 115 h 159"/>
                    <a:gd name="T38" fmla="*/ 4 w 1684"/>
                    <a:gd name="T39" fmla="*/ 104 h 159"/>
                    <a:gd name="T40" fmla="*/ 0 w 1684"/>
                    <a:gd name="T41" fmla="*/ 92 h 159"/>
                    <a:gd name="T42" fmla="*/ 0 w 1684"/>
                    <a:gd name="T43" fmla="*/ 81 h 159"/>
                    <a:gd name="T44" fmla="*/ 0 w 1684"/>
                    <a:gd name="T45" fmla="*/ 67 h 159"/>
                    <a:gd name="T46" fmla="*/ 4 w 1684"/>
                    <a:gd name="T47" fmla="*/ 56 h 159"/>
                    <a:gd name="T48" fmla="*/ 7 w 1684"/>
                    <a:gd name="T49" fmla="*/ 46 h 159"/>
                    <a:gd name="T50" fmla="*/ 13 w 1684"/>
                    <a:gd name="T51" fmla="*/ 37 h 159"/>
                    <a:gd name="T52" fmla="*/ 21 w 1684"/>
                    <a:gd name="T53" fmla="*/ 27 h 159"/>
                    <a:gd name="T54" fmla="*/ 28 w 1684"/>
                    <a:gd name="T55" fmla="*/ 19 h 159"/>
                    <a:gd name="T56" fmla="*/ 38 w 1684"/>
                    <a:gd name="T57" fmla="*/ 12 h 159"/>
                    <a:gd name="T58" fmla="*/ 48 w 1684"/>
                    <a:gd name="T59" fmla="*/ 8 h 159"/>
                    <a:gd name="T60" fmla="*/ 59 w 1684"/>
                    <a:gd name="T61" fmla="*/ 4 h 159"/>
                    <a:gd name="T62" fmla="*/ 71 w 1684"/>
                    <a:gd name="T63" fmla="*/ 2 h 159"/>
                    <a:gd name="T64" fmla="*/ 1606 w 1684"/>
                    <a:gd name="T65" fmla="*/ 0 h 159"/>
                    <a:gd name="T66" fmla="*/ 1617 w 1684"/>
                    <a:gd name="T67" fmla="*/ 2 h 159"/>
                    <a:gd name="T68" fmla="*/ 1629 w 1684"/>
                    <a:gd name="T69" fmla="*/ 4 h 159"/>
                    <a:gd name="T70" fmla="*/ 1640 w 1684"/>
                    <a:gd name="T71" fmla="*/ 8 h 159"/>
                    <a:gd name="T72" fmla="*/ 1650 w 1684"/>
                    <a:gd name="T73" fmla="*/ 13 h 159"/>
                    <a:gd name="T74" fmla="*/ 1659 w 1684"/>
                    <a:gd name="T75" fmla="*/ 21 h 159"/>
                    <a:gd name="T76" fmla="*/ 1667 w 1684"/>
                    <a:gd name="T77" fmla="*/ 29 h 159"/>
                    <a:gd name="T78" fmla="*/ 1673 w 1684"/>
                    <a:gd name="T79" fmla="*/ 38 h 159"/>
                    <a:gd name="T80" fmla="*/ 1679 w 1684"/>
                    <a:gd name="T81" fmla="*/ 50 h 159"/>
                    <a:gd name="T82" fmla="*/ 1682 w 1684"/>
                    <a:gd name="T83" fmla="*/ 60 h 159"/>
                    <a:gd name="T84" fmla="*/ 1684 w 1684"/>
                    <a:gd name="T85" fmla="*/ 7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684" h="159">
                      <a:moveTo>
                        <a:pt x="1684" y="81"/>
                      </a:moveTo>
                      <a:lnTo>
                        <a:pt x="1684" y="85"/>
                      </a:lnTo>
                      <a:lnTo>
                        <a:pt x="1684" y="88"/>
                      </a:lnTo>
                      <a:lnTo>
                        <a:pt x="1684" y="92"/>
                      </a:lnTo>
                      <a:lnTo>
                        <a:pt x="1682" y="96"/>
                      </a:lnTo>
                      <a:lnTo>
                        <a:pt x="1682" y="100"/>
                      </a:lnTo>
                      <a:lnTo>
                        <a:pt x="1681" y="104"/>
                      </a:lnTo>
                      <a:lnTo>
                        <a:pt x="1681" y="108"/>
                      </a:lnTo>
                      <a:lnTo>
                        <a:pt x="1679" y="111"/>
                      </a:lnTo>
                      <a:lnTo>
                        <a:pt x="1677" y="115"/>
                      </a:lnTo>
                      <a:lnTo>
                        <a:pt x="1675" y="117"/>
                      </a:lnTo>
                      <a:lnTo>
                        <a:pt x="1673" y="121"/>
                      </a:lnTo>
                      <a:lnTo>
                        <a:pt x="1671" y="125"/>
                      </a:lnTo>
                      <a:lnTo>
                        <a:pt x="1669" y="127"/>
                      </a:lnTo>
                      <a:lnTo>
                        <a:pt x="1667" y="131"/>
                      </a:lnTo>
                      <a:lnTo>
                        <a:pt x="1663" y="135"/>
                      </a:lnTo>
                      <a:lnTo>
                        <a:pt x="1661" y="136"/>
                      </a:lnTo>
                      <a:lnTo>
                        <a:pt x="1659" y="138"/>
                      </a:lnTo>
                      <a:lnTo>
                        <a:pt x="1656" y="142"/>
                      </a:lnTo>
                      <a:lnTo>
                        <a:pt x="1652" y="144"/>
                      </a:lnTo>
                      <a:lnTo>
                        <a:pt x="1650" y="146"/>
                      </a:lnTo>
                      <a:lnTo>
                        <a:pt x="1646" y="148"/>
                      </a:lnTo>
                      <a:lnTo>
                        <a:pt x="1642" y="150"/>
                      </a:lnTo>
                      <a:lnTo>
                        <a:pt x="1640" y="152"/>
                      </a:lnTo>
                      <a:lnTo>
                        <a:pt x="1636" y="154"/>
                      </a:lnTo>
                      <a:lnTo>
                        <a:pt x="1633" y="156"/>
                      </a:lnTo>
                      <a:lnTo>
                        <a:pt x="1629" y="156"/>
                      </a:lnTo>
                      <a:lnTo>
                        <a:pt x="1625" y="158"/>
                      </a:lnTo>
                      <a:lnTo>
                        <a:pt x="1621" y="158"/>
                      </a:lnTo>
                      <a:lnTo>
                        <a:pt x="1617" y="159"/>
                      </a:lnTo>
                      <a:lnTo>
                        <a:pt x="1613" y="159"/>
                      </a:lnTo>
                      <a:lnTo>
                        <a:pt x="1609" y="159"/>
                      </a:lnTo>
                      <a:lnTo>
                        <a:pt x="1606" y="159"/>
                      </a:lnTo>
                      <a:lnTo>
                        <a:pt x="78" y="159"/>
                      </a:lnTo>
                      <a:lnTo>
                        <a:pt x="75" y="159"/>
                      </a:lnTo>
                      <a:lnTo>
                        <a:pt x="71" y="159"/>
                      </a:lnTo>
                      <a:lnTo>
                        <a:pt x="67" y="159"/>
                      </a:lnTo>
                      <a:lnTo>
                        <a:pt x="63" y="158"/>
                      </a:lnTo>
                      <a:lnTo>
                        <a:pt x="59" y="158"/>
                      </a:lnTo>
                      <a:lnTo>
                        <a:pt x="55" y="156"/>
                      </a:lnTo>
                      <a:lnTo>
                        <a:pt x="52" y="156"/>
                      </a:lnTo>
                      <a:lnTo>
                        <a:pt x="48" y="154"/>
                      </a:lnTo>
                      <a:lnTo>
                        <a:pt x="44" y="152"/>
                      </a:lnTo>
                      <a:lnTo>
                        <a:pt x="42" y="150"/>
                      </a:lnTo>
                      <a:lnTo>
                        <a:pt x="38" y="148"/>
                      </a:lnTo>
                      <a:lnTo>
                        <a:pt x="34" y="146"/>
                      </a:lnTo>
                      <a:lnTo>
                        <a:pt x="32" y="144"/>
                      </a:lnTo>
                      <a:lnTo>
                        <a:pt x="28" y="142"/>
                      </a:lnTo>
                      <a:lnTo>
                        <a:pt x="27" y="138"/>
                      </a:lnTo>
                      <a:lnTo>
                        <a:pt x="23" y="136"/>
                      </a:lnTo>
                      <a:lnTo>
                        <a:pt x="21" y="135"/>
                      </a:lnTo>
                      <a:lnTo>
                        <a:pt x="17" y="131"/>
                      </a:lnTo>
                      <a:lnTo>
                        <a:pt x="15" y="127"/>
                      </a:lnTo>
                      <a:lnTo>
                        <a:pt x="13" y="125"/>
                      </a:lnTo>
                      <a:lnTo>
                        <a:pt x="11" y="121"/>
                      </a:lnTo>
                      <a:lnTo>
                        <a:pt x="9" y="117"/>
                      </a:lnTo>
                      <a:lnTo>
                        <a:pt x="7" y="115"/>
                      </a:lnTo>
                      <a:lnTo>
                        <a:pt x="5" y="111"/>
                      </a:lnTo>
                      <a:lnTo>
                        <a:pt x="5" y="108"/>
                      </a:lnTo>
                      <a:lnTo>
                        <a:pt x="4" y="104"/>
                      </a:lnTo>
                      <a:lnTo>
                        <a:pt x="2" y="100"/>
                      </a:lnTo>
                      <a:lnTo>
                        <a:pt x="2" y="96"/>
                      </a:lnTo>
                      <a:lnTo>
                        <a:pt x="0" y="92"/>
                      </a:lnTo>
                      <a:lnTo>
                        <a:pt x="0" y="88"/>
                      </a:lnTo>
                      <a:lnTo>
                        <a:pt x="0" y="85"/>
                      </a:lnTo>
                      <a:lnTo>
                        <a:pt x="0" y="81"/>
                      </a:lnTo>
                      <a:lnTo>
                        <a:pt x="0" y="75"/>
                      </a:lnTo>
                      <a:lnTo>
                        <a:pt x="0" y="71"/>
                      </a:lnTo>
                      <a:lnTo>
                        <a:pt x="0" y="67"/>
                      </a:lnTo>
                      <a:lnTo>
                        <a:pt x="2" y="63"/>
                      </a:lnTo>
                      <a:lnTo>
                        <a:pt x="2" y="60"/>
                      </a:lnTo>
                      <a:lnTo>
                        <a:pt x="4" y="56"/>
                      </a:lnTo>
                      <a:lnTo>
                        <a:pt x="5" y="52"/>
                      </a:lnTo>
                      <a:lnTo>
                        <a:pt x="5" y="50"/>
                      </a:lnTo>
                      <a:lnTo>
                        <a:pt x="7" y="46"/>
                      </a:lnTo>
                      <a:lnTo>
                        <a:pt x="9" y="42"/>
                      </a:lnTo>
                      <a:lnTo>
                        <a:pt x="11" y="38"/>
                      </a:lnTo>
                      <a:lnTo>
                        <a:pt x="13" y="37"/>
                      </a:lnTo>
                      <a:lnTo>
                        <a:pt x="15" y="33"/>
                      </a:lnTo>
                      <a:lnTo>
                        <a:pt x="17" y="29"/>
                      </a:lnTo>
                      <a:lnTo>
                        <a:pt x="21" y="27"/>
                      </a:lnTo>
                      <a:lnTo>
                        <a:pt x="23" y="23"/>
                      </a:lnTo>
                      <a:lnTo>
                        <a:pt x="27" y="21"/>
                      </a:lnTo>
                      <a:lnTo>
                        <a:pt x="28" y="19"/>
                      </a:lnTo>
                      <a:lnTo>
                        <a:pt x="32" y="17"/>
                      </a:lnTo>
                      <a:lnTo>
                        <a:pt x="34" y="13"/>
                      </a:lnTo>
                      <a:lnTo>
                        <a:pt x="38" y="12"/>
                      </a:lnTo>
                      <a:lnTo>
                        <a:pt x="42" y="10"/>
                      </a:lnTo>
                      <a:lnTo>
                        <a:pt x="44" y="8"/>
                      </a:lnTo>
                      <a:lnTo>
                        <a:pt x="48" y="8"/>
                      </a:lnTo>
                      <a:lnTo>
                        <a:pt x="52" y="6"/>
                      </a:lnTo>
                      <a:lnTo>
                        <a:pt x="55" y="4"/>
                      </a:lnTo>
                      <a:lnTo>
                        <a:pt x="59" y="4"/>
                      </a:lnTo>
                      <a:lnTo>
                        <a:pt x="63" y="2"/>
                      </a:lnTo>
                      <a:lnTo>
                        <a:pt x="67" y="2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8" y="0"/>
                      </a:lnTo>
                      <a:lnTo>
                        <a:pt x="1606" y="0"/>
                      </a:lnTo>
                      <a:lnTo>
                        <a:pt x="1609" y="0"/>
                      </a:lnTo>
                      <a:lnTo>
                        <a:pt x="1613" y="2"/>
                      </a:lnTo>
                      <a:lnTo>
                        <a:pt x="1617" y="2"/>
                      </a:lnTo>
                      <a:lnTo>
                        <a:pt x="1621" y="2"/>
                      </a:lnTo>
                      <a:lnTo>
                        <a:pt x="1625" y="4"/>
                      </a:lnTo>
                      <a:lnTo>
                        <a:pt x="1629" y="4"/>
                      </a:lnTo>
                      <a:lnTo>
                        <a:pt x="1633" y="6"/>
                      </a:lnTo>
                      <a:lnTo>
                        <a:pt x="1636" y="8"/>
                      </a:lnTo>
                      <a:lnTo>
                        <a:pt x="1640" y="8"/>
                      </a:lnTo>
                      <a:lnTo>
                        <a:pt x="1642" y="10"/>
                      </a:lnTo>
                      <a:lnTo>
                        <a:pt x="1646" y="12"/>
                      </a:lnTo>
                      <a:lnTo>
                        <a:pt x="1650" y="13"/>
                      </a:lnTo>
                      <a:lnTo>
                        <a:pt x="1652" y="17"/>
                      </a:lnTo>
                      <a:lnTo>
                        <a:pt x="1656" y="19"/>
                      </a:lnTo>
                      <a:lnTo>
                        <a:pt x="1659" y="21"/>
                      </a:lnTo>
                      <a:lnTo>
                        <a:pt x="1661" y="23"/>
                      </a:lnTo>
                      <a:lnTo>
                        <a:pt x="1663" y="27"/>
                      </a:lnTo>
                      <a:lnTo>
                        <a:pt x="1667" y="29"/>
                      </a:lnTo>
                      <a:lnTo>
                        <a:pt x="1669" y="33"/>
                      </a:lnTo>
                      <a:lnTo>
                        <a:pt x="1671" y="37"/>
                      </a:lnTo>
                      <a:lnTo>
                        <a:pt x="1673" y="38"/>
                      </a:lnTo>
                      <a:lnTo>
                        <a:pt x="1675" y="42"/>
                      </a:lnTo>
                      <a:lnTo>
                        <a:pt x="1677" y="46"/>
                      </a:lnTo>
                      <a:lnTo>
                        <a:pt x="1679" y="50"/>
                      </a:lnTo>
                      <a:lnTo>
                        <a:pt x="1681" y="52"/>
                      </a:lnTo>
                      <a:lnTo>
                        <a:pt x="1681" y="56"/>
                      </a:lnTo>
                      <a:lnTo>
                        <a:pt x="1682" y="60"/>
                      </a:lnTo>
                      <a:lnTo>
                        <a:pt x="1682" y="63"/>
                      </a:lnTo>
                      <a:lnTo>
                        <a:pt x="1684" y="67"/>
                      </a:lnTo>
                      <a:lnTo>
                        <a:pt x="1684" y="71"/>
                      </a:lnTo>
                      <a:lnTo>
                        <a:pt x="1684" y="75"/>
                      </a:lnTo>
                      <a:lnTo>
                        <a:pt x="1684" y="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" name="Freeform 6"/>
                <p:cNvSpPr>
                  <a:spLocks/>
                </p:cNvSpPr>
                <p:nvPr/>
              </p:nvSpPr>
              <p:spPr bwMode="auto">
                <a:xfrm>
                  <a:off x="299" y="860"/>
                  <a:ext cx="237" cy="427"/>
                </a:xfrm>
                <a:custGeom>
                  <a:avLst/>
                  <a:gdLst>
                    <a:gd name="T0" fmla="*/ 475 w 475"/>
                    <a:gd name="T1" fmla="*/ 753 h 853"/>
                    <a:gd name="T2" fmla="*/ 473 w 475"/>
                    <a:gd name="T3" fmla="*/ 769 h 853"/>
                    <a:gd name="T4" fmla="*/ 467 w 475"/>
                    <a:gd name="T5" fmla="*/ 786 h 853"/>
                    <a:gd name="T6" fmla="*/ 460 w 475"/>
                    <a:gd name="T7" fmla="*/ 799 h 853"/>
                    <a:gd name="T8" fmla="*/ 450 w 475"/>
                    <a:gd name="T9" fmla="*/ 813 h 853"/>
                    <a:gd name="T10" fmla="*/ 438 w 475"/>
                    <a:gd name="T11" fmla="*/ 824 h 853"/>
                    <a:gd name="T12" fmla="*/ 427 w 475"/>
                    <a:gd name="T13" fmla="*/ 834 h 853"/>
                    <a:gd name="T14" fmla="*/ 412 w 475"/>
                    <a:gd name="T15" fmla="*/ 844 h 853"/>
                    <a:gd name="T16" fmla="*/ 396 w 475"/>
                    <a:gd name="T17" fmla="*/ 849 h 853"/>
                    <a:gd name="T18" fmla="*/ 381 w 475"/>
                    <a:gd name="T19" fmla="*/ 853 h 853"/>
                    <a:gd name="T20" fmla="*/ 363 w 475"/>
                    <a:gd name="T21" fmla="*/ 853 h 853"/>
                    <a:gd name="T22" fmla="*/ 102 w 475"/>
                    <a:gd name="T23" fmla="*/ 853 h 853"/>
                    <a:gd name="T24" fmla="*/ 85 w 475"/>
                    <a:gd name="T25" fmla="*/ 849 h 853"/>
                    <a:gd name="T26" fmla="*/ 70 w 475"/>
                    <a:gd name="T27" fmla="*/ 845 h 853"/>
                    <a:gd name="T28" fmla="*/ 54 w 475"/>
                    <a:gd name="T29" fmla="*/ 838 h 853"/>
                    <a:gd name="T30" fmla="*/ 41 w 475"/>
                    <a:gd name="T31" fmla="*/ 828 h 853"/>
                    <a:gd name="T32" fmla="*/ 29 w 475"/>
                    <a:gd name="T33" fmla="*/ 817 h 853"/>
                    <a:gd name="T34" fmla="*/ 20 w 475"/>
                    <a:gd name="T35" fmla="*/ 805 h 853"/>
                    <a:gd name="T36" fmla="*/ 12 w 475"/>
                    <a:gd name="T37" fmla="*/ 790 h 853"/>
                    <a:gd name="T38" fmla="*/ 6 w 475"/>
                    <a:gd name="T39" fmla="*/ 774 h 853"/>
                    <a:gd name="T40" fmla="*/ 2 w 475"/>
                    <a:gd name="T41" fmla="*/ 759 h 853"/>
                    <a:gd name="T42" fmla="*/ 0 w 475"/>
                    <a:gd name="T43" fmla="*/ 742 h 853"/>
                    <a:gd name="T44" fmla="*/ 0 w 475"/>
                    <a:gd name="T45" fmla="*/ 100 h 853"/>
                    <a:gd name="T46" fmla="*/ 4 w 475"/>
                    <a:gd name="T47" fmla="*/ 85 h 853"/>
                    <a:gd name="T48" fmla="*/ 10 w 475"/>
                    <a:gd name="T49" fmla="*/ 69 h 853"/>
                    <a:gd name="T50" fmla="*/ 18 w 475"/>
                    <a:gd name="T51" fmla="*/ 54 h 853"/>
                    <a:gd name="T52" fmla="*/ 27 w 475"/>
                    <a:gd name="T53" fmla="*/ 41 h 853"/>
                    <a:gd name="T54" fmla="*/ 37 w 475"/>
                    <a:gd name="T55" fmla="*/ 29 h 853"/>
                    <a:gd name="T56" fmla="*/ 50 w 475"/>
                    <a:gd name="T57" fmla="*/ 19 h 853"/>
                    <a:gd name="T58" fmla="*/ 64 w 475"/>
                    <a:gd name="T59" fmla="*/ 12 h 853"/>
                    <a:gd name="T60" fmla="*/ 79 w 475"/>
                    <a:gd name="T61" fmla="*/ 6 h 853"/>
                    <a:gd name="T62" fmla="*/ 96 w 475"/>
                    <a:gd name="T63" fmla="*/ 2 h 853"/>
                    <a:gd name="T64" fmla="*/ 114 w 475"/>
                    <a:gd name="T65" fmla="*/ 0 h 853"/>
                    <a:gd name="T66" fmla="*/ 375 w 475"/>
                    <a:gd name="T67" fmla="*/ 0 h 853"/>
                    <a:gd name="T68" fmla="*/ 390 w 475"/>
                    <a:gd name="T69" fmla="*/ 4 h 853"/>
                    <a:gd name="T70" fmla="*/ 408 w 475"/>
                    <a:gd name="T71" fmla="*/ 10 h 853"/>
                    <a:gd name="T72" fmla="*/ 421 w 475"/>
                    <a:gd name="T73" fmla="*/ 16 h 853"/>
                    <a:gd name="T74" fmla="*/ 435 w 475"/>
                    <a:gd name="T75" fmla="*/ 25 h 853"/>
                    <a:gd name="T76" fmla="*/ 446 w 475"/>
                    <a:gd name="T77" fmla="*/ 37 h 853"/>
                    <a:gd name="T78" fmla="*/ 456 w 475"/>
                    <a:gd name="T79" fmla="*/ 50 h 853"/>
                    <a:gd name="T80" fmla="*/ 465 w 475"/>
                    <a:gd name="T81" fmla="*/ 64 h 853"/>
                    <a:gd name="T82" fmla="*/ 471 w 475"/>
                    <a:gd name="T83" fmla="*/ 79 h 853"/>
                    <a:gd name="T84" fmla="*/ 475 w 475"/>
                    <a:gd name="T85" fmla="*/ 94 h 853"/>
                    <a:gd name="T86" fmla="*/ 475 w 475"/>
                    <a:gd name="T87" fmla="*/ 112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75" h="853">
                      <a:moveTo>
                        <a:pt x="475" y="742"/>
                      </a:moveTo>
                      <a:lnTo>
                        <a:pt x="475" y="747"/>
                      </a:lnTo>
                      <a:lnTo>
                        <a:pt x="475" y="753"/>
                      </a:lnTo>
                      <a:lnTo>
                        <a:pt x="475" y="759"/>
                      </a:lnTo>
                      <a:lnTo>
                        <a:pt x="473" y="765"/>
                      </a:lnTo>
                      <a:lnTo>
                        <a:pt x="473" y="769"/>
                      </a:lnTo>
                      <a:lnTo>
                        <a:pt x="471" y="774"/>
                      </a:lnTo>
                      <a:lnTo>
                        <a:pt x="469" y="780"/>
                      </a:lnTo>
                      <a:lnTo>
                        <a:pt x="467" y="786"/>
                      </a:lnTo>
                      <a:lnTo>
                        <a:pt x="465" y="790"/>
                      </a:lnTo>
                      <a:lnTo>
                        <a:pt x="461" y="796"/>
                      </a:lnTo>
                      <a:lnTo>
                        <a:pt x="460" y="799"/>
                      </a:lnTo>
                      <a:lnTo>
                        <a:pt x="456" y="805"/>
                      </a:lnTo>
                      <a:lnTo>
                        <a:pt x="454" y="809"/>
                      </a:lnTo>
                      <a:lnTo>
                        <a:pt x="450" y="813"/>
                      </a:lnTo>
                      <a:lnTo>
                        <a:pt x="446" y="817"/>
                      </a:lnTo>
                      <a:lnTo>
                        <a:pt x="442" y="820"/>
                      </a:lnTo>
                      <a:lnTo>
                        <a:pt x="438" y="824"/>
                      </a:lnTo>
                      <a:lnTo>
                        <a:pt x="435" y="828"/>
                      </a:lnTo>
                      <a:lnTo>
                        <a:pt x="431" y="832"/>
                      </a:lnTo>
                      <a:lnTo>
                        <a:pt x="427" y="834"/>
                      </a:lnTo>
                      <a:lnTo>
                        <a:pt x="421" y="838"/>
                      </a:lnTo>
                      <a:lnTo>
                        <a:pt x="417" y="840"/>
                      </a:lnTo>
                      <a:lnTo>
                        <a:pt x="412" y="844"/>
                      </a:lnTo>
                      <a:lnTo>
                        <a:pt x="408" y="845"/>
                      </a:lnTo>
                      <a:lnTo>
                        <a:pt x="402" y="847"/>
                      </a:lnTo>
                      <a:lnTo>
                        <a:pt x="396" y="849"/>
                      </a:lnTo>
                      <a:lnTo>
                        <a:pt x="390" y="849"/>
                      </a:lnTo>
                      <a:lnTo>
                        <a:pt x="387" y="851"/>
                      </a:lnTo>
                      <a:lnTo>
                        <a:pt x="381" y="853"/>
                      </a:lnTo>
                      <a:lnTo>
                        <a:pt x="375" y="853"/>
                      </a:lnTo>
                      <a:lnTo>
                        <a:pt x="369" y="853"/>
                      </a:lnTo>
                      <a:lnTo>
                        <a:pt x="363" y="853"/>
                      </a:lnTo>
                      <a:lnTo>
                        <a:pt x="114" y="853"/>
                      </a:lnTo>
                      <a:lnTo>
                        <a:pt x="108" y="853"/>
                      </a:lnTo>
                      <a:lnTo>
                        <a:pt x="102" y="853"/>
                      </a:lnTo>
                      <a:lnTo>
                        <a:pt x="96" y="853"/>
                      </a:lnTo>
                      <a:lnTo>
                        <a:pt x="91" y="851"/>
                      </a:lnTo>
                      <a:lnTo>
                        <a:pt x="85" y="849"/>
                      </a:lnTo>
                      <a:lnTo>
                        <a:pt x="79" y="849"/>
                      </a:lnTo>
                      <a:lnTo>
                        <a:pt x="75" y="847"/>
                      </a:lnTo>
                      <a:lnTo>
                        <a:pt x="70" y="845"/>
                      </a:lnTo>
                      <a:lnTo>
                        <a:pt x="64" y="844"/>
                      </a:lnTo>
                      <a:lnTo>
                        <a:pt x="60" y="840"/>
                      </a:lnTo>
                      <a:lnTo>
                        <a:pt x="54" y="838"/>
                      </a:lnTo>
                      <a:lnTo>
                        <a:pt x="50" y="834"/>
                      </a:lnTo>
                      <a:lnTo>
                        <a:pt x="47" y="832"/>
                      </a:lnTo>
                      <a:lnTo>
                        <a:pt x="41" y="828"/>
                      </a:lnTo>
                      <a:lnTo>
                        <a:pt x="37" y="824"/>
                      </a:lnTo>
                      <a:lnTo>
                        <a:pt x="33" y="820"/>
                      </a:lnTo>
                      <a:lnTo>
                        <a:pt x="29" y="817"/>
                      </a:lnTo>
                      <a:lnTo>
                        <a:pt x="27" y="813"/>
                      </a:lnTo>
                      <a:lnTo>
                        <a:pt x="23" y="809"/>
                      </a:lnTo>
                      <a:lnTo>
                        <a:pt x="20" y="805"/>
                      </a:lnTo>
                      <a:lnTo>
                        <a:pt x="18" y="799"/>
                      </a:lnTo>
                      <a:lnTo>
                        <a:pt x="14" y="796"/>
                      </a:lnTo>
                      <a:lnTo>
                        <a:pt x="12" y="790"/>
                      </a:lnTo>
                      <a:lnTo>
                        <a:pt x="10" y="786"/>
                      </a:lnTo>
                      <a:lnTo>
                        <a:pt x="8" y="780"/>
                      </a:lnTo>
                      <a:lnTo>
                        <a:pt x="6" y="774"/>
                      </a:lnTo>
                      <a:lnTo>
                        <a:pt x="4" y="769"/>
                      </a:lnTo>
                      <a:lnTo>
                        <a:pt x="2" y="765"/>
                      </a:lnTo>
                      <a:lnTo>
                        <a:pt x="2" y="759"/>
                      </a:lnTo>
                      <a:lnTo>
                        <a:pt x="0" y="753"/>
                      </a:lnTo>
                      <a:lnTo>
                        <a:pt x="0" y="747"/>
                      </a:lnTo>
                      <a:lnTo>
                        <a:pt x="0" y="742"/>
                      </a:lnTo>
                      <a:lnTo>
                        <a:pt x="0" y="112"/>
                      </a:lnTo>
                      <a:lnTo>
                        <a:pt x="0" y="106"/>
                      </a:lnTo>
                      <a:lnTo>
                        <a:pt x="0" y="100"/>
                      </a:lnTo>
                      <a:lnTo>
                        <a:pt x="2" y="94"/>
                      </a:lnTo>
                      <a:lnTo>
                        <a:pt x="2" y="91"/>
                      </a:lnTo>
                      <a:lnTo>
                        <a:pt x="4" y="85"/>
                      </a:lnTo>
                      <a:lnTo>
                        <a:pt x="6" y="79"/>
                      </a:lnTo>
                      <a:lnTo>
                        <a:pt x="8" y="73"/>
                      </a:lnTo>
                      <a:lnTo>
                        <a:pt x="10" y="69"/>
                      </a:lnTo>
                      <a:lnTo>
                        <a:pt x="12" y="64"/>
                      </a:lnTo>
                      <a:lnTo>
                        <a:pt x="14" y="58"/>
                      </a:lnTo>
                      <a:lnTo>
                        <a:pt x="18" y="54"/>
                      </a:lnTo>
                      <a:lnTo>
                        <a:pt x="20" y="50"/>
                      </a:lnTo>
                      <a:lnTo>
                        <a:pt x="23" y="44"/>
                      </a:lnTo>
                      <a:lnTo>
                        <a:pt x="27" y="41"/>
                      </a:lnTo>
                      <a:lnTo>
                        <a:pt x="29" y="37"/>
                      </a:lnTo>
                      <a:lnTo>
                        <a:pt x="33" y="33"/>
                      </a:lnTo>
                      <a:lnTo>
                        <a:pt x="37" y="29"/>
                      </a:lnTo>
                      <a:lnTo>
                        <a:pt x="41" y="25"/>
                      </a:lnTo>
                      <a:lnTo>
                        <a:pt x="47" y="23"/>
                      </a:lnTo>
                      <a:lnTo>
                        <a:pt x="50" y="19"/>
                      </a:lnTo>
                      <a:lnTo>
                        <a:pt x="54" y="16"/>
                      </a:lnTo>
                      <a:lnTo>
                        <a:pt x="60" y="14"/>
                      </a:lnTo>
                      <a:lnTo>
                        <a:pt x="64" y="12"/>
                      </a:lnTo>
                      <a:lnTo>
                        <a:pt x="70" y="10"/>
                      </a:lnTo>
                      <a:lnTo>
                        <a:pt x="75" y="6"/>
                      </a:lnTo>
                      <a:lnTo>
                        <a:pt x="79" y="6"/>
                      </a:lnTo>
                      <a:lnTo>
                        <a:pt x="85" y="4"/>
                      </a:lnTo>
                      <a:lnTo>
                        <a:pt x="91" y="2"/>
                      </a:lnTo>
                      <a:lnTo>
                        <a:pt x="96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4" y="0"/>
                      </a:lnTo>
                      <a:lnTo>
                        <a:pt x="363" y="0"/>
                      </a:lnTo>
                      <a:lnTo>
                        <a:pt x="369" y="0"/>
                      </a:lnTo>
                      <a:lnTo>
                        <a:pt x="375" y="0"/>
                      </a:lnTo>
                      <a:lnTo>
                        <a:pt x="381" y="2"/>
                      </a:lnTo>
                      <a:lnTo>
                        <a:pt x="387" y="2"/>
                      </a:lnTo>
                      <a:lnTo>
                        <a:pt x="390" y="4"/>
                      </a:lnTo>
                      <a:lnTo>
                        <a:pt x="396" y="6"/>
                      </a:lnTo>
                      <a:lnTo>
                        <a:pt x="402" y="6"/>
                      </a:lnTo>
                      <a:lnTo>
                        <a:pt x="408" y="10"/>
                      </a:lnTo>
                      <a:lnTo>
                        <a:pt x="412" y="12"/>
                      </a:lnTo>
                      <a:lnTo>
                        <a:pt x="417" y="14"/>
                      </a:lnTo>
                      <a:lnTo>
                        <a:pt x="421" y="16"/>
                      </a:lnTo>
                      <a:lnTo>
                        <a:pt x="427" y="19"/>
                      </a:lnTo>
                      <a:lnTo>
                        <a:pt x="431" y="23"/>
                      </a:lnTo>
                      <a:lnTo>
                        <a:pt x="435" y="25"/>
                      </a:lnTo>
                      <a:lnTo>
                        <a:pt x="438" y="29"/>
                      </a:lnTo>
                      <a:lnTo>
                        <a:pt x="442" y="33"/>
                      </a:lnTo>
                      <a:lnTo>
                        <a:pt x="446" y="37"/>
                      </a:lnTo>
                      <a:lnTo>
                        <a:pt x="450" y="41"/>
                      </a:lnTo>
                      <a:lnTo>
                        <a:pt x="454" y="44"/>
                      </a:lnTo>
                      <a:lnTo>
                        <a:pt x="456" y="50"/>
                      </a:lnTo>
                      <a:lnTo>
                        <a:pt x="460" y="54"/>
                      </a:lnTo>
                      <a:lnTo>
                        <a:pt x="461" y="58"/>
                      </a:lnTo>
                      <a:lnTo>
                        <a:pt x="465" y="64"/>
                      </a:lnTo>
                      <a:lnTo>
                        <a:pt x="467" y="69"/>
                      </a:lnTo>
                      <a:lnTo>
                        <a:pt x="469" y="73"/>
                      </a:lnTo>
                      <a:lnTo>
                        <a:pt x="471" y="79"/>
                      </a:lnTo>
                      <a:lnTo>
                        <a:pt x="473" y="85"/>
                      </a:lnTo>
                      <a:lnTo>
                        <a:pt x="473" y="91"/>
                      </a:lnTo>
                      <a:lnTo>
                        <a:pt x="475" y="94"/>
                      </a:lnTo>
                      <a:lnTo>
                        <a:pt x="475" y="100"/>
                      </a:lnTo>
                      <a:lnTo>
                        <a:pt x="475" y="106"/>
                      </a:lnTo>
                      <a:lnTo>
                        <a:pt x="475" y="112"/>
                      </a:lnTo>
                      <a:lnTo>
                        <a:pt x="475" y="7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8" name="Freeform 7"/>
                <p:cNvSpPr>
                  <a:spLocks/>
                </p:cNvSpPr>
                <p:nvPr/>
              </p:nvSpPr>
              <p:spPr bwMode="auto">
                <a:xfrm>
                  <a:off x="291" y="283"/>
                  <a:ext cx="828" cy="520"/>
                </a:xfrm>
                <a:custGeom>
                  <a:avLst/>
                  <a:gdLst>
                    <a:gd name="T0" fmla="*/ 1341 w 1658"/>
                    <a:gd name="T1" fmla="*/ 2 h 1041"/>
                    <a:gd name="T2" fmla="*/ 1335 w 1658"/>
                    <a:gd name="T3" fmla="*/ 0 h 1041"/>
                    <a:gd name="T4" fmla="*/ 1331 w 1658"/>
                    <a:gd name="T5" fmla="*/ 0 h 1041"/>
                    <a:gd name="T6" fmla="*/ 1326 w 1658"/>
                    <a:gd name="T7" fmla="*/ 0 h 1041"/>
                    <a:gd name="T8" fmla="*/ 1322 w 1658"/>
                    <a:gd name="T9" fmla="*/ 2 h 1041"/>
                    <a:gd name="T10" fmla="*/ 1316 w 1658"/>
                    <a:gd name="T11" fmla="*/ 4 h 1041"/>
                    <a:gd name="T12" fmla="*/ 1312 w 1658"/>
                    <a:gd name="T13" fmla="*/ 6 h 1041"/>
                    <a:gd name="T14" fmla="*/ 1308 w 1658"/>
                    <a:gd name="T15" fmla="*/ 7 h 1041"/>
                    <a:gd name="T16" fmla="*/ 1304 w 1658"/>
                    <a:gd name="T17" fmla="*/ 11 h 1041"/>
                    <a:gd name="T18" fmla="*/ 1303 w 1658"/>
                    <a:gd name="T19" fmla="*/ 15 h 1041"/>
                    <a:gd name="T20" fmla="*/ 1301 w 1658"/>
                    <a:gd name="T21" fmla="*/ 19 h 1041"/>
                    <a:gd name="T22" fmla="*/ 67 w 1658"/>
                    <a:gd name="T23" fmla="*/ 755 h 1041"/>
                    <a:gd name="T24" fmla="*/ 52 w 1658"/>
                    <a:gd name="T25" fmla="*/ 766 h 1041"/>
                    <a:gd name="T26" fmla="*/ 37 w 1658"/>
                    <a:gd name="T27" fmla="*/ 778 h 1041"/>
                    <a:gd name="T28" fmla="*/ 25 w 1658"/>
                    <a:gd name="T29" fmla="*/ 791 h 1041"/>
                    <a:gd name="T30" fmla="*/ 15 w 1658"/>
                    <a:gd name="T31" fmla="*/ 807 h 1041"/>
                    <a:gd name="T32" fmla="*/ 8 w 1658"/>
                    <a:gd name="T33" fmla="*/ 824 h 1041"/>
                    <a:gd name="T34" fmla="*/ 4 w 1658"/>
                    <a:gd name="T35" fmla="*/ 841 h 1041"/>
                    <a:gd name="T36" fmla="*/ 0 w 1658"/>
                    <a:gd name="T37" fmla="*/ 858 h 1041"/>
                    <a:gd name="T38" fmla="*/ 0 w 1658"/>
                    <a:gd name="T39" fmla="*/ 876 h 1041"/>
                    <a:gd name="T40" fmla="*/ 4 w 1658"/>
                    <a:gd name="T41" fmla="*/ 895 h 1041"/>
                    <a:gd name="T42" fmla="*/ 10 w 1658"/>
                    <a:gd name="T43" fmla="*/ 912 h 1041"/>
                    <a:gd name="T44" fmla="*/ 40 w 1658"/>
                    <a:gd name="T45" fmla="*/ 974 h 1041"/>
                    <a:gd name="T46" fmla="*/ 50 w 1658"/>
                    <a:gd name="T47" fmla="*/ 989 h 1041"/>
                    <a:gd name="T48" fmla="*/ 62 w 1658"/>
                    <a:gd name="T49" fmla="*/ 1002 h 1041"/>
                    <a:gd name="T50" fmla="*/ 75 w 1658"/>
                    <a:gd name="T51" fmla="*/ 1016 h 1041"/>
                    <a:gd name="T52" fmla="*/ 90 w 1658"/>
                    <a:gd name="T53" fmla="*/ 1026 h 1041"/>
                    <a:gd name="T54" fmla="*/ 108 w 1658"/>
                    <a:gd name="T55" fmla="*/ 1033 h 1041"/>
                    <a:gd name="T56" fmla="*/ 125 w 1658"/>
                    <a:gd name="T57" fmla="*/ 1037 h 1041"/>
                    <a:gd name="T58" fmla="*/ 142 w 1658"/>
                    <a:gd name="T59" fmla="*/ 1041 h 1041"/>
                    <a:gd name="T60" fmla="*/ 160 w 1658"/>
                    <a:gd name="T61" fmla="*/ 1041 h 1041"/>
                    <a:gd name="T62" fmla="*/ 179 w 1658"/>
                    <a:gd name="T63" fmla="*/ 1037 h 1041"/>
                    <a:gd name="T64" fmla="*/ 196 w 1658"/>
                    <a:gd name="T65" fmla="*/ 1033 h 1041"/>
                    <a:gd name="T66" fmla="*/ 1479 w 1658"/>
                    <a:gd name="T67" fmla="*/ 372 h 1041"/>
                    <a:gd name="T68" fmla="*/ 1522 w 1658"/>
                    <a:gd name="T69" fmla="*/ 451 h 1041"/>
                    <a:gd name="T70" fmla="*/ 1527 w 1658"/>
                    <a:gd name="T71" fmla="*/ 453 h 1041"/>
                    <a:gd name="T72" fmla="*/ 1533 w 1658"/>
                    <a:gd name="T73" fmla="*/ 453 h 1041"/>
                    <a:gd name="T74" fmla="*/ 1537 w 1658"/>
                    <a:gd name="T75" fmla="*/ 453 h 1041"/>
                    <a:gd name="T76" fmla="*/ 1543 w 1658"/>
                    <a:gd name="T77" fmla="*/ 451 h 1041"/>
                    <a:gd name="T78" fmla="*/ 1547 w 1658"/>
                    <a:gd name="T79" fmla="*/ 449 h 1041"/>
                    <a:gd name="T80" fmla="*/ 1550 w 1658"/>
                    <a:gd name="T81" fmla="*/ 447 h 1041"/>
                    <a:gd name="T82" fmla="*/ 1554 w 1658"/>
                    <a:gd name="T83" fmla="*/ 444 h 1041"/>
                    <a:gd name="T84" fmla="*/ 1556 w 1658"/>
                    <a:gd name="T85" fmla="*/ 440 h 1041"/>
                    <a:gd name="T86" fmla="*/ 1560 w 1658"/>
                    <a:gd name="T87" fmla="*/ 436 h 1041"/>
                    <a:gd name="T88" fmla="*/ 1562 w 1658"/>
                    <a:gd name="T89" fmla="*/ 432 h 1041"/>
                    <a:gd name="T90" fmla="*/ 1658 w 1658"/>
                    <a:gd name="T91" fmla="*/ 132 h 1041"/>
                    <a:gd name="T92" fmla="*/ 1658 w 1658"/>
                    <a:gd name="T93" fmla="*/ 128 h 1041"/>
                    <a:gd name="T94" fmla="*/ 1658 w 1658"/>
                    <a:gd name="T95" fmla="*/ 123 h 1041"/>
                    <a:gd name="T96" fmla="*/ 1656 w 1658"/>
                    <a:gd name="T97" fmla="*/ 119 h 1041"/>
                    <a:gd name="T98" fmla="*/ 1656 w 1658"/>
                    <a:gd name="T99" fmla="*/ 113 h 1041"/>
                    <a:gd name="T100" fmla="*/ 1652 w 1658"/>
                    <a:gd name="T101" fmla="*/ 109 h 1041"/>
                    <a:gd name="T102" fmla="*/ 1650 w 1658"/>
                    <a:gd name="T103" fmla="*/ 105 h 1041"/>
                    <a:gd name="T104" fmla="*/ 1646 w 1658"/>
                    <a:gd name="T105" fmla="*/ 102 h 1041"/>
                    <a:gd name="T106" fmla="*/ 1643 w 1658"/>
                    <a:gd name="T107" fmla="*/ 100 h 1041"/>
                    <a:gd name="T108" fmla="*/ 1639 w 1658"/>
                    <a:gd name="T109" fmla="*/ 96 h 1041"/>
                    <a:gd name="T110" fmla="*/ 1633 w 1658"/>
                    <a:gd name="T111" fmla="*/ 94 h 10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658" h="1041">
                      <a:moveTo>
                        <a:pt x="1633" y="94"/>
                      </a:moveTo>
                      <a:lnTo>
                        <a:pt x="1343" y="2"/>
                      </a:lnTo>
                      <a:lnTo>
                        <a:pt x="1341" y="2"/>
                      </a:lnTo>
                      <a:lnTo>
                        <a:pt x="1339" y="0"/>
                      </a:lnTo>
                      <a:lnTo>
                        <a:pt x="1337" y="0"/>
                      </a:lnTo>
                      <a:lnTo>
                        <a:pt x="1335" y="0"/>
                      </a:lnTo>
                      <a:lnTo>
                        <a:pt x="1333" y="0"/>
                      </a:lnTo>
                      <a:lnTo>
                        <a:pt x="1333" y="0"/>
                      </a:lnTo>
                      <a:lnTo>
                        <a:pt x="1331" y="0"/>
                      </a:lnTo>
                      <a:lnTo>
                        <a:pt x="1329" y="0"/>
                      </a:lnTo>
                      <a:lnTo>
                        <a:pt x="1328" y="0"/>
                      </a:lnTo>
                      <a:lnTo>
                        <a:pt x="1326" y="0"/>
                      </a:lnTo>
                      <a:lnTo>
                        <a:pt x="1324" y="0"/>
                      </a:lnTo>
                      <a:lnTo>
                        <a:pt x="1322" y="2"/>
                      </a:lnTo>
                      <a:lnTo>
                        <a:pt x="1322" y="2"/>
                      </a:lnTo>
                      <a:lnTo>
                        <a:pt x="1320" y="2"/>
                      </a:lnTo>
                      <a:lnTo>
                        <a:pt x="1318" y="2"/>
                      </a:lnTo>
                      <a:lnTo>
                        <a:pt x="1316" y="4"/>
                      </a:lnTo>
                      <a:lnTo>
                        <a:pt x="1314" y="4"/>
                      </a:lnTo>
                      <a:lnTo>
                        <a:pt x="1314" y="4"/>
                      </a:lnTo>
                      <a:lnTo>
                        <a:pt x="1312" y="6"/>
                      </a:lnTo>
                      <a:lnTo>
                        <a:pt x="1310" y="6"/>
                      </a:lnTo>
                      <a:lnTo>
                        <a:pt x="1310" y="7"/>
                      </a:lnTo>
                      <a:lnTo>
                        <a:pt x="1308" y="7"/>
                      </a:lnTo>
                      <a:lnTo>
                        <a:pt x="1308" y="9"/>
                      </a:lnTo>
                      <a:lnTo>
                        <a:pt x="1306" y="9"/>
                      </a:lnTo>
                      <a:lnTo>
                        <a:pt x="1304" y="11"/>
                      </a:lnTo>
                      <a:lnTo>
                        <a:pt x="1304" y="13"/>
                      </a:lnTo>
                      <a:lnTo>
                        <a:pt x="1303" y="13"/>
                      </a:lnTo>
                      <a:lnTo>
                        <a:pt x="1303" y="15"/>
                      </a:lnTo>
                      <a:lnTo>
                        <a:pt x="1303" y="17"/>
                      </a:lnTo>
                      <a:lnTo>
                        <a:pt x="1301" y="19"/>
                      </a:lnTo>
                      <a:lnTo>
                        <a:pt x="1301" y="19"/>
                      </a:lnTo>
                      <a:lnTo>
                        <a:pt x="1301" y="21"/>
                      </a:lnTo>
                      <a:lnTo>
                        <a:pt x="1341" y="102"/>
                      </a:lnTo>
                      <a:lnTo>
                        <a:pt x="67" y="755"/>
                      </a:lnTo>
                      <a:lnTo>
                        <a:pt x="64" y="759"/>
                      </a:lnTo>
                      <a:lnTo>
                        <a:pt x="58" y="762"/>
                      </a:lnTo>
                      <a:lnTo>
                        <a:pt x="52" y="766"/>
                      </a:lnTo>
                      <a:lnTo>
                        <a:pt x="46" y="770"/>
                      </a:lnTo>
                      <a:lnTo>
                        <a:pt x="42" y="774"/>
                      </a:lnTo>
                      <a:lnTo>
                        <a:pt x="37" y="778"/>
                      </a:lnTo>
                      <a:lnTo>
                        <a:pt x="33" y="782"/>
                      </a:lnTo>
                      <a:lnTo>
                        <a:pt x="29" y="787"/>
                      </a:lnTo>
                      <a:lnTo>
                        <a:pt x="25" y="791"/>
                      </a:lnTo>
                      <a:lnTo>
                        <a:pt x="21" y="797"/>
                      </a:lnTo>
                      <a:lnTo>
                        <a:pt x="19" y="801"/>
                      </a:lnTo>
                      <a:lnTo>
                        <a:pt x="15" y="807"/>
                      </a:lnTo>
                      <a:lnTo>
                        <a:pt x="14" y="812"/>
                      </a:lnTo>
                      <a:lnTo>
                        <a:pt x="10" y="818"/>
                      </a:lnTo>
                      <a:lnTo>
                        <a:pt x="8" y="824"/>
                      </a:lnTo>
                      <a:lnTo>
                        <a:pt x="6" y="828"/>
                      </a:lnTo>
                      <a:lnTo>
                        <a:pt x="4" y="833"/>
                      </a:lnTo>
                      <a:lnTo>
                        <a:pt x="4" y="841"/>
                      </a:lnTo>
                      <a:lnTo>
                        <a:pt x="2" y="847"/>
                      </a:lnTo>
                      <a:lnTo>
                        <a:pt x="0" y="853"/>
                      </a:lnTo>
                      <a:lnTo>
                        <a:pt x="0" y="858"/>
                      </a:lnTo>
                      <a:lnTo>
                        <a:pt x="0" y="864"/>
                      </a:lnTo>
                      <a:lnTo>
                        <a:pt x="0" y="870"/>
                      </a:lnTo>
                      <a:lnTo>
                        <a:pt x="0" y="876"/>
                      </a:lnTo>
                      <a:lnTo>
                        <a:pt x="2" y="881"/>
                      </a:lnTo>
                      <a:lnTo>
                        <a:pt x="2" y="889"/>
                      </a:lnTo>
                      <a:lnTo>
                        <a:pt x="4" y="895"/>
                      </a:lnTo>
                      <a:lnTo>
                        <a:pt x="4" y="901"/>
                      </a:lnTo>
                      <a:lnTo>
                        <a:pt x="6" y="906"/>
                      </a:lnTo>
                      <a:lnTo>
                        <a:pt x="10" y="912"/>
                      </a:lnTo>
                      <a:lnTo>
                        <a:pt x="12" y="918"/>
                      </a:lnTo>
                      <a:lnTo>
                        <a:pt x="14" y="924"/>
                      </a:lnTo>
                      <a:lnTo>
                        <a:pt x="40" y="974"/>
                      </a:lnTo>
                      <a:lnTo>
                        <a:pt x="42" y="979"/>
                      </a:lnTo>
                      <a:lnTo>
                        <a:pt x="46" y="983"/>
                      </a:lnTo>
                      <a:lnTo>
                        <a:pt x="50" y="989"/>
                      </a:lnTo>
                      <a:lnTo>
                        <a:pt x="54" y="995"/>
                      </a:lnTo>
                      <a:lnTo>
                        <a:pt x="58" y="999"/>
                      </a:lnTo>
                      <a:lnTo>
                        <a:pt x="62" y="1002"/>
                      </a:lnTo>
                      <a:lnTo>
                        <a:pt x="65" y="1008"/>
                      </a:lnTo>
                      <a:lnTo>
                        <a:pt x="71" y="1012"/>
                      </a:lnTo>
                      <a:lnTo>
                        <a:pt x="75" y="1016"/>
                      </a:lnTo>
                      <a:lnTo>
                        <a:pt x="81" y="1020"/>
                      </a:lnTo>
                      <a:lnTo>
                        <a:pt x="85" y="1022"/>
                      </a:lnTo>
                      <a:lnTo>
                        <a:pt x="90" y="1026"/>
                      </a:lnTo>
                      <a:lnTo>
                        <a:pt x="96" y="1027"/>
                      </a:lnTo>
                      <a:lnTo>
                        <a:pt x="102" y="1031"/>
                      </a:lnTo>
                      <a:lnTo>
                        <a:pt x="108" y="1033"/>
                      </a:lnTo>
                      <a:lnTo>
                        <a:pt x="112" y="1035"/>
                      </a:lnTo>
                      <a:lnTo>
                        <a:pt x="117" y="1037"/>
                      </a:lnTo>
                      <a:lnTo>
                        <a:pt x="125" y="1037"/>
                      </a:lnTo>
                      <a:lnTo>
                        <a:pt x="131" y="1039"/>
                      </a:lnTo>
                      <a:lnTo>
                        <a:pt x="137" y="1039"/>
                      </a:lnTo>
                      <a:lnTo>
                        <a:pt x="142" y="1041"/>
                      </a:lnTo>
                      <a:lnTo>
                        <a:pt x="148" y="1041"/>
                      </a:lnTo>
                      <a:lnTo>
                        <a:pt x="154" y="1041"/>
                      </a:lnTo>
                      <a:lnTo>
                        <a:pt x="160" y="1041"/>
                      </a:lnTo>
                      <a:lnTo>
                        <a:pt x="165" y="1039"/>
                      </a:lnTo>
                      <a:lnTo>
                        <a:pt x="173" y="1039"/>
                      </a:lnTo>
                      <a:lnTo>
                        <a:pt x="179" y="1037"/>
                      </a:lnTo>
                      <a:lnTo>
                        <a:pt x="185" y="1037"/>
                      </a:lnTo>
                      <a:lnTo>
                        <a:pt x="190" y="1035"/>
                      </a:lnTo>
                      <a:lnTo>
                        <a:pt x="196" y="1033"/>
                      </a:lnTo>
                      <a:lnTo>
                        <a:pt x="202" y="1029"/>
                      </a:lnTo>
                      <a:lnTo>
                        <a:pt x="208" y="1027"/>
                      </a:lnTo>
                      <a:lnTo>
                        <a:pt x="1479" y="372"/>
                      </a:lnTo>
                      <a:lnTo>
                        <a:pt x="1518" y="451"/>
                      </a:lnTo>
                      <a:lnTo>
                        <a:pt x="1520" y="451"/>
                      </a:lnTo>
                      <a:lnTo>
                        <a:pt x="1522" y="451"/>
                      </a:lnTo>
                      <a:lnTo>
                        <a:pt x="1523" y="453"/>
                      </a:lnTo>
                      <a:lnTo>
                        <a:pt x="1525" y="453"/>
                      </a:lnTo>
                      <a:lnTo>
                        <a:pt x="1527" y="453"/>
                      </a:lnTo>
                      <a:lnTo>
                        <a:pt x="1529" y="453"/>
                      </a:lnTo>
                      <a:lnTo>
                        <a:pt x="1531" y="453"/>
                      </a:lnTo>
                      <a:lnTo>
                        <a:pt x="1533" y="453"/>
                      </a:lnTo>
                      <a:lnTo>
                        <a:pt x="1533" y="453"/>
                      </a:lnTo>
                      <a:lnTo>
                        <a:pt x="1535" y="453"/>
                      </a:lnTo>
                      <a:lnTo>
                        <a:pt x="1537" y="453"/>
                      </a:lnTo>
                      <a:lnTo>
                        <a:pt x="1539" y="451"/>
                      </a:lnTo>
                      <a:lnTo>
                        <a:pt x="1541" y="451"/>
                      </a:lnTo>
                      <a:lnTo>
                        <a:pt x="1543" y="451"/>
                      </a:lnTo>
                      <a:lnTo>
                        <a:pt x="1543" y="451"/>
                      </a:lnTo>
                      <a:lnTo>
                        <a:pt x="1545" y="449"/>
                      </a:lnTo>
                      <a:lnTo>
                        <a:pt x="1547" y="449"/>
                      </a:lnTo>
                      <a:lnTo>
                        <a:pt x="1548" y="447"/>
                      </a:lnTo>
                      <a:lnTo>
                        <a:pt x="1548" y="447"/>
                      </a:lnTo>
                      <a:lnTo>
                        <a:pt x="1550" y="447"/>
                      </a:lnTo>
                      <a:lnTo>
                        <a:pt x="1552" y="445"/>
                      </a:lnTo>
                      <a:lnTo>
                        <a:pt x="1552" y="445"/>
                      </a:lnTo>
                      <a:lnTo>
                        <a:pt x="1554" y="444"/>
                      </a:lnTo>
                      <a:lnTo>
                        <a:pt x="1554" y="442"/>
                      </a:lnTo>
                      <a:lnTo>
                        <a:pt x="1556" y="442"/>
                      </a:lnTo>
                      <a:lnTo>
                        <a:pt x="1556" y="440"/>
                      </a:lnTo>
                      <a:lnTo>
                        <a:pt x="1558" y="440"/>
                      </a:lnTo>
                      <a:lnTo>
                        <a:pt x="1558" y="438"/>
                      </a:lnTo>
                      <a:lnTo>
                        <a:pt x="1560" y="436"/>
                      </a:lnTo>
                      <a:lnTo>
                        <a:pt x="1560" y="434"/>
                      </a:lnTo>
                      <a:lnTo>
                        <a:pt x="1560" y="434"/>
                      </a:lnTo>
                      <a:lnTo>
                        <a:pt x="1562" y="432"/>
                      </a:lnTo>
                      <a:lnTo>
                        <a:pt x="1656" y="136"/>
                      </a:lnTo>
                      <a:lnTo>
                        <a:pt x="1656" y="134"/>
                      </a:lnTo>
                      <a:lnTo>
                        <a:pt x="1658" y="132"/>
                      </a:lnTo>
                      <a:lnTo>
                        <a:pt x="1658" y="130"/>
                      </a:lnTo>
                      <a:lnTo>
                        <a:pt x="1658" y="128"/>
                      </a:lnTo>
                      <a:lnTo>
                        <a:pt x="1658" y="128"/>
                      </a:lnTo>
                      <a:lnTo>
                        <a:pt x="1658" y="127"/>
                      </a:lnTo>
                      <a:lnTo>
                        <a:pt x="1658" y="125"/>
                      </a:lnTo>
                      <a:lnTo>
                        <a:pt x="1658" y="123"/>
                      </a:lnTo>
                      <a:lnTo>
                        <a:pt x="1658" y="121"/>
                      </a:lnTo>
                      <a:lnTo>
                        <a:pt x="1658" y="121"/>
                      </a:lnTo>
                      <a:lnTo>
                        <a:pt x="1656" y="119"/>
                      </a:lnTo>
                      <a:lnTo>
                        <a:pt x="1656" y="117"/>
                      </a:lnTo>
                      <a:lnTo>
                        <a:pt x="1656" y="115"/>
                      </a:lnTo>
                      <a:lnTo>
                        <a:pt x="1656" y="113"/>
                      </a:lnTo>
                      <a:lnTo>
                        <a:pt x="1654" y="113"/>
                      </a:lnTo>
                      <a:lnTo>
                        <a:pt x="1654" y="111"/>
                      </a:lnTo>
                      <a:lnTo>
                        <a:pt x="1652" y="109"/>
                      </a:lnTo>
                      <a:lnTo>
                        <a:pt x="1652" y="107"/>
                      </a:lnTo>
                      <a:lnTo>
                        <a:pt x="1650" y="107"/>
                      </a:lnTo>
                      <a:lnTo>
                        <a:pt x="1650" y="105"/>
                      </a:lnTo>
                      <a:lnTo>
                        <a:pt x="1648" y="105"/>
                      </a:lnTo>
                      <a:lnTo>
                        <a:pt x="1648" y="103"/>
                      </a:lnTo>
                      <a:lnTo>
                        <a:pt x="1646" y="102"/>
                      </a:lnTo>
                      <a:lnTo>
                        <a:pt x="1645" y="102"/>
                      </a:lnTo>
                      <a:lnTo>
                        <a:pt x="1645" y="100"/>
                      </a:lnTo>
                      <a:lnTo>
                        <a:pt x="1643" y="100"/>
                      </a:lnTo>
                      <a:lnTo>
                        <a:pt x="1641" y="98"/>
                      </a:lnTo>
                      <a:lnTo>
                        <a:pt x="1639" y="98"/>
                      </a:lnTo>
                      <a:lnTo>
                        <a:pt x="1639" y="96"/>
                      </a:lnTo>
                      <a:lnTo>
                        <a:pt x="1637" y="96"/>
                      </a:lnTo>
                      <a:lnTo>
                        <a:pt x="1635" y="96"/>
                      </a:lnTo>
                      <a:lnTo>
                        <a:pt x="1633" y="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2" name="Freeform 9"/>
                <p:cNvSpPr>
                  <a:spLocks/>
                </p:cNvSpPr>
                <p:nvPr/>
              </p:nvSpPr>
              <p:spPr bwMode="auto">
                <a:xfrm>
                  <a:off x="874" y="593"/>
                  <a:ext cx="237" cy="694"/>
                </a:xfrm>
                <a:custGeom>
                  <a:avLst/>
                  <a:gdLst>
                    <a:gd name="T0" fmla="*/ 473 w 475"/>
                    <a:gd name="T1" fmla="*/ 1287 h 1387"/>
                    <a:gd name="T2" fmla="*/ 471 w 475"/>
                    <a:gd name="T3" fmla="*/ 1303 h 1387"/>
                    <a:gd name="T4" fmla="*/ 465 w 475"/>
                    <a:gd name="T5" fmla="*/ 1320 h 1387"/>
                    <a:gd name="T6" fmla="*/ 457 w 475"/>
                    <a:gd name="T7" fmla="*/ 1333 h 1387"/>
                    <a:gd name="T8" fmla="*/ 448 w 475"/>
                    <a:gd name="T9" fmla="*/ 1347 h 1387"/>
                    <a:gd name="T10" fmla="*/ 438 w 475"/>
                    <a:gd name="T11" fmla="*/ 1358 h 1387"/>
                    <a:gd name="T12" fmla="*/ 425 w 475"/>
                    <a:gd name="T13" fmla="*/ 1368 h 1387"/>
                    <a:gd name="T14" fmla="*/ 411 w 475"/>
                    <a:gd name="T15" fmla="*/ 1378 h 1387"/>
                    <a:gd name="T16" fmla="*/ 396 w 475"/>
                    <a:gd name="T17" fmla="*/ 1383 h 1387"/>
                    <a:gd name="T18" fmla="*/ 379 w 475"/>
                    <a:gd name="T19" fmla="*/ 1387 h 1387"/>
                    <a:gd name="T20" fmla="*/ 361 w 475"/>
                    <a:gd name="T21" fmla="*/ 1387 h 1387"/>
                    <a:gd name="T22" fmla="*/ 100 w 475"/>
                    <a:gd name="T23" fmla="*/ 1387 h 1387"/>
                    <a:gd name="T24" fmla="*/ 85 w 475"/>
                    <a:gd name="T25" fmla="*/ 1383 h 1387"/>
                    <a:gd name="T26" fmla="*/ 69 w 475"/>
                    <a:gd name="T27" fmla="*/ 1379 h 1387"/>
                    <a:gd name="T28" fmla="*/ 54 w 475"/>
                    <a:gd name="T29" fmla="*/ 1372 h 1387"/>
                    <a:gd name="T30" fmla="*/ 41 w 475"/>
                    <a:gd name="T31" fmla="*/ 1362 h 1387"/>
                    <a:gd name="T32" fmla="*/ 29 w 475"/>
                    <a:gd name="T33" fmla="*/ 1351 h 1387"/>
                    <a:gd name="T34" fmla="*/ 19 w 475"/>
                    <a:gd name="T35" fmla="*/ 1339 h 1387"/>
                    <a:gd name="T36" fmla="*/ 12 w 475"/>
                    <a:gd name="T37" fmla="*/ 1324 h 1387"/>
                    <a:gd name="T38" fmla="*/ 4 w 475"/>
                    <a:gd name="T39" fmla="*/ 1308 h 1387"/>
                    <a:gd name="T40" fmla="*/ 2 w 475"/>
                    <a:gd name="T41" fmla="*/ 1293 h 1387"/>
                    <a:gd name="T42" fmla="*/ 0 w 475"/>
                    <a:gd name="T43" fmla="*/ 1276 h 1387"/>
                    <a:gd name="T44" fmla="*/ 0 w 475"/>
                    <a:gd name="T45" fmla="*/ 102 h 1387"/>
                    <a:gd name="T46" fmla="*/ 4 w 475"/>
                    <a:gd name="T47" fmla="*/ 85 h 1387"/>
                    <a:gd name="T48" fmla="*/ 8 w 475"/>
                    <a:gd name="T49" fmla="*/ 69 h 1387"/>
                    <a:gd name="T50" fmla="*/ 16 w 475"/>
                    <a:gd name="T51" fmla="*/ 56 h 1387"/>
                    <a:gd name="T52" fmla="*/ 25 w 475"/>
                    <a:gd name="T53" fmla="*/ 42 h 1387"/>
                    <a:gd name="T54" fmla="*/ 37 w 475"/>
                    <a:gd name="T55" fmla="*/ 31 h 1387"/>
                    <a:gd name="T56" fmla="*/ 50 w 475"/>
                    <a:gd name="T57" fmla="*/ 19 h 1387"/>
                    <a:gd name="T58" fmla="*/ 64 w 475"/>
                    <a:gd name="T59" fmla="*/ 12 h 1387"/>
                    <a:gd name="T60" fmla="*/ 79 w 475"/>
                    <a:gd name="T61" fmla="*/ 6 h 1387"/>
                    <a:gd name="T62" fmla="*/ 94 w 475"/>
                    <a:gd name="T63" fmla="*/ 2 h 1387"/>
                    <a:gd name="T64" fmla="*/ 112 w 475"/>
                    <a:gd name="T65" fmla="*/ 0 h 1387"/>
                    <a:gd name="T66" fmla="*/ 373 w 475"/>
                    <a:gd name="T67" fmla="*/ 2 h 1387"/>
                    <a:gd name="T68" fmla="*/ 390 w 475"/>
                    <a:gd name="T69" fmla="*/ 4 h 1387"/>
                    <a:gd name="T70" fmla="*/ 406 w 475"/>
                    <a:gd name="T71" fmla="*/ 10 h 1387"/>
                    <a:gd name="T72" fmla="*/ 421 w 475"/>
                    <a:gd name="T73" fmla="*/ 18 h 1387"/>
                    <a:gd name="T74" fmla="*/ 434 w 475"/>
                    <a:gd name="T75" fmla="*/ 27 h 1387"/>
                    <a:gd name="T76" fmla="*/ 446 w 475"/>
                    <a:gd name="T77" fmla="*/ 39 h 1387"/>
                    <a:gd name="T78" fmla="*/ 455 w 475"/>
                    <a:gd name="T79" fmla="*/ 50 h 1387"/>
                    <a:gd name="T80" fmla="*/ 463 w 475"/>
                    <a:gd name="T81" fmla="*/ 66 h 1387"/>
                    <a:gd name="T82" fmla="*/ 469 w 475"/>
                    <a:gd name="T83" fmla="*/ 79 h 1387"/>
                    <a:gd name="T84" fmla="*/ 473 w 475"/>
                    <a:gd name="T85" fmla="*/ 96 h 1387"/>
                    <a:gd name="T86" fmla="*/ 475 w 475"/>
                    <a:gd name="T87" fmla="*/ 114 h 1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75" h="1387">
                      <a:moveTo>
                        <a:pt x="475" y="1276"/>
                      </a:moveTo>
                      <a:lnTo>
                        <a:pt x="475" y="1281"/>
                      </a:lnTo>
                      <a:lnTo>
                        <a:pt x="473" y="1287"/>
                      </a:lnTo>
                      <a:lnTo>
                        <a:pt x="473" y="1293"/>
                      </a:lnTo>
                      <a:lnTo>
                        <a:pt x="473" y="1299"/>
                      </a:lnTo>
                      <a:lnTo>
                        <a:pt x="471" y="1303"/>
                      </a:lnTo>
                      <a:lnTo>
                        <a:pt x="469" y="1308"/>
                      </a:lnTo>
                      <a:lnTo>
                        <a:pt x="467" y="1314"/>
                      </a:lnTo>
                      <a:lnTo>
                        <a:pt x="465" y="1320"/>
                      </a:lnTo>
                      <a:lnTo>
                        <a:pt x="463" y="1324"/>
                      </a:lnTo>
                      <a:lnTo>
                        <a:pt x="461" y="1330"/>
                      </a:lnTo>
                      <a:lnTo>
                        <a:pt x="457" y="1333"/>
                      </a:lnTo>
                      <a:lnTo>
                        <a:pt x="455" y="1339"/>
                      </a:lnTo>
                      <a:lnTo>
                        <a:pt x="452" y="1343"/>
                      </a:lnTo>
                      <a:lnTo>
                        <a:pt x="448" y="1347"/>
                      </a:lnTo>
                      <a:lnTo>
                        <a:pt x="446" y="1351"/>
                      </a:lnTo>
                      <a:lnTo>
                        <a:pt x="442" y="1354"/>
                      </a:lnTo>
                      <a:lnTo>
                        <a:pt x="438" y="1358"/>
                      </a:lnTo>
                      <a:lnTo>
                        <a:pt x="434" y="1362"/>
                      </a:lnTo>
                      <a:lnTo>
                        <a:pt x="429" y="1366"/>
                      </a:lnTo>
                      <a:lnTo>
                        <a:pt x="425" y="1368"/>
                      </a:lnTo>
                      <a:lnTo>
                        <a:pt x="421" y="1372"/>
                      </a:lnTo>
                      <a:lnTo>
                        <a:pt x="415" y="1374"/>
                      </a:lnTo>
                      <a:lnTo>
                        <a:pt x="411" y="1378"/>
                      </a:lnTo>
                      <a:lnTo>
                        <a:pt x="406" y="1379"/>
                      </a:lnTo>
                      <a:lnTo>
                        <a:pt x="400" y="1381"/>
                      </a:lnTo>
                      <a:lnTo>
                        <a:pt x="396" y="1383"/>
                      </a:lnTo>
                      <a:lnTo>
                        <a:pt x="390" y="1383"/>
                      </a:lnTo>
                      <a:lnTo>
                        <a:pt x="384" y="1385"/>
                      </a:lnTo>
                      <a:lnTo>
                        <a:pt x="379" y="1387"/>
                      </a:lnTo>
                      <a:lnTo>
                        <a:pt x="373" y="1387"/>
                      </a:lnTo>
                      <a:lnTo>
                        <a:pt x="367" y="1387"/>
                      </a:lnTo>
                      <a:lnTo>
                        <a:pt x="361" y="1387"/>
                      </a:lnTo>
                      <a:lnTo>
                        <a:pt x="112" y="1387"/>
                      </a:lnTo>
                      <a:lnTo>
                        <a:pt x="106" y="1387"/>
                      </a:lnTo>
                      <a:lnTo>
                        <a:pt x="100" y="1387"/>
                      </a:lnTo>
                      <a:lnTo>
                        <a:pt x="94" y="1387"/>
                      </a:lnTo>
                      <a:lnTo>
                        <a:pt x="90" y="1385"/>
                      </a:lnTo>
                      <a:lnTo>
                        <a:pt x="85" y="1383"/>
                      </a:lnTo>
                      <a:lnTo>
                        <a:pt x="79" y="1383"/>
                      </a:lnTo>
                      <a:lnTo>
                        <a:pt x="73" y="1381"/>
                      </a:lnTo>
                      <a:lnTo>
                        <a:pt x="69" y="1379"/>
                      </a:lnTo>
                      <a:lnTo>
                        <a:pt x="64" y="1378"/>
                      </a:lnTo>
                      <a:lnTo>
                        <a:pt x="58" y="1374"/>
                      </a:lnTo>
                      <a:lnTo>
                        <a:pt x="54" y="1372"/>
                      </a:lnTo>
                      <a:lnTo>
                        <a:pt x="50" y="1368"/>
                      </a:lnTo>
                      <a:lnTo>
                        <a:pt x="44" y="1366"/>
                      </a:lnTo>
                      <a:lnTo>
                        <a:pt x="41" y="1362"/>
                      </a:lnTo>
                      <a:lnTo>
                        <a:pt x="37" y="1358"/>
                      </a:lnTo>
                      <a:lnTo>
                        <a:pt x="33" y="1354"/>
                      </a:lnTo>
                      <a:lnTo>
                        <a:pt x="29" y="1351"/>
                      </a:lnTo>
                      <a:lnTo>
                        <a:pt x="25" y="1347"/>
                      </a:lnTo>
                      <a:lnTo>
                        <a:pt x="21" y="1343"/>
                      </a:lnTo>
                      <a:lnTo>
                        <a:pt x="19" y="1339"/>
                      </a:lnTo>
                      <a:lnTo>
                        <a:pt x="16" y="1333"/>
                      </a:lnTo>
                      <a:lnTo>
                        <a:pt x="14" y="1330"/>
                      </a:lnTo>
                      <a:lnTo>
                        <a:pt x="12" y="1324"/>
                      </a:lnTo>
                      <a:lnTo>
                        <a:pt x="8" y="1320"/>
                      </a:lnTo>
                      <a:lnTo>
                        <a:pt x="6" y="1314"/>
                      </a:lnTo>
                      <a:lnTo>
                        <a:pt x="4" y="1308"/>
                      </a:lnTo>
                      <a:lnTo>
                        <a:pt x="4" y="1303"/>
                      </a:lnTo>
                      <a:lnTo>
                        <a:pt x="2" y="1299"/>
                      </a:lnTo>
                      <a:lnTo>
                        <a:pt x="2" y="1293"/>
                      </a:lnTo>
                      <a:lnTo>
                        <a:pt x="0" y="1287"/>
                      </a:lnTo>
                      <a:lnTo>
                        <a:pt x="0" y="1281"/>
                      </a:lnTo>
                      <a:lnTo>
                        <a:pt x="0" y="1276"/>
                      </a:lnTo>
                      <a:lnTo>
                        <a:pt x="0" y="114"/>
                      </a:lnTo>
                      <a:lnTo>
                        <a:pt x="0" y="108"/>
                      </a:lnTo>
                      <a:lnTo>
                        <a:pt x="0" y="102"/>
                      </a:lnTo>
                      <a:lnTo>
                        <a:pt x="2" y="96"/>
                      </a:lnTo>
                      <a:lnTo>
                        <a:pt x="2" y="91"/>
                      </a:lnTo>
                      <a:lnTo>
                        <a:pt x="4" y="85"/>
                      </a:lnTo>
                      <a:lnTo>
                        <a:pt x="4" y="79"/>
                      </a:lnTo>
                      <a:lnTo>
                        <a:pt x="6" y="75"/>
                      </a:lnTo>
                      <a:lnTo>
                        <a:pt x="8" y="69"/>
                      </a:lnTo>
                      <a:lnTo>
                        <a:pt x="12" y="66"/>
                      </a:lnTo>
                      <a:lnTo>
                        <a:pt x="14" y="60"/>
                      </a:lnTo>
                      <a:lnTo>
                        <a:pt x="16" y="56"/>
                      </a:lnTo>
                      <a:lnTo>
                        <a:pt x="19" y="50"/>
                      </a:lnTo>
                      <a:lnTo>
                        <a:pt x="21" y="46"/>
                      </a:lnTo>
                      <a:lnTo>
                        <a:pt x="25" y="42"/>
                      </a:lnTo>
                      <a:lnTo>
                        <a:pt x="29" y="39"/>
                      </a:lnTo>
                      <a:lnTo>
                        <a:pt x="33" y="35"/>
                      </a:lnTo>
                      <a:lnTo>
                        <a:pt x="37" y="31"/>
                      </a:lnTo>
                      <a:lnTo>
                        <a:pt x="41" y="27"/>
                      </a:lnTo>
                      <a:lnTo>
                        <a:pt x="44" y="23"/>
                      </a:lnTo>
                      <a:lnTo>
                        <a:pt x="50" y="19"/>
                      </a:lnTo>
                      <a:lnTo>
                        <a:pt x="54" y="18"/>
                      </a:lnTo>
                      <a:lnTo>
                        <a:pt x="58" y="14"/>
                      </a:lnTo>
                      <a:lnTo>
                        <a:pt x="64" y="12"/>
                      </a:lnTo>
                      <a:lnTo>
                        <a:pt x="69" y="10"/>
                      </a:lnTo>
                      <a:lnTo>
                        <a:pt x="73" y="8"/>
                      </a:lnTo>
                      <a:lnTo>
                        <a:pt x="79" y="6"/>
                      </a:lnTo>
                      <a:lnTo>
                        <a:pt x="85" y="4"/>
                      </a:lnTo>
                      <a:lnTo>
                        <a:pt x="90" y="4"/>
                      </a:lnTo>
                      <a:lnTo>
                        <a:pt x="94" y="2"/>
                      </a:lnTo>
                      <a:lnTo>
                        <a:pt x="100" y="2"/>
                      </a:lnTo>
                      <a:lnTo>
                        <a:pt x="106" y="0"/>
                      </a:lnTo>
                      <a:lnTo>
                        <a:pt x="112" y="0"/>
                      </a:lnTo>
                      <a:lnTo>
                        <a:pt x="361" y="0"/>
                      </a:lnTo>
                      <a:lnTo>
                        <a:pt x="367" y="0"/>
                      </a:lnTo>
                      <a:lnTo>
                        <a:pt x="373" y="2"/>
                      </a:lnTo>
                      <a:lnTo>
                        <a:pt x="379" y="2"/>
                      </a:lnTo>
                      <a:lnTo>
                        <a:pt x="384" y="4"/>
                      </a:lnTo>
                      <a:lnTo>
                        <a:pt x="390" y="4"/>
                      </a:lnTo>
                      <a:lnTo>
                        <a:pt x="396" y="6"/>
                      </a:lnTo>
                      <a:lnTo>
                        <a:pt x="400" y="8"/>
                      </a:lnTo>
                      <a:lnTo>
                        <a:pt x="406" y="10"/>
                      </a:lnTo>
                      <a:lnTo>
                        <a:pt x="411" y="12"/>
                      </a:lnTo>
                      <a:lnTo>
                        <a:pt x="415" y="14"/>
                      </a:lnTo>
                      <a:lnTo>
                        <a:pt x="421" y="18"/>
                      </a:lnTo>
                      <a:lnTo>
                        <a:pt x="425" y="19"/>
                      </a:lnTo>
                      <a:lnTo>
                        <a:pt x="429" y="23"/>
                      </a:lnTo>
                      <a:lnTo>
                        <a:pt x="434" y="27"/>
                      </a:lnTo>
                      <a:lnTo>
                        <a:pt x="438" y="31"/>
                      </a:lnTo>
                      <a:lnTo>
                        <a:pt x="442" y="35"/>
                      </a:lnTo>
                      <a:lnTo>
                        <a:pt x="446" y="39"/>
                      </a:lnTo>
                      <a:lnTo>
                        <a:pt x="448" y="42"/>
                      </a:lnTo>
                      <a:lnTo>
                        <a:pt x="452" y="46"/>
                      </a:lnTo>
                      <a:lnTo>
                        <a:pt x="455" y="50"/>
                      </a:lnTo>
                      <a:lnTo>
                        <a:pt x="457" y="56"/>
                      </a:lnTo>
                      <a:lnTo>
                        <a:pt x="461" y="60"/>
                      </a:lnTo>
                      <a:lnTo>
                        <a:pt x="463" y="66"/>
                      </a:lnTo>
                      <a:lnTo>
                        <a:pt x="465" y="69"/>
                      </a:lnTo>
                      <a:lnTo>
                        <a:pt x="467" y="75"/>
                      </a:lnTo>
                      <a:lnTo>
                        <a:pt x="469" y="79"/>
                      </a:lnTo>
                      <a:lnTo>
                        <a:pt x="471" y="85"/>
                      </a:lnTo>
                      <a:lnTo>
                        <a:pt x="473" y="91"/>
                      </a:lnTo>
                      <a:lnTo>
                        <a:pt x="473" y="96"/>
                      </a:lnTo>
                      <a:lnTo>
                        <a:pt x="473" y="102"/>
                      </a:lnTo>
                      <a:lnTo>
                        <a:pt x="475" y="108"/>
                      </a:lnTo>
                      <a:lnTo>
                        <a:pt x="475" y="114"/>
                      </a:lnTo>
                      <a:lnTo>
                        <a:pt x="475" y="12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991727" y="2203055"/>
                <a:ext cx="590166" cy="535417"/>
                <a:chOff x="1000776" y="2203055"/>
                <a:chExt cx="590166" cy="535417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000776" y="2203055"/>
                  <a:ext cx="590166" cy="535417"/>
                </a:xfrm>
                <a:prstGeom prst="ellipse">
                  <a:avLst/>
                </a:prstGeom>
                <a:solidFill>
                  <a:srgbClr val="008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80" name="Group 79"/>
                <p:cNvGrpSpPr/>
                <p:nvPr/>
              </p:nvGrpSpPr>
              <p:grpSpPr>
                <a:xfrm>
                  <a:off x="1108823" y="2317114"/>
                  <a:ext cx="374073" cy="307297"/>
                  <a:chOff x="5919788" y="2554288"/>
                  <a:chExt cx="623887" cy="533400"/>
                </a:xfrm>
                <a:solidFill>
                  <a:schemeClr val="bg1"/>
                </a:solidFill>
              </p:grpSpPr>
              <p:sp>
                <p:nvSpPr>
                  <p:cNvPr id="81" name="Freeform 89"/>
                  <p:cNvSpPr>
                    <a:spLocks/>
                  </p:cNvSpPr>
                  <p:nvPr/>
                </p:nvSpPr>
                <p:spPr bwMode="auto">
                  <a:xfrm>
                    <a:off x="5919788" y="2554288"/>
                    <a:ext cx="487362" cy="438150"/>
                  </a:xfrm>
                  <a:custGeom>
                    <a:avLst/>
                    <a:gdLst>
                      <a:gd name="T0" fmla="*/ 136 w 614"/>
                      <a:gd name="T1" fmla="*/ 553 h 553"/>
                      <a:gd name="T2" fmla="*/ 271 w 614"/>
                      <a:gd name="T3" fmla="*/ 343 h 553"/>
                      <a:gd name="T4" fmla="*/ 205 w 614"/>
                      <a:gd name="T5" fmla="*/ 343 h 553"/>
                      <a:gd name="T6" fmla="*/ 205 w 614"/>
                      <a:gd name="T7" fmla="*/ 343 h 553"/>
                      <a:gd name="T8" fmla="*/ 205 w 614"/>
                      <a:gd name="T9" fmla="*/ 335 h 553"/>
                      <a:gd name="T10" fmla="*/ 205 w 614"/>
                      <a:gd name="T11" fmla="*/ 335 h 553"/>
                      <a:gd name="T12" fmla="*/ 207 w 614"/>
                      <a:gd name="T13" fmla="*/ 316 h 553"/>
                      <a:gd name="T14" fmla="*/ 210 w 614"/>
                      <a:gd name="T15" fmla="*/ 297 h 553"/>
                      <a:gd name="T16" fmla="*/ 214 w 614"/>
                      <a:gd name="T17" fmla="*/ 278 h 553"/>
                      <a:gd name="T18" fmla="*/ 220 w 614"/>
                      <a:gd name="T19" fmla="*/ 261 h 553"/>
                      <a:gd name="T20" fmla="*/ 228 w 614"/>
                      <a:gd name="T21" fmla="*/ 243 h 553"/>
                      <a:gd name="T22" fmla="*/ 238 w 614"/>
                      <a:gd name="T23" fmla="*/ 228 h 553"/>
                      <a:gd name="T24" fmla="*/ 249 w 614"/>
                      <a:gd name="T25" fmla="*/ 213 h 553"/>
                      <a:gd name="T26" fmla="*/ 261 w 614"/>
                      <a:gd name="T27" fmla="*/ 199 h 553"/>
                      <a:gd name="T28" fmla="*/ 274 w 614"/>
                      <a:gd name="T29" fmla="*/ 187 h 553"/>
                      <a:gd name="T30" fmla="*/ 289 w 614"/>
                      <a:gd name="T31" fmla="*/ 175 h 553"/>
                      <a:gd name="T32" fmla="*/ 304 w 614"/>
                      <a:gd name="T33" fmla="*/ 166 h 553"/>
                      <a:gd name="T34" fmla="*/ 320 w 614"/>
                      <a:gd name="T35" fmla="*/ 157 h 553"/>
                      <a:gd name="T36" fmla="*/ 338 w 614"/>
                      <a:gd name="T37" fmla="*/ 151 h 553"/>
                      <a:gd name="T38" fmla="*/ 356 w 614"/>
                      <a:gd name="T39" fmla="*/ 146 h 553"/>
                      <a:gd name="T40" fmla="*/ 374 w 614"/>
                      <a:gd name="T41" fmla="*/ 143 h 553"/>
                      <a:gd name="T42" fmla="*/ 394 w 614"/>
                      <a:gd name="T43" fmla="*/ 142 h 553"/>
                      <a:gd name="T44" fmla="*/ 394 w 614"/>
                      <a:gd name="T45" fmla="*/ 142 h 553"/>
                      <a:gd name="T46" fmla="*/ 415 w 614"/>
                      <a:gd name="T47" fmla="*/ 143 h 553"/>
                      <a:gd name="T48" fmla="*/ 434 w 614"/>
                      <a:gd name="T49" fmla="*/ 146 h 553"/>
                      <a:gd name="T50" fmla="*/ 454 w 614"/>
                      <a:gd name="T51" fmla="*/ 153 h 553"/>
                      <a:gd name="T52" fmla="*/ 473 w 614"/>
                      <a:gd name="T53" fmla="*/ 160 h 553"/>
                      <a:gd name="T54" fmla="*/ 491 w 614"/>
                      <a:gd name="T55" fmla="*/ 171 h 553"/>
                      <a:gd name="T56" fmla="*/ 508 w 614"/>
                      <a:gd name="T57" fmla="*/ 181 h 553"/>
                      <a:gd name="T58" fmla="*/ 523 w 614"/>
                      <a:gd name="T59" fmla="*/ 195 h 553"/>
                      <a:gd name="T60" fmla="*/ 536 w 614"/>
                      <a:gd name="T61" fmla="*/ 210 h 553"/>
                      <a:gd name="T62" fmla="*/ 614 w 614"/>
                      <a:gd name="T63" fmla="*/ 88 h 553"/>
                      <a:gd name="T64" fmla="*/ 614 w 614"/>
                      <a:gd name="T65" fmla="*/ 88 h 553"/>
                      <a:gd name="T66" fmla="*/ 591 w 614"/>
                      <a:gd name="T67" fmla="*/ 68 h 553"/>
                      <a:gd name="T68" fmla="*/ 567 w 614"/>
                      <a:gd name="T69" fmla="*/ 51 h 553"/>
                      <a:gd name="T70" fmla="*/ 540 w 614"/>
                      <a:gd name="T71" fmla="*/ 36 h 553"/>
                      <a:gd name="T72" fmla="*/ 514 w 614"/>
                      <a:gd name="T73" fmla="*/ 23 h 553"/>
                      <a:gd name="T74" fmla="*/ 485 w 614"/>
                      <a:gd name="T75" fmla="*/ 14 h 553"/>
                      <a:gd name="T76" fmla="*/ 455 w 614"/>
                      <a:gd name="T77" fmla="*/ 6 h 553"/>
                      <a:gd name="T78" fmla="*/ 425 w 614"/>
                      <a:gd name="T79" fmla="*/ 2 h 553"/>
                      <a:gd name="T80" fmla="*/ 394 w 614"/>
                      <a:gd name="T81" fmla="*/ 0 h 553"/>
                      <a:gd name="T82" fmla="*/ 394 w 614"/>
                      <a:gd name="T83" fmla="*/ 0 h 553"/>
                      <a:gd name="T84" fmla="*/ 361 w 614"/>
                      <a:gd name="T85" fmla="*/ 2 h 553"/>
                      <a:gd name="T86" fmla="*/ 328 w 614"/>
                      <a:gd name="T87" fmla="*/ 6 h 553"/>
                      <a:gd name="T88" fmla="*/ 296 w 614"/>
                      <a:gd name="T89" fmla="*/ 15 h 553"/>
                      <a:gd name="T90" fmla="*/ 266 w 614"/>
                      <a:gd name="T91" fmla="*/ 26 h 553"/>
                      <a:gd name="T92" fmla="*/ 238 w 614"/>
                      <a:gd name="T93" fmla="*/ 41 h 553"/>
                      <a:gd name="T94" fmla="*/ 211 w 614"/>
                      <a:gd name="T95" fmla="*/ 57 h 553"/>
                      <a:gd name="T96" fmla="*/ 186 w 614"/>
                      <a:gd name="T97" fmla="*/ 77 h 553"/>
                      <a:gd name="T98" fmla="*/ 162 w 614"/>
                      <a:gd name="T99" fmla="*/ 98 h 553"/>
                      <a:gd name="T100" fmla="*/ 141 w 614"/>
                      <a:gd name="T101" fmla="*/ 122 h 553"/>
                      <a:gd name="T102" fmla="*/ 123 w 614"/>
                      <a:gd name="T103" fmla="*/ 148 h 553"/>
                      <a:gd name="T104" fmla="*/ 106 w 614"/>
                      <a:gd name="T105" fmla="*/ 175 h 553"/>
                      <a:gd name="T106" fmla="*/ 91 w 614"/>
                      <a:gd name="T107" fmla="*/ 205 h 553"/>
                      <a:gd name="T108" fmla="*/ 81 w 614"/>
                      <a:gd name="T109" fmla="*/ 236 h 553"/>
                      <a:gd name="T110" fmla="*/ 73 w 614"/>
                      <a:gd name="T111" fmla="*/ 269 h 553"/>
                      <a:gd name="T112" fmla="*/ 67 w 614"/>
                      <a:gd name="T113" fmla="*/ 302 h 553"/>
                      <a:gd name="T114" fmla="*/ 66 w 614"/>
                      <a:gd name="T115" fmla="*/ 335 h 553"/>
                      <a:gd name="T116" fmla="*/ 66 w 614"/>
                      <a:gd name="T117" fmla="*/ 335 h 553"/>
                      <a:gd name="T118" fmla="*/ 66 w 614"/>
                      <a:gd name="T119" fmla="*/ 343 h 553"/>
                      <a:gd name="T120" fmla="*/ 0 w 614"/>
                      <a:gd name="T121" fmla="*/ 343 h 553"/>
                      <a:gd name="T122" fmla="*/ 136 w 614"/>
                      <a:gd name="T123" fmla="*/ 553 h 5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14" h="553">
                        <a:moveTo>
                          <a:pt x="136" y="553"/>
                        </a:moveTo>
                        <a:lnTo>
                          <a:pt x="271" y="343"/>
                        </a:lnTo>
                        <a:lnTo>
                          <a:pt x="205" y="343"/>
                        </a:lnTo>
                        <a:lnTo>
                          <a:pt x="205" y="343"/>
                        </a:lnTo>
                        <a:lnTo>
                          <a:pt x="205" y="335"/>
                        </a:lnTo>
                        <a:lnTo>
                          <a:pt x="205" y="335"/>
                        </a:lnTo>
                        <a:lnTo>
                          <a:pt x="207" y="316"/>
                        </a:lnTo>
                        <a:lnTo>
                          <a:pt x="210" y="297"/>
                        </a:lnTo>
                        <a:lnTo>
                          <a:pt x="214" y="278"/>
                        </a:lnTo>
                        <a:lnTo>
                          <a:pt x="220" y="261"/>
                        </a:lnTo>
                        <a:lnTo>
                          <a:pt x="228" y="243"/>
                        </a:lnTo>
                        <a:lnTo>
                          <a:pt x="238" y="228"/>
                        </a:lnTo>
                        <a:lnTo>
                          <a:pt x="249" y="213"/>
                        </a:lnTo>
                        <a:lnTo>
                          <a:pt x="261" y="199"/>
                        </a:lnTo>
                        <a:lnTo>
                          <a:pt x="274" y="187"/>
                        </a:lnTo>
                        <a:lnTo>
                          <a:pt x="289" y="175"/>
                        </a:lnTo>
                        <a:lnTo>
                          <a:pt x="304" y="166"/>
                        </a:lnTo>
                        <a:lnTo>
                          <a:pt x="320" y="157"/>
                        </a:lnTo>
                        <a:lnTo>
                          <a:pt x="338" y="151"/>
                        </a:lnTo>
                        <a:lnTo>
                          <a:pt x="356" y="146"/>
                        </a:lnTo>
                        <a:lnTo>
                          <a:pt x="374" y="143"/>
                        </a:lnTo>
                        <a:lnTo>
                          <a:pt x="394" y="142"/>
                        </a:lnTo>
                        <a:lnTo>
                          <a:pt x="394" y="142"/>
                        </a:lnTo>
                        <a:lnTo>
                          <a:pt x="415" y="143"/>
                        </a:lnTo>
                        <a:lnTo>
                          <a:pt x="434" y="146"/>
                        </a:lnTo>
                        <a:lnTo>
                          <a:pt x="454" y="153"/>
                        </a:lnTo>
                        <a:lnTo>
                          <a:pt x="473" y="160"/>
                        </a:lnTo>
                        <a:lnTo>
                          <a:pt x="491" y="171"/>
                        </a:lnTo>
                        <a:lnTo>
                          <a:pt x="508" y="181"/>
                        </a:lnTo>
                        <a:lnTo>
                          <a:pt x="523" y="195"/>
                        </a:lnTo>
                        <a:lnTo>
                          <a:pt x="536" y="210"/>
                        </a:lnTo>
                        <a:lnTo>
                          <a:pt x="614" y="88"/>
                        </a:lnTo>
                        <a:lnTo>
                          <a:pt x="614" y="88"/>
                        </a:lnTo>
                        <a:lnTo>
                          <a:pt x="591" y="68"/>
                        </a:lnTo>
                        <a:lnTo>
                          <a:pt x="567" y="51"/>
                        </a:lnTo>
                        <a:lnTo>
                          <a:pt x="540" y="36"/>
                        </a:lnTo>
                        <a:lnTo>
                          <a:pt x="514" y="23"/>
                        </a:lnTo>
                        <a:lnTo>
                          <a:pt x="485" y="14"/>
                        </a:lnTo>
                        <a:lnTo>
                          <a:pt x="455" y="6"/>
                        </a:lnTo>
                        <a:lnTo>
                          <a:pt x="425" y="2"/>
                        </a:lnTo>
                        <a:lnTo>
                          <a:pt x="394" y="0"/>
                        </a:lnTo>
                        <a:lnTo>
                          <a:pt x="394" y="0"/>
                        </a:lnTo>
                        <a:lnTo>
                          <a:pt x="361" y="2"/>
                        </a:lnTo>
                        <a:lnTo>
                          <a:pt x="328" y="6"/>
                        </a:lnTo>
                        <a:lnTo>
                          <a:pt x="296" y="15"/>
                        </a:lnTo>
                        <a:lnTo>
                          <a:pt x="266" y="26"/>
                        </a:lnTo>
                        <a:lnTo>
                          <a:pt x="238" y="41"/>
                        </a:lnTo>
                        <a:lnTo>
                          <a:pt x="211" y="57"/>
                        </a:lnTo>
                        <a:lnTo>
                          <a:pt x="186" y="77"/>
                        </a:lnTo>
                        <a:lnTo>
                          <a:pt x="162" y="98"/>
                        </a:lnTo>
                        <a:lnTo>
                          <a:pt x="141" y="122"/>
                        </a:lnTo>
                        <a:lnTo>
                          <a:pt x="123" y="148"/>
                        </a:lnTo>
                        <a:lnTo>
                          <a:pt x="106" y="175"/>
                        </a:lnTo>
                        <a:lnTo>
                          <a:pt x="91" y="205"/>
                        </a:lnTo>
                        <a:lnTo>
                          <a:pt x="81" y="236"/>
                        </a:lnTo>
                        <a:lnTo>
                          <a:pt x="73" y="269"/>
                        </a:lnTo>
                        <a:lnTo>
                          <a:pt x="67" y="302"/>
                        </a:lnTo>
                        <a:lnTo>
                          <a:pt x="66" y="335"/>
                        </a:lnTo>
                        <a:lnTo>
                          <a:pt x="66" y="335"/>
                        </a:lnTo>
                        <a:lnTo>
                          <a:pt x="66" y="343"/>
                        </a:lnTo>
                        <a:lnTo>
                          <a:pt x="0" y="343"/>
                        </a:lnTo>
                        <a:lnTo>
                          <a:pt x="136" y="55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kern="0" dirty="0">
                      <a:solidFill>
                        <a:srgbClr val="002776"/>
                      </a:solidFill>
                    </a:endParaRPr>
                  </a:p>
                </p:txBody>
              </p:sp>
              <p:sp>
                <p:nvSpPr>
                  <p:cNvPr id="82" name="Freeform 90"/>
                  <p:cNvSpPr>
                    <a:spLocks/>
                  </p:cNvSpPr>
                  <p:nvPr/>
                </p:nvSpPr>
                <p:spPr bwMode="auto">
                  <a:xfrm>
                    <a:off x="6061075" y="2662238"/>
                    <a:ext cx="482600" cy="425450"/>
                  </a:xfrm>
                  <a:custGeom>
                    <a:avLst/>
                    <a:gdLst>
                      <a:gd name="T0" fmla="*/ 472 w 608"/>
                      <a:gd name="T1" fmla="*/ 0 h 536"/>
                      <a:gd name="T2" fmla="*/ 336 w 608"/>
                      <a:gd name="T3" fmla="*/ 211 h 536"/>
                      <a:gd name="T4" fmla="*/ 404 w 608"/>
                      <a:gd name="T5" fmla="*/ 211 h 536"/>
                      <a:gd name="T6" fmla="*/ 404 w 608"/>
                      <a:gd name="T7" fmla="*/ 211 h 536"/>
                      <a:gd name="T8" fmla="*/ 401 w 608"/>
                      <a:gd name="T9" fmla="*/ 229 h 536"/>
                      <a:gd name="T10" fmla="*/ 398 w 608"/>
                      <a:gd name="T11" fmla="*/ 248 h 536"/>
                      <a:gd name="T12" fmla="*/ 392 w 608"/>
                      <a:gd name="T13" fmla="*/ 266 h 536"/>
                      <a:gd name="T14" fmla="*/ 386 w 608"/>
                      <a:gd name="T15" fmla="*/ 282 h 536"/>
                      <a:gd name="T16" fmla="*/ 377 w 608"/>
                      <a:gd name="T17" fmla="*/ 297 h 536"/>
                      <a:gd name="T18" fmla="*/ 368 w 608"/>
                      <a:gd name="T19" fmla="*/ 313 h 536"/>
                      <a:gd name="T20" fmla="*/ 358 w 608"/>
                      <a:gd name="T21" fmla="*/ 328 h 536"/>
                      <a:gd name="T22" fmla="*/ 345 w 608"/>
                      <a:gd name="T23" fmla="*/ 340 h 536"/>
                      <a:gd name="T24" fmla="*/ 333 w 608"/>
                      <a:gd name="T25" fmla="*/ 352 h 536"/>
                      <a:gd name="T26" fmla="*/ 318 w 608"/>
                      <a:gd name="T27" fmla="*/ 362 h 536"/>
                      <a:gd name="T28" fmla="*/ 303 w 608"/>
                      <a:gd name="T29" fmla="*/ 371 h 536"/>
                      <a:gd name="T30" fmla="*/ 286 w 608"/>
                      <a:gd name="T31" fmla="*/ 379 h 536"/>
                      <a:gd name="T32" fmla="*/ 270 w 608"/>
                      <a:gd name="T33" fmla="*/ 385 h 536"/>
                      <a:gd name="T34" fmla="*/ 252 w 608"/>
                      <a:gd name="T35" fmla="*/ 390 h 536"/>
                      <a:gd name="T36" fmla="*/ 234 w 608"/>
                      <a:gd name="T37" fmla="*/ 393 h 536"/>
                      <a:gd name="T38" fmla="*/ 216 w 608"/>
                      <a:gd name="T39" fmla="*/ 393 h 536"/>
                      <a:gd name="T40" fmla="*/ 216 w 608"/>
                      <a:gd name="T41" fmla="*/ 393 h 536"/>
                      <a:gd name="T42" fmla="*/ 195 w 608"/>
                      <a:gd name="T43" fmla="*/ 393 h 536"/>
                      <a:gd name="T44" fmla="*/ 175 w 608"/>
                      <a:gd name="T45" fmla="*/ 390 h 536"/>
                      <a:gd name="T46" fmla="*/ 157 w 608"/>
                      <a:gd name="T47" fmla="*/ 383 h 536"/>
                      <a:gd name="T48" fmla="*/ 139 w 608"/>
                      <a:gd name="T49" fmla="*/ 376 h 536"/>
                      <a:gd name="T50" fmla="*/ 123 w 608"/>
                      <a:gd name="T51" fmla="*/ 368 h 536"/>
                      <a:gd name="T52" fmla="*/ 106 w 608"/>
                      <a:gd name="T53" fmla="*/ 358 h 536"/>
                      <a:gd name="T54" fmla="*/ 91 w 608"/>
                      <a:gd name="T55" fmla="*/ 346 h 536"/>
                      <a:gd name="T56" fmla="*/ 78 w 608"/>
                      <a:gd name="T57" fmla="*/ 332 h 536"/>
                      <a:gd name="T58" fmla="*/ 0 w 608"/>
                      <a:gd name="T59" fmla="*/ 453 h 536"/>
                      <a:gd name="T60" fmla="*/ 0 w 608"/>
                      <a:gd name="T61" fmla="*/ 453 h 536"/>
                      <a:gd name="T62" fmla="*/ 23 w 608"/>
                      <a:gd name="T63" fmla="*/ 471 h 536"/>
                      <a:gd name="T64" fmla="*/ 47 w 608"/>
                      <a:gd name="T65" fmla="*/ 488 h 536"/>
                      <a:gd name="T66" fmla="*/ 72 w 608"/>
                      <a:gd name="T67" fmla="*/ 501 h 536"/>
                      <a:gd name="T68" fmla="*/ 99 w 608"/>
                      <a:gd name="T69" fmla="*/ 513 h 536"/>
                      <a:gd name="T70" fmla="*/ 126 w 608"/>
                      <a:gd name="T71" fmla="*/ 524 h 536"/>
                      <a:gd name="T72" fmla="*/ 156 w 608"/>
                      <a:gd name="T73" fmla="*/ 530 h 536"/>
                      <a:gd name="T74" fmla="*/ 186 w 608"/>
                      <a:gd name="T75" fmla="*/ 534 h 536"/>
                      <a:gd name="T76" fmla="*/ 216 w 608"/>
                      <a:gd name="T77" fmla="*/ 536 h 536"/>
                      <a:gd name="T78" fmla="*/ 216 w 608"/>
                      <a:gd name="T79" fmla="*/ 536 h 536"/>
                      <a:gd name="T80" fmla="*/ 249 w 608"/>
                      <a:gd name="T81" fmla="*/ 534 h 536"/>
                      <a:gd name="T82" fmla="*/ 280 w 608"/>
                      <a:gd name="T83" fmla="*/ 530 h 536"/>
                      <a:gd name="T84" fmla="*/ 312 w 608"/>
                      <a:gd name="T85" fmla="*/ 521 h 536"/>
                      <a:gd name="T86" fmla="*/ 340 w 608"/>
                      <a:gd name="T87" fmla="*/ 510 h 536"/>
                      <a:gd name="T88" fmla="*/ 368 w 608"/>
                      <a:gd name="T89" fmla="*/ 497 h 536"/>
                      <a:gd name="T90" fmla="*/ 395 w 608"/>
                      <a:gd name="T91" fmla="*/ 480 h 536"/>
                      <a:gd name="T92" fmla="*/ 421 w 608"/>
                      <a:gd name="T93" fmla="*/ 462 h 536"/>
                      <a:gd name="T94" fmla="*/ 443 w 608"/>
                      <a:gd name="T95" fmla="*/ 441 h 536"/>
                      <a:gd name="T96" fmla="*/ 464 w 608"/>
                      <a:gd name="T97" fmla="*/ 418 h 536"/>
                      <a:gd name="T98" fmla="*/ 484 w 608"/>
                      <a:gd name="T99" fmla="*/ 393 h 536"/>
                      <a:gd name="T100" fmla="*/ 500 w 608"/>
                      <a:gd name="T101" fmla="*/ 365 h 536"/>
                      <a:gd name="T102" fmla="*/ 514 w 608"/>
                      <a:gd name="T103" fmla="*/ 338 h 536"/>
                      <a:gd name="T104" fmla="*/ 526 w 608"/>
                      <a:gd name="T105" fmla="*/ 308 h 536"/>
                      <a:gd name="T106" fmla="*/ 535 w 608"/>
                      <a:gd name="T107" fmla="*/ 276 h 536"/>
                      <a:gd name="T108" fmla="*/ 541 w 608"/>
                      <a:gd name="T109" fmla="*/ 245 h 536"/>
                      <a:gd name="T110" fmla="*/ 542 w 608"/>
                      <a:gd name="T111" fmla="*/ 211 h 536"/>
                      <a:gd name="T112" fmla="*/ 608 w 608"/>
                      <a:gd name="T113" fmla="*/ 211 h 536"/>
                      <a:gd name="T114" fmla="*/ 472 w 608"/>
                      <a:gd name="T115" fmla="*/ 0 h 5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608" h="536">
                        <a:moveTo>
                          <a:pt x="472" y="0"/>
                        </a:moveTo>
                        <a:lnTo>
                          <a:pt x="336" y="211"/>
                        </a:lnTo>
                        <a:lnTo>
                          <a:pt x="404" y="211"/>
                        </a:lnTo>
                        <a:lnTo>
                          <a:pt x="404" y="211"/>
                        </a:lnTo>
                        <a:lnTo>
                          <a:pt x="401" y="229"/>
                        </a:lnTo>
                        <a:lnTo>
                          <a:pt x="398" y="248"/>
                        </a:lnTo>
                        <a:lnTo>
                          <a:pt x="392" y="266"/>
                        </a:lnTo>
                        <a:lnTo>
                          <a:pt x="386" y="282"/>
                        </a:lnTo>
                        <a:lnTo>
                          <a:pt x="377" y="297"/>
                        </a:lnTo>
                        <a:lnTo>
                          <a:pt x="368" y="313"/>
                        </a:lnTo>
                        <a:lnTo>
                          <a:pt x="358" y="328"/>
                        </a:lnTo>
                        <a:lnTo>
                          <a:pt x="345" y="340"/>
                        </a:lnTo>
                        <a:lnTo>
                          <a:pt x="333" y="352"/>
                        </a:lnTo>
                        <a:lnTo>
                          <a:pt x="318" y="362"/>
                        </a:lnTo>
                        <a:lnTo>
                          <a:pt x="303" y="371"/>
                        </a:lnTo>
                        <a:lnTo>
                          <a:pt x="286" y="379"/>
                        </a:lnTo>
                        <a:lnTo>
                          <a:pt x="270" y="385"/>
                        </a:lnTo>
                        <a:lnTo>
                          <a:pt x="252" y="390"/>
                        </a:lnTo>
                        <a:lnTo>
                          <a:pt x="234" y="393"/>
                        </a:lnTo>
                        <a:lnTo>
                          <a:pt x="216" y="393"/>
                        </a:lnTo>
                        <a:lnTo>
                          <a:pt x="216" y="393"/>
                        </a:lnTo>
                        <a:lnTo>
                          <a:pt x="195" y="393"/>
                        </a:lnTo>
                        <a:lnTo>
                          <a:pt x="175" y="390"/>
                        </a:lnTo>
                        <a:lnTo>
                          <a:pt x="157" y="383"/>
                        </a:lnTo>
                        <a:lnTo>
                          <a:pt x="139" y="376"/>
                        </a:lnTo>
                        <a:lnTo>
                          <a:pt x="123" y="368"/>
                        </a:lnTo>
                        <a:lnTo>
                          <a:pt x="106" y="358"/>
                        </a:lnTo>
                        <a:lnTo>
                          <a:pt x="91" y="346"/>
                        </a:lnTo>
                        <a:lnTo>
                          <a:pt x="78" y="332"/>
                        </a:lnTo>
                        <a:lnTo>
                          <a:pt x="0" y="453"/>
                        </a:lnTo>
                        <a:lnTo>
                          <a:pt x="0" y="453"/>
                        </a:lnTo>
                        <a:lnTo>
                          <a:pt x="23" y="471"/>
                        </a:lnTo>
                        <a:lnTo>
                          <a:pt x="47" y="488"/>
                        </a:lnTo>
                        <a:lnTo>
                          <a:pt x="72" y="501"/>
                        </a:lnTo>
                        <a:lnTo>
                          <a:pt x="99" y="513"/>
                        </a:lnTo>
                        <a:lnTo>
                          <a:pt x="126" y="524"/>
                        </a:lnTo>
                        <a:lnTo>
                          <a:pt x="156" y="530"/>
                        </a:lnTo>
                        <a:lnTo>
                          <a:pt x="186" y="534"/>
                        </a:lnTo>
                        <a:lnTo>
                          <a:pt x="216" y="536"/>
                        </a:lnTo>
                        <a:lnTo>
                          <a:pt x="216" y="536"/>
                        </a:lnTo>
                        <a:lnTo>
                          <a:pt x="249" y="534"/>
                        </a:lnTo>
                        <a:lnTo>
                          <a:pt x="280" y="530"/>
                        </a:lnTo>
                        <a:lnTo>
                          <a:pt x="312" y="521"/>
                        </a:lnTo>
                        <a:lnTo>
                          <a:pt x="340" y="510"/>
                        </a:lnTo>
                        <a:lnTo>
                          <a:pt x="368" y="497"/>
                        </a:lnTo>
                        <a:lnTo>
                          <a:pt x="395" y="480"/>
                        </a:lnTo>
                        <a:lnTo>
                          <a:pt x="421" y="462"/>
                        </a:lnTo>
                        <a:lnTo>
                          <a:pt x="443" y="441"/>
                        </a:lnTo>
                        <a:lnTo>
                          <a:pt x="464" y="418"/>
                        </a:lnTo>
                        <a:lnTo>
                          <a:pt x="484" y="393"/>
                        </a:lnTo>
                        <a:lnTo>
                          <a:pt x="500" y="365"/>
                        </a:lnTo>
                        <a:lnTo>
                          <a:pt x="514" y="338"/>
                        </a:lnTo>
                        <a:lnTo>
                          <a:pt x="526" y="308"/>
                        </a:lnTo>
                        <a:lnTo>
                          <a:pt x="535" y="276"/>
                        </a:lnTo>
                        <a:lnTo>
                          <a:pt x="541" y="245"/>
                        </a:lnTo>
                        <a:lnTo>
                          <a:pt x="542" y="211"/>
                        </a:lnTo>
                        <a:lnTo>
                          <a:pt x="608" y="211"/>
                        </a:lnTo>
                        <a:lnTo>
                          <a:pt x="47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kern="0" dirty="0">
                      <a:solidFill>
                        <a:srgbClr val="002776"/>
                      </a:solidFill>
                    </a:endParaRPr>
                  </a:p>
                </p:txBody>
              </p:sp>
            </p:grpSp>
          </p:grpSp>
          <p:grpSp>
            <p:nvGrpSpPr>
              <p:cNvPr id="4" name="Group 3"/>
              <p:cNvGrpSpPr/>
              <p:nvPr/>
            </p:nvGrpSpPr>
            <p:grpSpPr>
              <a:xfrm>
                <a:off x="983791" y="3384368"/>
                <a:ext cx="590166" cy="535417"/>
                <a:chOff x="991727" y="2883312"/>
                <a:chExt cx="590166" cy="535417"/>
              </a:xfrm>
            </p:grpSpPr>
            <p:sp>
              <p:nvSpPr>
                <p:cNvPr id="58" name="Oval 57"/>
                <p:cNvSpPr/>
                <p:nvPr/>
              </p:nvSpPr>
              <p:spPr>
                <a:xfrm>
                  <a:off x="991727" y="2883312"/>
                  <a:ext cx="590166" cy="535417"/>
                </a:xfrm>
                <a:prstGeom prst="ellipse">
                  <a:avLst/>
                </a:prstGeom>
                <a:solidFill>
                  <a:srgbClr val="008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83" name="Group 280"/>
                <p:cNvGrpSpPr>
                  <a:grpSpLocks noChangeAspect="1"/>
                </p:cNvGrpSpPr>
                <p:nvPr/>
              </p:nvGrpSpPr>
              <p:grpSpPr bwMode="auto">
                <a:xfrm>
                  <a:off x="1083525" y="3023637"/>
                  <a:ext cx="391746" cy="282134"/>
                  <a:chOff x="969" y="2161"/>
                  <a:chExt cx="411" cy="296"/>
                </a:xfrm>
                <a:solidFill>
                  <a:schemeClr val="bg1"/>
                </a:solidFill>
              </p:grpSpPr>
              <p:sp>
                <p:nvSpPr>
                  <p:cNvPr id="84" name="Freeform 281"/>
                  <p:cNvSpPr>
                    <a:spLocks noEditPoints="1"/>
                  </p:cNvSpPr>
                  <p:nvPr/>
                </p:nvSpPr>
                <p:spPr bwMode="auto">
                  <a:xfrm>
                    <a:off x="969" y="2161"/>
                    <a:ext cx="325" cy="296"/>
                  </a:xfrm>
                  <a:custGeom>
                    <a:avLst/>
                    <a:gdLst>
                      <a:gd name="T0" fmla="*/ 73 w 651"/>
                      <a:gd name="T1" fmla="*/ 201 h 592"/>
                      <a:gd name="T2" fmla="*/ 83 w 651"/>
                      <a:gd name="T3" fmla="*/ 215 h 592"/>
                      <a:gd name="T4" fmla="*/ 67 w 651"/>
                      <a:gd name="T5" fmla="*/ 232 h 592"/>
                      <a:gd name="T6" fmla="*/ 53 w 651"/>
                      <a:gd name="T7" fmla="*/ 221 h 592"/>
                      <a:gd name="T8" fmla="*/ 56 w 651"/>
                      <a:gd name="T9" fmla="*/ 204 h 592"/>
                      <a:gd name="T10" fmla="*/ 0 w 651"/>
                      <a:gd name="T11" fmla="*/ 203 h 592"/>
                      <a:gd name="T12" fmla="*/ 165 w 651"/>
                      <a:gd name="T13" fmla="*/ 0 h 592"/>
                      <a:gd name="T14" fmla="*/ 469 w 651"/>
                      <a:gd name="T15" fmla="*/ 516 h 592"/>
                      <a:gd name="T16" fmla="*/ 475 w 651"/>
                      <a:gd name="T17" fmla="*/ 491 h 592"/>
                      <a:gd name="T18" fmla="*/ 467 w 651"/>
                      <a:gd name="T19" fmla="*/ 476 h 592"/>
                      <a:gd name="T20" fmla="*/ 440 w 651"/>
                      <a:gd name="T21" fmla="*/ 453 h 592"/>
                      <a:gd name="T22" fmla="*/ 440 w 651"/>
                      <a:gd name="T23" fmla="*/ 430 h 592"/>
                      <a:gd name="T24" fmla="*/ 429 w 651"/>
                      <a:gd name="T25" fmla="*/ 410 h 592"/>
                      <a:gd name="T26" fmla="*/ 402 w 651"/>
                      <a:gd name="T27" fmla="*/ 388 h 592"/>
                      <a:gd name="T28" fmla="*/ 388 w 651"/>
                      <a:gd name="T29" fmla="*/ 378 h 592"/>
                      <a:gd name="T30" fmla="*/ 366 w 651"/>
                      <a:gd name="T31" fmla="*/ 337 h 592"/>
                      <a:gd name="T32" fmla="*/ 346 w 651"/>
                      <a:gd name="T33" fmla="*/ 328 h 592"/>
                      <a:gd name="T34" fmla="*/ 318 w 651"/>
                      <a:gd name="T35" fmla="*/ 334 h 592"/>
                      <a:gd name="T36" fmla="*/ 306 w 651"/>
                      <a:gd name="T37" fmla="*/ 331 h 592"/>
                      <a:gd name="T38" fmla="*/ 288 w 651"/>
                      <a:gd name="T39" fmla="*/ 307 h 592"/>
                      <a:gd name="T40" fmla="*/ 264 w 651"/>
                      <a:gd name="T41" fmla="*/ 296 h 592"/>
                      <a:gd name="T42" fmla="*/ 240 w 651"/>
                      <a:gd name="T43" fmla="*/ 305 h 592"/>
                      <a:gd name="T44" fmla="*/ 173 w 651"/>
                      <a:gd name="T45" fmla="*/ 323 h 592"/>
                      <a:gd name="T46" fmla="*/ 247 w 651"/>
                      <a:gd name="T47" fmla="*/ 102 h 592"/>
                      <a:gd name="T48" fmla="*/ 235 w 651"/>
                      <a:gd name="T49" fmla="*/ 208 h 592"/>
                      <a:gd name="T50" fmla="*/ 226 w 651"/>
                      <a:gd name="T51" fmla="*/ 233 h 592"/>
                      <a:gd name="T52" fmla="*/ 234 w 651"/>
                      <a:gd name="T53" fmla="*/ 247 h 592"/>
                      <a:gd name="T54" fmla="*/ 279 w 651"/>
                      <a:gd name="T55" fmla="*/ 262 h 592"/>
                      <a:gd name="T56" fmla="*/ 318 w 651"/>
                      <a:gd name="T57" fmla="*/ 259 h 592"/>
                      <a:gd name="T58" fmla="*/ 376 w 651"/>
                      <a:gd name="T59" fmla="*/ 227 h 592"/>
                      <a:gd name="T60" fmla="*/ 411 w 651"/>
                      <a:gd name="T61" fmla="*/ 212 h 592"/>
                      <a:gd name="T62" fmla="*/ 547 w 651"/>
                      <a:gd name="T63" fmla="*/ 269 h 592"/>
                      <a:gd name="T64" fmla="*/ 590 w 651"/>
                      <a:gd name="T65" fmla="*/ 314 h 592"/>
                      <a:gd name="T66" fmla="*/ 651 w 651"/>
                      <a:gd name="T67" fmla="*/ 412 h 592"/>
                      <a:gd name="T68" fmla="*/ 643 w 651"/>
                      <a:gd name="T69" fmla="*/ 427 h 592"/>
                      <a:gd name="T70" fmla="*/ 620 w 651"/>
                      <a:gd name="T71" fmla="*/ 446 h 592"/>
                      <a:gd name="T72" fmla="*/ 602 w 651"/>
                      <a:gd name="T73" fmla="*/ 444 h 592"/>
                      <a:gd name="T74" fmla="*/ 541 w 651"/>
                      <a:gd name="T75" fmla="*/ 360 h 592"/>
                      <a:gd name="T76" fmla="*/ 604 w 651"/>
                      <a:gd name="T77" fmla="*/ 461 h 592"/>
                      <a:gd name="T78" fmla="*/ 602 w 651"/>
                      <a:gd name="T79" fmla="*/ 484 h 592"/>
                      <a:gd name="T80" fmla="*/ 581 w 651"/>
                      <a:gd name="T81" fmla="*/ 504 h 592"/>
                      <a:gd name="T82" fmla="*/ 561 w 651"/>
                      <a:gd name="T83" fmla="*/ 507 h 592"/>
                      <a:gd name="T84" fmla="*/ 490 w 651"/>
                      <a:gd name="T85" fmla="*/ 415 h 592"/>
                      <a:gd name="T86" fmla="*/ 541 w 651"/>
                      <a:gd name="T87" fmla="*/ 500 h 592"/>
                      <a:gd name="T88" fmla="*/ 546 w 651"/>
                      <a:gd name="T89" fmla="*/ 529 h 592"/>
                      <a:gd name="T90" fmla="*/ 528 w 651"/>
                      <a:gd name="T91" fmla="*/ 549 h 592"/>
                      <a:gd name="T92" fmla="*/ 508 w 651"/>
                      <a:gd name="T93" fmla="*/ 557 h 592"/>
                      <a:gd name="T94" fmla="*/ 491 w 651"/>
                      <a:gd name="T95" fmla="*/ 548 h 592"/>
                      <a:gd name="T96" fmla="*/ 428 w 651"/>
                      <a:gd name="T97" fmla="*/ 583 h 592"/>
                      <a:gd name="T98" fmla="*/ 438 w 651"/>
                      <a:gd name="T99" fmla="*/ 590 h 592"/>
                      <a:gd name="T100" fmla="*/ 461 w 651"/>
                      <a:gd name="T101" fmla="*/ 586 h 592"/>
                      <a:gd name="T102" fmla="*/ 481 w 651"/>
                      <a:gd name="T103" fmla="*/ 568 h 592"/>
                      <a:gd name="T104" fmla="*/ 464 w 651"/>
                      <a:gd name="T105" fmla="*/ 520 h 5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651" h="592">
                        <a:moveTo>
                          <a:pt x="67" y="200"/>
                        </a:moveTo>
                        <a:lnTo>
                          <a:pt x="67" y="200"/>
                        </a:lnTo>
                        <a:lnTo>
                          <a:pt x="67" y="200"/>
                        </a:lnTo>
                        <a:lnTo>
                          <a:pt x="73" y="201"/>
                        </a:lnTo>
                        <a:lnTo>
                          <a:pt x="79" y="204"/>
                        </a:lnTo>
                        <a:lnTo>
                          <a:pt x="82" y="209"/>
                        </a:lnTo>
                        <a:lnTo>
                          <a:pt x="83" y="215"/>
                        </a:lnTo>
                        <a:lnTo>
                          <a:pt x="83" y="215"/>
                        </a:lnTo>
                        <a:lnTo>
                          <a:pt x="82" y="221"/>
                        </a:lnTo>
                        <a:lnTo>
                          <a:pt x="79" y="227"/>
                        </a:lnTo>
                        <a:lnTo>
                          <a:pt x="73" y="230"/>
                        </a:lnTo>
                        <a:lnTo>
                          <a:pt x="67" y="232"/>
                        </a:lnTo>
                        <a:lnTo>
                          <a:pt x="67" y="232"/>
                        </a:lnTo>
                        <a:lnTo>
                          <a:pt x="61" y="230"/>
                        </a:lnTo>
                        <a:lnTo>
                          <a:pt x="56" y="227"/>
                        </a:lnTo>
                        <a:lnTo>
                          <a:pt x="53" y="221"/>
                        </a:lnTo>
                        <a:lnTo>
                          <a:pt x="52" y="215"/>
                        </a:lnTo>
                        <a:lnTo>
                          <a:pt x="52" y="215"/>
                        </a:lnTo>
                        <a:lnTo>
                          <a:pt x="53" y="209"/>
                        </a:lnTo>
                        <a:lnTo>
                          <a:pt x="56" y="204"/>
                        </a:lnTo>
                        <a:lnTo>
                          <a:pt x="61" y="201"/>
                        </a:lnTo>
                        <a:lnTo>
                          <a:pt x="67" y="200"/>
                        </a:lnTo>
                        <a:lnTo>
                          <a:pt x="67" y="200"/>
                        </a:lnTo>
                        <a:close/>
                        <a:moveTo>
                          <a:pt x="0" y="203"/>
                        </a:moveTo>
                        <a:lnTo>
                          <a:pt x="0" y="203"/>
                        </a:lnTo>
                        <a:lnTo>
                          <a:pt x="94" y="279"/>
                        </a:lnTo>
                        <a:lnTo>
                          <a:pt x="258" y="76"/>
                        </a:lnTo>
                        <a:lnTo>
                          <a:pt x="165" y="0"/>
                        </a:lnTo>
                        <a:lnTo>
                          <a:pt x="0" y="203"/>
                        </a:lnTo>
                        <a:lnTo>
                          <a:pt x="0" y="203"/>
                        </a:lnTo>
                        <a:close/>
                        <a:moveTo>
                          <a:pt x="469" y="516"/>
                        </a:moveTo>
                        <a:lnTo>
                          <a:pt x="469" y="516"/>
                        </a:lnTo>
                        <a:lnTo>
                          <a:pt x="469" y="516"/>
                        </a:lnTo>
                        <a:lnTo>
                          <a:pt x="473" y="507"/>
                        </a:lnTo>
                        <a:lnTo>
                          <a:pt x="475" y="496"/>
                        </a:lnTo>
                        <a:lnTo>
                          <a:pt x="475" y="491"/>
                        </a:lnTo>
                        <a:lnTo>
                          <a:pt x="473" y="485"/>
                        </a:lnTo>
                        <a:lnTo>
                          <a:pt x="470" y="481"/>
                        </a:lnTo>
                        <a:lnTo>
                          <a:pt x="467" y="476"/>
                        </a:lnTo>
                        <a:lnTo>
                          <a:pt x="467" y="476"/>
                        </a:lnTo>
                        <a:lnTo>
                          <a:pt x="461" y="467"/>
                        </a:lnTo>
                        <a:lnTo>
                          <a:pt x="453" y="461"/>
                        </a:lnTo>
                        <a:lnTo>
                          <a:pt x="446" y="455"/>
                        </a:lnTo>
                        <a:lnTo>
                          <a:pt x="440" y="453"/>
                        </a:lnTo>
                        <a:lnTo>
                          <a:pt x="435" y="453"/>
                        </a:lnTo>
                        <a:lnTo>
                          <a:pt x="435" y="453"/>
                        </a:lnTo>
                        <a:lnTo>
                          <a:pt x="438" y="442"/>
                        </a:lnTo>
                        <a:lnTo>
                          <a:pt x="440" y="430"/>
                        </a:lnTo>
                        <a:lnTo>
                          <a:pt x="438" y="426"/>
                        </a:lnTo>
                        <a:lnTo>
                          <a:pt x="437" y="420"/>
                        </a:lnTo>
                        <a:lnTo>
                          <a:pt x="434" y="415"/>
                        </a:lnTo>
                        <a:lnTo>
                          <a:pt x="429" y="410"/>
                        </a:lnTo>
                        <a:lnTo>
                          <a:pt x="417" y="397"/>
                        </a:lnTo>
                        <a:lnTo>
                          <a:pt x="417" y="397"/>
                        </a:lnTo>
                        <a:lnTo>
                          <a:pt x="409" y="392"/>
                        </a:lnTo>
                        <a:lnTo>
                          <a:pt x="402" y="388"/>
                        </a:lnTo>
                        <a:lnTo>
                          <a:pt x="394" y="388"/>
                        </a:lnTo>
                        <a:lnTo>
                          <a:pt x="387" y="388"/>
                        </a:lnTo>
                        <a:lnTo>
                          <a:pt x="387" y="388"/>
                        </a:lnTo>
                        <a:lnTo>
                          <a:pt x="388" y="378"/>
                        </a:lnTo>
                        <a:lnTo>
                          <a:pt x="388" y="369"/>
                        </a:lnTo>
                        <a:lnTo>
                          <a:pt x="384" y="360"/>
                        </a:lnTo>
                        <a:lnTo>
                          <a:pt x="379" y="351"/>
                        </a:lnTo>
                        <a:lnTo>
                          <a:pt x="366" y="337"/>
                        </a:lnTo>
                        <a:lnTo>
                          <a:pt x="366" y="337"/>
                        </a:lnTo>
                        <a:lnTo>
                          <a:pt x="359" y="333"/>
                        </a:lnTo>
                        <a:lnTo>
                          <a:pt x="353" y="330"/>
                        </a:lnTo>
                        <a:lnTo>
                          <a:pt x="346" y="328"/>
                        </a:lnTo>
                        <a:lnTo>
                          <a:pt x="340" y="327"/>
                        </a:lnTo>
                        <a:lnTo>
                          <a:pt x="332" y="328"/>
                        </a:lnTo>
                        <a:lnTo>
                          <a:pt x="326" y="330"/>
                        </a:lnTo>
                        <a:lnTo>
                          <a:pt x="318" y="334"/>
                        </a:lnTo>
                        <a:lnTo>
                          <a:pt x="314" y="339"/>
                        </a:lnTo>
                        <a:lnTo>
                          <a:pt x="309" y="342"/>
                        </a:lnTo>
                        <a:lnTo>
                          <a:pt x="309" y="342"/>
                        </a:lnTo>
                        <a:lnTo>
                          <a:pt x="306" y="331"/>
                        </a:lnTo>
                        <a:lnTo>
                          <a:pt x="302" y="323"/>
                        </a:lnTo>
                        <a:lnTo>
                          <a:pt x="296" y="314"/>
                        </a:lnTo>
                        <a:lnTo>
                          <a:pt x="288" y="307"/>
                        </a:lnTo>
                        <a:lnTo>
                          <a:pt x="288" y="307"/>
                        </a:lnTo>
                        <a:lnTo>
                          <a:pt x="284" y="302"/>
                        </a:lnTo>
                        <a:lnTo>
                          <a:pt x="278" y="299"/>
                        </a:lnTo>
                        <a:lnTo>
                          <a:pt x="271" y="298"/>
                        </a:lnTo>
                        <a:lnTo>
                          <a:pt x="264" y="296"/>
                        </a:lnTo>
                        <a:lnTo>
                          <a:pt x="258" y="296"/>
                        </a:lnTo>
                        <a:lnTo>
                          <a:pt x="252" y="299"/>
                        </a:lnTo>
                        <a:lnTo>
                          <a:pt x="246" y="302"/>
                        </a:lnTo>
                        <a:lnTo>
                          <a:pt x="240" y="305"/>
                        </a:lnTo>
                        <a:lnTo>
                          <a:pt x="193" y="349"/>
                        </a:lnTo>
                        <a:lnTo>
                          <a:pt x="193" y="349"/>
                        </a:lnTo>
                        <a:lnTo>
                          <a:pt x="182" y="336"/>
                        </a:lnTo>
                        <a:lnTo>
                          <a:pt x="173" y="323"/>
                        </a:lnTo>
                        <a:lnTo>
                          <a:pt x="167" y="311"/>
                        </a:lnTo>
                        <a:lnTo>
                          <a:pt x="161" y="299"/>
                        </a:lnTo>
                        <a:lnTo>
                          <a:pt x="118" y="262"/>
                        </a:lnTo>
                        <a:lnTo>
                          <a:pt x="247" y="102"/>
                        </a:lnTo>
                        <a:lnTo>
                          <a:pt x="305" y="153"/>
                        </a:lnTo>
                        <a:lnTo>
                          <a:pt x="243" y="201"/>
                        </a:lnTo>
                        <a:lnTo>
                          <a:pt x="243" y="201"/>
                        </a:lnTo>
                        <a:lnTo>
                          <a:pt x="235" y="208"/>
                        </a:lnTo>
                        <a:lnTo>
                          <a:pt x="229" y="215"/>
                        </a:lnTo>
                        <a:lnTo>
                          <a:pt x="226" y="224"/>
                        </a:lnTo>
                        <a:lnTo>
                          <a:pt x="224" y="229"/>
                        </a:lnTo>
                        <a:lnTo>
                          <a:pt x="226" y="233"/>
                        </a:lnTo>
                        <a:lnTo>
                          <a:pt x="226" y="233"/>
                        </a:lnTo>
                        <a:lnTo>
                          <a:pt x="227" y="238"/>
                        </a:lnTo>
                        <a:lnTo>
                          <a:pt x="231" y="243"/>
                        </a:lnTo>
                        <a:lnTo>
                          <a:pt x="234" y="247"/>
                        </a:lnTo>
                        <a:lnTo>
                          <a:pt x="238" y="250"/>
                        </a:lnTo>
                        <a:lnTo>
                          <a:pt x="250" y="256"/>
                        </a:lnTo>
                        <a:lnTo>
                          <a:pt x="264" y="259"/>
                        </a:lnTo>
                        <a:lnTo>
                          <a:pt x="279" y="262"/>
                        </a:lnTo>
                        <a:lnTo>
                          <a:pt x="294" y="262"/>
                        </a:lnTo>
                        <a:lnTo>
                          <a:pt x="308" y="262"/>
                        </a:lnTo>
                        <a:lnTo>
                          <a:pt x="318" y="259"/>
                        </a:lnTo>
                        <a:lnTo>
                          <a:pt x="318" y="259"/>
                        </a:lnTo>
                        <a:lnTo>
                          <a:pt x="331" y="256"/>
                        </a:lnTo>
                        <a:lnTo>
                          <a:pt x="340" y="250"/>
                        </a:lnTo>
                        <a:lnTo>
                          <a:pt x="359" y="240"/>
                        </a:lnTo>
                        <a:lnTo>
                          <a:pt x="376" y="227"/>
                        </a:lnTo>
                        <a:lnTo>
                          <a:pt x="394" y="217"/>
                        </a:lnTo>
                        <a:lnTo>
                          <a:pt x="394" y="217"/>
                        </a:lnTo>
                        <a:lnTo>
                          <a:pt x="402" y="214"/>
                        </a:lnTo>
                        <a:lnTo>
                          <a:pt x="411" y="212"/>
                        </a:lnTo>
                        <a:lnTo>
                          <a:pt x="491" y="229"/>
                        </a:lnTo>
                        <a:lnTo>
                          <a:pt x="491" y="229"/>
                        </a:lnTo>
                        <a:lnTo>
                          <a:pt x="520" y="247"/>
                        </a:lnTo>
                        <a:lnTo>
                          <a:pt x="547" y="269"/>
                        </a:lnTo>
                        <a:lnTo>
                          <a:pt x="560" y="279"/>
                        </a:lnTo>
                        <a:lnTo>
                          <a:pt x="572" y="290"/>
                        </a:lnTo>
                        <a:lnTo>
                          <a:pt x="581" y="302"/>
                        </a:lnTo>
                        <a:lnTo>
                          <a:pt x="590" y="314"/>
                        </a:lnTo>
                        <a:lnTo>
                          <a:pt x="645" y="394"/>
                        </a:lnTo>
                        <a:lnTo>
                          <a:pt x="645" y="394"/>
                        </a:lnTo>
                        <a:lnTo>
                          <a:pt x="649" y="403"/>
                        </a:lnTo>
                        <a:lnTo>
                          <a:pt x="651" y="412"/>
                        </a:lnTo>
                        <a:lnTo>
                          <a:pt x="651" y="417"/>
                        </a:lnTo>
                        <a:lnTo>
                          <a:pt x="649" y="420"/>
                        </a:lnTo>
                        <a:lnTo>
                          <a:pt x="646" y="424"/>
                        </a:lnTo>
                        <a:lnTo>
                          <a:pt x="643" y="427"/>
                        </a:lnTo>
                        <a:lnTo>
                          <a:pt x="629" y="439"/>
                        </a:lnTo>
                        <a:lnTo>
                          <a:pt x="629" y="439"/>
                        </a:lnTo>
                        <a:lnTo>
                          <a:pt x="625" y="442"/>
                        </a:lnTo>
                        <a:lnTo>
                          <a:pt x="620" y="446"/>
                        </a:lnTo>
                        <a:lnTo>
                          <a:pt x="616" y="446"/>
                        </a:lnTo>
                        <a:lnTo>
                          <a:pt x="611" y="447"/>
                        </a:lnTo>
                        <a:lnTo>
                          <a:pt x="607" y="446"/>
                        </a:lnTo>
                        <a:lnTo>
                          <a:pt x="602" y="444"/>
                        </a:lnTo>
                        <a:lnTo>
                          <a:pt x="598" y="441"/>
                        </a:lnTo>
                        <a:lnTo>
                          <a:pt x="595" y="438"/>
                        </a:lnTo>
                        <a:lnTo>
                          <a:pt x="541" y="360"/>
                        </a:lnTo>
                        <a:lnTo>
                          <a:pt x="541" y="360"/>
                        </a:lnTo>
                        <a:lnTo>
                          <a:pt x="537" y="365"/>
                        </a:lnTo>
                        <a:lnTo>
                          <a:pt x="599" y="452"/>
                        </a:lnTo>
                        <a:lnTo>
                          <a:pt x="599" y="452"/>
                        </a:lnTo>
                        <a:lnTo>
                          <a:pt x="604" y="461"/>
                        </a:lnTo>
                        <a:lnTo>
                          <a:pt x="605" y="470"/>
                        </a:lnTo>
                        <a:lnTo>
                          <a:pt x="605" y="475"/>
                        </a:lnTo>
                        <a:lnTo>
                          <a:pt x="604" y="479"/>
                        </a:lnTo>
                        <a:lnTo>
                          <a:pt x="602" y="484"/>
                        </a:lnTo>
                        <a:lnTo>
                          <a:pt x="599" y="487"/>
                        </a:lnTo>
                        <a:lnTo>
                          <a:pt x="585" y="500"/>
                        </a:lnTo>
                        <a:lnTo>
                          <a:pt x="585" y="500"/>
                        </a:lnTo>
                        <a:lnTo>
                          <a:pt x="581" y="504"/>
                        </a:lnTo>
                        <a:lnTo>
                          <a:pt x="576" y="505"/>
                        </a:lnTo>
                        <a:lnTo>
                          <a:pt x="572" y="507"/>
                        </a:lnTo>
                        <a:lnTo>
                          <a:pt x="566" y="507"/>
                        </a:lnTo>
                        <a:lnTo>
                          <a:pt x="561" y="507"/>
                        </a:lnTo>
                        <a:lnTo>
                          <a:pt x="557" y="505"/>
                        </a:lnTo>
                        <a:lnTo>
                          <a:pt x="552" y="502"/>
                        </a:lnTo>
                        <a:lnTo>
                          <a:pt x="549" y="499"/>
                        </a:lnTo>
                        <a:lnTo>
                          <a:pt x="490" y="415"/>
                        </a:lnTo>
                        <a:lnTo>
                          <a:pt x="490" y="415"/>
                        </a:lnTo>
                        <a:lnTo>
                          <a:pt x="485" y="421"/>
                        </a:lnTo>
                        <a:lnTo>
                          <a:pt x="541" y="500"/>
                        </a:lnTo>
                        <a:lnTo>
                          <a:pt x="541" y="500"/>
                        </a:lnTo>
                        <a:lnTo>
                          <a:pt x="546" y="510"/>
                        </a:lnTo>
                        <a:lnTo>
                          <a:pt x="547" y="519"/>
                        </a:lnTo>
                        <a:lnTo>
                          <a:pt x="547" y="525"/>
                        </a:lnTo>
                        <a:lnTo>
                          <a:pt x="546" y="529"/>
                        </a:lnTo>
                        <a:lnTo>
                          <a:pt x="544" y="532"/>
                        </a:lnTo>
                        <a:lnTo>
                          <a:pt x="541" y="537"/>
                        </a:lnTo>
                        <a:lnTo>
                          <a:pt x="528" y="549"/>
                        </a:lnTo>
                        <a:lnTo>
                          <a:pt x="528" y="549"/>
                        </a:lnTo>
                        <a:lnTo>
                          <a:pt x="523" y="552"/>
                        </a:lnTo>
                        <a:lnTo>
                          <a:pt x="519" y="555"/>
                        </a:lnTo>
                        <a:lnTo>
                          <a:pt x="514" y="557"/>
                        </a:lnTo>
                        <a:lnTo>
                          <a:pt x="508" y="557"/>
                        </a:lnTo>
                        <a:lnTo>
                          <a:pt x="504" y="557"/>
                        </a:lnTo>
                        <a:lnTo>
                          <a:pt x="499" y="554"/>
                        </a:lnTo>
                        <a:lnTo>
                          <a:pt x="494" y="552"/>
                        </a:lnTo>
                        <a:lnTo>
                          <a:pt x="491" y="548"/>
                        </a:lnTo>
                        <a:lnTo>
                          <a:pt x="469" y="516"/>
                        </a:lnTo>
                        <a:lnTo>
                          <a:pt x="469" y="516"/>
                        </a:lnTo>
                        <a:close/>
                        <a:moveTo>
                          <a:pt x="416" y="565"/>
                        </a:moveTo>
                        <a:lnTo>
                          <a:pt x="428" y="583"/>
                        </a:lnTo>
                        <a:lnTo>
                          <a:pt x="428" y="583"/>
                        </a:lnTo>
                        <a:lnTo>
                          <a:pt x="431" y="587"/>
                        </a:lnTo>
                        <a:lnTo>
                          <a:pt x="434" y="589"/>
                        </a:lnTo>
                        <a:lnTo>
                          <a:pt x="438" y="590"/>
                        </a:lnTo>
                        <a:lnTo>
                          <a:pt x="443" y="592"/>
                        </a:lnTo>
                        <a:lnTo>
                          <a:pt x="452" y="590"/>
                        </a:lnTo>
                        <a:lnTo>
                          <a:pt x="456" y="589"/>
                        </a:lnTo>
                        <a:lnTo>
                          <a:pt x="461" y="586"/>
                        </a:lnTo>
                        <a:lnTo>
                          <a:pt x="475" y="575"/>
                        </a:lnTo>
                        <a:lnTo>
                          <a:pt x="475" y="575"/>
                        </a:lnTo>
                        <a:lnTo>
                          <a:pt x="478" y="571"/>
                        </a:lnTo>
                        <a:lnTo>
                          <a:pt x="481" y="568"/>
                        </a:lnTo>
                        <a:lnTo>
                          <a:pt x="482" y="558"/>
                        </a:lnTo>
                        <a:lnTo>
                          <a:pt x="482" y="549"/>
                        </a:lnTo>
                        <a:lnTo>
                          <a:pt x="478" y="540"/>
                        </a:lnTo>
                        <a:lnTo>
                          <a:pt x="464" y="520"/>
                        </a:lnTo>
                        <a:lnTo>
                          <a:pt x="464" y="520"/>
                        </a:lnTo>
                        <a:lnTo>
                          <a:pt x="464" y="522"/>
                        </a:lnTo>
                        <a:lnTo>
                          <a:pt x="416" y="56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dirty="0">
                      <a:solidFill>
                        <a:srgbClr val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5" name="Freeform 282"/>
                  <p:cNvSpPr>
                    <a:spLocks noEditPoints="1"/>
                  </p:cNvSpPr>
                  <p:nvPr/>
                </p:nvSpPr>
                <p:spPr bwMode="auto">
                  <a:xfrm>
                    <a:off x="1056" y="2161"/>
                    <a:ext cx="324" cy="292"/>
                  </a:xfrm>
                  <a:custGeom>
                    <a:avLst/>
                    <a:gdLst>
                      <a:gd name="T0" fmla="*/ 242 w 648"/>
                      <a:gd name="T1" fmla="*/ 467 h 584"/>
                      <a:gd name="T2" fmla="*/ 269 w 648"/>
                      <a:gd name="T3" fmla="*/ 462 h 584"/>
                      <a:gd name="T4" fmla="*/ 287 w 648"/>
                      <a:gd name="T5" fmla="*/ 482 h 584"/>
                      <a:gd name="T6" fmla="*/ 290 w 648"/>
                      <a:gd name="T7" fmla="*/ 508 h 584"/>
                      <a:gd name="T8" fmla="*/ 214 w 648"/>
                      <a:gd name="T9" fmla="*/ 578 h 584"/>
                      <a:gd name="T10" fmla="*/ 193 w 648"/>
                      <a:gd name="T11" fmla="*/ 584 h 584"/>
                      <a:gd name="T12" fmla="*/ 167 w 648"/>
                      <a:gd name="T13" fmla="*/ 561 h 584"/>
                      <a:gd name="T14" fmla="*/ 166 w 648"/>
                      <a:gd name="T15" fmla="*/ 540 h 584"/>
                      <a:gd name="T16" fmla="*/ 108 w 648"/>
                      <a:gd name="T17" fmla="*/ 488 h 584"/>
                      <a:gd name="T18" fmla="*/ 99 w 648"/>
                      <a:gd name="T19" fmla="*/ 505 h 584"/>
                      <a:gd name="T20" fmla="*/ 107 w 648"/>
                      <a:gd name="T21" fmla="*/ 528 h 584"/>
                      <a:gd name="T22" fmla="*/ 128 w 648"/>
                      <a:gd name="T23" fmla="*/ 545 h 584"/>
                      <a:gd name="T24" fmla="*/ 152 w 648"/>
                      <a:gd name="T25" fmla="*/ 543 h 584"/>
                      <a:gd name="T26" fmla="*/ 252 w 648"/>
                      <a:gd name="T27" fmla="*/ 450 h 584"/>
                      <a:gd name="T28" fmla="*/ 257 w 648"/>
                      <a:gd name="T29" fmla="*/ 430 h 584"/>
                      <a:gd name="T30" fmla="*/ 237 w 648"/>
                      <a:gd name="T31" fmla="*/ 403 h 584"/>
                      <a:gd name="T32" fmla="*/ 223 w 648"/>
                      <a:gd name="T33" fmla="*/ 395 h 584"/>
                      <a:gd name="T34" fmla="*/ 204 w 648"/>
                      <a:gd name="T35" fmla="*/ 400 h 584"/>
                      <a:gd name="T36" fmla="*/ 108 w 648"/>
                      <a:gd name="T37" fmla="*/ 488 h 584"/>
                      <a:gd name="T38" fmla="*/ 43 w 648"/>
                      <a:gd name="T39" fmla="*/ 439 h 584"/>
                      <a:gd name="T40" fmla="*/ 41 w 648"/>
                      <a:gd name="T41" fmla="*/ 464 h 584"/>
                      <a:gd name="T42" fmla="*/ 57 w 648"/>
                      <a:gd name="T43" fmla="*/ 487 h 584"/>
                      <a:gd name="T44" fmla="*/ 81 w 648"/>
                      <a:gd name="T45" fmla="*/ 496 h 584"/>
                      <a:gd name="T46" fmla="*/ 198 w 648"/>
                      <a:gd name="T47" fmla="*/ 398 h 584"/>
                      <a:gd name="T48" fmla="*/ 205 w 648"/>
                      <a:gd name="T49" fmla="*/ 383 h 584"/>
                      <a:gd name="T50" fmla="*/ 202 w 648"/>
                      <a:gd name="T51" fmla="*/ 362 h 584"/>
                      <a:gd name="T52" fmla="*/ 181 w 648"/>
                      <a:gd name="T53" fmla="*/ 339 h 584"/>
                      <a:gd name="T54" fmla="*/ 160 w 648"/>
                      <a:gd name="T55" fmla="*/ 336 h 584"/>
                      <a:gd name="T56" fmla="*/ 47 w 648"/>
                      <a:gd name="T57" fmla="*/ 435 h 584"/>
                      <a:gd name="T58" fmla="*/ 72 w 648"/>
                      <a:gd name="T59" fmla="*/ 311 h 584"/>
                      <a:gd name="T60" fmla="*/ 90 w 648"/>
                      <a:gd name="T61" fmla="*/ 305 h 584"/>
                      <a:gd name="T62" fmla="*/ 108 w 648"/>
                      <a:gd name="T63" fmla="*/ 313 h 584"/>
                      <a:gd name="T64" fmla="*/ 125 w 648"/>
                      <a:gd name="T65" fmla="*/ 334 h 584"/>
                      <a:gd name="T66" fmla="*/ 125 w 648"/>
                      <a:gd name="T67" fmla="*/ 356 h 584"/>
                      <a:gd name="T68" fmla="*/ 55 w 648"/>
                      <a:gd name="T69" fmla="*/ 420 h 584"/>
                      <a:gd name="T70" fmla="*/ 32 w 648"/>
                      <a:gd name="T71" fmla="*/ 426 h 584"/>
                      <a:gd name="T72" fmla="*/ 5 w 648"/>
                      <a:gd name="T73" fmla="*/ 401 h 584"/>
                      <a:gd name="T74" fmla="*/ 2 w 648"/>
                      <a:gd name="T75" fmla="*/ 378 h 584"/>
                      <a:gd name="T76" fmla="*/ 10 w 648"/>
                      <a:gd name="T77" fmla="*/ 368 h 584"/>
                      <a:gd name="T78" fmla="*/ 648 w 648"/>
                      <a:gd name="T79" fmla="*/ 203 h 584"/>
                      <a:gd name="T80" fmla="*/ 369 w 648"/>
                      <a:gd name="T81" fmla="*/ 125 h 584"/>
                      <a:gd name="T82" fmla="*/ 489 w 648"/>
                      <a:gd name="T83" fmla="*/ 291 h 584"/>
                      <a:gd name="T84" fmla="*/ 466 w 648"/>
                      <a:gd name="T85" fmla="*/ 371 h 584"/>
                      <a:gd name="T86" fmla="*/ 402 w 648"/>
                      <a:gd name="T87" fmla="*/ 284 h 584"/>
                      <a:gd name="T88" fmla="*/ 317 w 648"/>
                      <a:gd name="T89" fmla="*/ 220 h 584"/>
                      <a:gd name="T90" fmla="*/ 213 w 648"/>
                      <a:gd name="T91" fmla="*/ 212 h 584"/>
                      <a:gd name="T92" fmla="*/ 155 w 648"/>
                      <a:gd name="T93" fmla="*/ 247 h 584"/>
                      <a:gd name="T94" fmla="*/ 110 w 648"/>
                      <a:gd name="T95" fmla="*/ 255 h 584"/>
                      <a:gd name="T96" fmla="*/ 66 w 648"/>
                      <a:gd name="T97" fmla="*/ 240 h 584"/>
                      <a:gd name="T98" fmla="*/ 61 w 648"/>
                      <a:gd name="T99" fmla="*/ 221 h 584"/>
                      <a:gd name="T100" fmla="*/ 107 w 648"/>
                      <a:gd name="T101" fmla="*/ 183 h 584"/>
                      <a:gd name="T102" fmla="*/ 205 w 648"/>
                      <a:gd name="T103" fmla="*/ 116 h 584"/>
                      <a:gd name="T104" fmla="*/ 258 w 648"/>
                      <a:gd name="T105" fmla="*/ 108 h 584"/>
                      <a:gd name="T106" fmla="*/ 331 w 648"/>
                      <a:gd name="T107" fmla="*/ 111 h 584"/>
                      <a:gd name="T108" fmla="*/ 369 w 648"/>
                      <a:gd name="T109" fmla="*/ 125 h 584"/>
                      <a:gd name="T110" fmla="*/ 587 w 648"/>
                      <a:gd name="T111" fmla="*/ 201 h 584"/>
                      <a:gd name="T112" fmla="*/ 596 w 648"/>
                      <a:gd name="T113" fmla="*/ 215 h 584"/>
                      <a:gd name="T114" fmla="*/ 581 w 648"/>
                      <a:gd name="T115" fmla="*/ 232 h 584"/>
                      <a:gd name="T116" fmla="*/ 566 w 648"/>
                      <a:gd name="T117" fmla="*/ 221 h 584"/>
                      <a:gd name="T118" fmla="*/ 569 w 648"/>
                      <a:gd name="T119" fmla="*/ 204 h 5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648" h="584">
                        <a:moveTo>
                          <a:pt x="172" y="529"/>
                        </a:moveTo>
                        <a:lnTo>
                          <a:pt x="172" y="529"/>
                        </a:lnTo>
                        <a:lnTo>
                          <a:pt x="242" y="467"/>
                        </a:lnTo>
                        <a:lnTo>
                          <a:pt x="242" y="467"/>
                        </a:lnTo>
                        <a:lnTo>
                          <a:pt x="246" y="464"/>
                        </a:lnTo>
                        <a:lnTo>
                          <a:pt x="251" y="462"/>
                        </a:lnTo>
                        <a:lnTo>
                          <a:pt x="260" y="461"/>
                        </a:lnTo>
                        <a:lnTo>
                          <a:pt x="269" y="462"/>
                        </a:lnTo>
                        <a:lnTo>
                          <a:pt x="272" y="465"/>
                        </a:lnTo>
                        <a:lnTo>
                          <a:pt x="276" y="468"/>
                        </a:lnTo>
                        <a:lnTo>
                          <a:pt x="287" y="482"/>
                        </a:lnTo>
                        <a:lnTo>
                          <a:pt x="287" y="482"/>
                        </a:lnTo>
                        <a:lnTo>
                          <a:pt x="290" y="485"/>
                        </a:lnTo>
                        <a:lnTo>
                          <a:pt x="292" y="490"/>
                        </a:lnTo>
                        <a:lnTo>
                          <a:pt x="293" y="499"/>
                        </a:lnTo>
                        <a:lnTo>
                          <a:pt x="290" y="508"/>
                        </a:lnTo>
                        <a:lnTo>
                          <a:pt x="287" y="513"/>
                        </a:lnTo>
                        <a:lnTo>
                          <a:pt x="284" y="516"/>
                        </a:lnTo>
                        <a:lnTo>
                          <a:pt x="214" y="578"/>
                        </a:lnTo>
                        <a:lnTo>
                          <a:pt x="214" y="578"/>
                        </a:lnTo>
                        <a:lnTo>
                          <a:pt x="210" y="581"/>
                        </a:lnTo>
                        <a:lnTo>
                          <a:pt x="204" y="584"/>
                        </a:lnTo>
                        <a:lnTo>
                          <a:pt x="199" y="584"/>
                        </a:lnTo>
                        <a:lnTo>
                          <a:pt x="193" y="584"/>
                        </a:lnTo>
                        <a:lnTo>
                          <a:pt x="188" y="581"/>
                        </a:lnTo>
                        <a:lnTo>
                          <a:pt x="182" y="580"/>
                        </a:lnTo>
                        <a:lnTo>
                          <a:pt x="173" y="571"/>
                        </a:lnTo>
                        <a:lnTo>
                          <a:pt x="167" y="561"/>
                        </a:lnTo>
                        <a:lnTo>
                          <a:pt x="166" y="555"/>
                        </a:lnTo>
                        <a:lnTo>
                          <a:pt x="164" y="551"/>
                        </a:lnTo>
                        <a:lnTo>
                          <a:pt x="164" y="545"/>
                        </a:lnTo>
                        <a:lnTo>
                          <a:pt x="166" y="540"/>
                        </a:lnTo>
                        <a:lnTo>
                          <a:pt x="167" y="534"/>
                        </a:lnTo>
                        <a:lnTo>
                          <a:pt x="172" y="529"/>
                        </a:lnTo>
                        <a:lnTo>
                          <a:pt x="172" y="529"/>
                        </a:lnTo>
                        <a:close/>
                        <a:moveTo>
                          <a:pt x="108" y="488"/>
                        </a:moveTo>
                        <a:lnTo>
                          <a:pt x="108" y="488"/>
                        </a:lnTo>
                        <a:lnTo>
                          <a:pt x="104" y="493"/>
                        </a:lnTo>
                        <a:lnTo>
                          <a:pt x="101" y="499"/>
                        </a:lnTo>
                        <a:lnTo>
                          <a:pt x="99" y="505"/>
                        </a:lnTo>
                        <a:lnTo>
                          <a:pt x="99" y="511"/>
                        </a:lnTo>
                        <a:lnTo>
                          <a:pt x="101" y="517"/>
                        </a:lnTo>
                        <a:lnTo>
                          <a:pt x="104" y="523"/>
                        </a:lnTo>
                        <a:lnTo>
                          <a:pt x="107" y="528"/>
                        </a:lnTo>
                        <a:lnTo>
                          <a:pt x="111" y="534"/>
                        </a:lnTo>
                        <a:lnTo>
                          <a:pt x="116" y="539"/>
                        </a:lnTo>
                        <a:lnTo>
                          <a:pt x="122" y="542"/>
                        </a:lnTo>
                        <a:lnTo>
                          <a:pt x="128" y="545"/>
                        </a:lnTo>
                        <a:lnTo>
                          <a:pt x="134" y="546"/>
                        </a:lnTo>
                        <a:lnTo>
                          <a:pt x="140" y="546"/>
                        </a:lnTo>
                        <a:lnTo>
                          <a:pt x="146" y="546"/>
                        </a:lnTo>
                        <a:lnTo>
                          <a:pt x="152" y="543"/>
                        </a:lnTo>
                        <a:lnTo>
                          <a:pt x="158" y="540"/>
                        </a:lnTo>
                        <a:lnTo>
                          <a:pt x="249" y="455"/>
                        </a:lnTo>
                        <a:lnTo>
                          <a:pt x="249" y="455"/>
                        </a:lnTo>
                        <a:lnTo>
                          <a:pt x="252" y="450"/>
                        </a:lnTo>
                        <a:lnTo>
                          <a:pt x="255" y="446"/>
                        </a:lnTo>
                        <a:lnTo>
                          <a:pt x="257" y="441"/>
                        </a:lnTo>
                        <a:lnTo>
                          <a:pt x="257" y="435"/>
                        </a:lnTo>
                        <a:lnTo>
                          <a:pt x="257" y="430"/>
                        </a:lnTo>
                        <a:lnTo>
                          <a:pt x="255" y="426"/>
                        </a:lnTo>
                        <a:lnTo>
                          <a:pt x="254" y="421"/>
                        </a:lnTo>
                        <a:lnTo>
                          <a:pt x="251" y="417"/>
                        </a:lnTo>
                        <a:lnTo>
                          <a:pt x="237" y="403"/>
                        </a:lnTo>
                        <a:lnTo>
                          <a:pt x="237" y="403"/>
                        </a:lnTo>
                        <a:lnTo>
                          <a:pt x="232" y="400"/>
                        </a:lnTo>
                        <a:lnTo>
                          <a:pt x="228" y="397"/>
                        </a:lnTo>
                        <a:lnTo>
                          <a:pt x="223" y="395"/>
                        </a:lnTo>
                        <a:lnTo>
                          <a:pt x="219" y="395"/>
                        </a:lnTo>
                        <a:lnTo>
                          <a:pt x="213" y="397"/>
                        </a:lnTo>
                        <a:lnTo>
                          <a:pt x="208" y="398"/>
                        </a:lnTo>
                        <a:lnTo>
                          <a:pt x="204" y="400"/>
                        </a:lnTo>
                        <a:lnTo>
                          <a:pt x="199" y="404"/>
                        </a:lnTo>
                        <a:lnTo>
                          <a:pt x="108" y="488"/>
                        </a:lnTo>
                        <a:lnTo>
                          <a:pt x="108" y="488"/>
                        </a:lnTo>
                        <a:lnTo>
                          <a:pt x="108" y="488"/>
                        </a:lnTo>
                        <a:close/>
                        <a:moveTo>
                          <a:pt x="47" y="435"/>
                        </a:moveTo>
                        <a:lnTo>
                          <a:pt x="47" y="435"/>
                        </a:lnTo>
                        <a:lnTo>
                          <a:pt x="47" y="435"/>
                        </a:lnTo>
                        <a:lnTo>
                          <a:pt x="43" y="439"/>
                        </a:lnTo>
                        <a:lnTo>
                          <a:pt x="40" y="446"/>
                        </a:lnTo>
                        <a:lnTo>
                          <a:pt x="38" y="452"/>
                        </a:lnTo>
                        <a:lnTo>
                          <a:pt x="40" y="458"/>
                        </a:lnTo>
                        <a:lnTo>
                          <a:pt x="41" y="464"/>
                        </a:lnTo>
                        <a:lnTo>
                          <a:pt x="43" y="470"/>
                        </a:lnTo>
                        <a:lnTo>
                          <a:pt x="47" y="476"/>
                        </a:lnTo>
                        <a:lnTo>
                          <a:pt x="52" y="482"/>
                        </a:lnTo>
                        <a:lnTo>
                          <a:pt x="57" y="487"/>
                        </a:lnTo>
                        <a:lnTo>
                          <a:pt x="63" y="490"/>
                        </a:lnTo>
                        <a:lnTo>
                          <a:pt x="69" y="493"/>
                        </a:lnTo>
                        <a:lnTo>
                          <a:pt x="75" y="494"/>
                        </a:lnTo>
                        <a:lnTo>
                          <a:pt x="81" y="496"/>
                        </a:lnTo>
                        <a:lnTo>
                          <a:pt x="88" y="494"/>
                        </a:lnTo>
                        <a:lnTo>
                          <a:pt x="94" y="493"/>
                        </a:lnTo>
                        <a:lnTo>
                          <a:pt x="101" y="488"/>
                        </a:lnTo>
                        <a:lnTo>
                          <a:pt x="198" y="398"/>
                        </a:lnTo>
                        <a:lnTo>
                          <a:pt x="198" y="398"/>
                        </a:lnTo>
                        <a:lnTo>
                          <a:pt x="201" y="394"/>
                        </a:lnTo>
                        <a:lnTo>
                          <a:pt x="204" y="389"/>
                        </a:lnTo>
                        <a:lnTo>
                          <a:pt x="205" y="383"/>
                        </a:lnTo>
                        <a:lnTo>
                          <a:pt x="207" y="377"/>
                        </a:lnTo>
                        <a:lnTo>
                          <a:pt x="207" y="372"/>
                        </a:lnTo>
                        <a:lnTo>
                          <a:pt x="205" y="366"/>
                        </a:lnTo>
                        <a:lnTo>
                          <a:pt x="202" y="362"/>
                        </a:lnTo>
                        <a:lnTo>
                          <a:pt x="199" y="357"/>
                        </a:lnTo>
                        <a:lnTo>
                          <a:pt x="185" y="343"/>
                        </a:lnTo>
                        <a:lnTo>
                          <a:pt x="185" y="343"/>
                        </a:lnTo>
                        <a:lnTo>
                          <a:pt x="181" y="339"/>
                        </a:lnTo>
                        <a:lnTo>
                          <a:pt x="176" y="337"/>
                        </a:lnTo>
                        <a:lnTo>
                          <a:pt x="170" y="336"/>
                        </a:lnTo>
                        <a:lnTo>
                          <a:pt x="166" y="336"/>
                        </a:lnTo>
                        <a:lnTo>
                          <a:pt x="160" y="336"/>
                        </a:lnTo>
                        <a:lnTo>
                          <a:pt x="155" y="337"/>
                        </a:lnTo>
                        <a:lnTo>
                          <a:pt x="149" y="340"/>
                        </a:lnTo>
                        <a:lnTo>
                          <a:pt x="144" y="345"/>
                        </a:lnTo>
                        <a:lnTo>
                          <a:pt x="47" y="435"/>
                        </a:lnTo>
                        <a:lnTo>
                          <a:pt x="47" y="435"/>
                        </a:lnTo>
                        <a:close/>
                        <a:moveTo>
                          <a:pt x="10" y="368"/>
                        </a:moveTo>
                        <a:lnTo>
                          <a:pt x="72" y="311"/>
                        </a:lnTo>
                        <a:lnTo>
                          <a:pt x="72" y="311"/>
                        </a:lnTo>
                        <a:lnTo>
                          <a:pt x="76" y="308"/>
                        </a:lnTo>
                        <a:lnTo>
                          <a:pt x="81" y="307"/>
                        </a:lnTo>
                        <a:lnTo>
                          <a:pt x="85" y="305"/>
                        </a:lnTo>
                        <a:lnTo>
                          <a:pt x="90" y="305"/>
                        </a:lnTo>
                        <a:lnTo>
                          <a:pt x="96" y="305"/>
                        </a:lnTo>
                        <a:lnTo>
                          <a:pt x="101" y="307"/>
                        </a:lnTo>
                        <a:lnTo>
                          <a:pt x="104" y="308"/>
                        </a:lnTo>
                        <a:lnTo>
                          <a:pt x="108" y="313"/>
                        </a:lnTo>
                        <a:lnTo>
                          <a:pt x="120" y="327"/>
                        </a:lnTo>
                        <a:lnTo>
                          <a:pt x="120" y="327"/>
                        </a:lnTo>
                        <a:lnTo>
                          <a:pt x="123" y="330"/>
                        </a:lnTo>
                        <a:lnTo>
                          <a:pt x="125" y="334"/>
                        </a:lnTo>
                        <a:lnTo>
                          <a:pt x="126" y="340"/>
                        </a:lnTo>
                        <a:lnTo>
                          <a:pt x="126" y="345"/>
                        </a:lnTo>
                        <a:lnTo>
                          <a:pt x="126" y="349"/>
                        </a:lnTo>
                        <a:lnTo>
                          <a:pt x="125" y="356"/>
                        </a:lnTo>
                        <a:lnTo>
                          <a:pt x="122" y="360"/>
                        </a:lnTo>
                        <a:lnTo>
                          <a:pt x="119" y="363"/>
                        </a:lnTo>
                        <a:lnTo>
                          <a:pt x="55" y="420"/>
                        </a:lnTo>
                        <a:lnTo>
                          <a:pt x="55" y="420"/>
                        </a:lnTo>
                        <a:lnTo>
                          <a:pt x="50" y="424"/>
                        </a:lnTo>
                        <a:lnTo>
                          <a:pt x="44" y="426"/>
                        </a:lnTo>
                        <a:lnTo>
                          <a:pt x="38" y="427"/>
                        </a:lnTo>
                        <a:lnTo>
                          <a:pt x="32" y="426"/>
                        </a:lnTo>
                        <a:lnTo>
                          <a:pt x="28" y="424"/>
                        </a:lnTo>
                        <a:lnTo>
                          <a:pt x="22" y="421"/>
                        </a:lnTo>
                        <a:lnTo>
                          <a:pt x="11" y="412"/>
                        </a:lnTo>
                        <a:lnTo>
                          <a:pt x="5" y="401"/>
                        </a:lnTo>
                        <a:lnTo>
                          <a:pt x="2" y="397"/>
                        </a:lnTo>
                        <a:lnTo>
                          <a:pt x="0" y="391"/>
                        </a:lnTo>
                        <a:lnTo>
                          <a:pt x="0" y="384"/>
                        </a:lnTo>
                        <a:lnTo>
                          <a:pt x="2" y="378"/>
                        </a:lnTo>
                        <a:lnTo>
                          <a:pt x="5" y="374"/>
                        </a:lnTo>
                        <a:lnTo>
                          <a:pt x="10" y="368"/>
                        </a:lnTo>
                        <a:lnTo>
                          <a:pt x="10" y="368"/>
                        </a:lnTo>
                        <a:lnTo>
                          <a:pt x="10" y="368"/>
                        </a:lnTo>
                        <a:close/>
                        <a:moveTo>
                          <a:pt x="390" y="76"/>
                        </a:moveTo>
                        <a:lnTo>
                          <a:pt x="390" y="76"/>
                        </a:lnTo>
                        <a:lnTo>
                          <a:pt x="555" y="279"/>
                        </a:lnTo>
                        <a:lnTo>
                          <a:pt x="648" y="203"/>
                        </a:lnTo>
                        <a:lnTo>
                          <a:pt x="484" y="0"/>
                        </a:lnTo>
                        <a:lnTo>
                          <a:pt x="390" y="76"/>
                        </a:lnTo>
                        <a:lnTo>
                          <a:pt x="390" y="76"/>
                        </a:lnTo>
                        <a:close/>
                        <a:moveTo>
                          <a:pt x="369" y="125"/>
                        </a:moveTo>
                        <a:lnTo>
                          <a:pt x="398" y="99"/>
                        </a:lnTo>
                        <a:lnTo>
                          <a:pt x="528" y="259"/>
                        </a:lnTo>
                        <a:lnTo>
                          <a:pt x="489" y="291"/>
                        </a:lnTo>
                        <a:lnTo>
                          <a:pt x="489" y="291"/>
                        </a:lnTo>
                        <a:lnTo>
                          <a:pt x="486" y="313"/>
                        </a:lnTo>
                        <a:lnTo>
                          <a:pt x="481" y="333"/>
                        </a:lnTo>
                        <a:lnTo>
                          <a:pt x="475" y="352"/>
                        </a:lnTo>
                        <a:lnTo>
                          <a:pt x="466" y="371"/>
                        </a:lnTo>
                        <a:lnTo>
                          <a:pt x="424" y="310"/>
                        </a:lnTo>
                        <a:lnTo>
                          <a:pt x="424" y="310"/>
                        </a:lnTo>
                        <a:lnTo>
                          <a:pt x="413" y="296"/>
                        </a:lnTo>
                        <a:lnTo>
                          <a:pt x="402" y="284"/>
                        </a:lnTo>
                        <a:lnTo>
                          <a:pt x="390" y="272"/>
                        </a:lnTo>
                        <a:lnTo>
                          <a:pt x="378" y="261"/>
                        </a:lnTo>
                        <a:lnTo>
                          <a:pt x="349" y="240"/>
                        </a:lnTo>
                        <a:lnTo>
                          <a:pt x="317" y="220"/>
                        </a:lnTo>
                        <a:lnTo>
                          <a:pt x="237" y="203"/>
                        </a:lnTo>
                        <a:lnTo>
                          <a:pt x="237" y="203"/>
                        </a:lnTo>
                        <a:lnTo>
                          <a:pt x="225" y="208"/>
                        </a:lnTo>
                        <a:lnTo>
                          <a:pt x="213" y="212"/>
                        </a:lnTo>
                        <a:lnTo>
                          <a:pt x="201" y="218"/>
                        </a:lnTo>
                        <a:lnTo>
                          <a:pt x="190" y="226"/>
                        </a:lnTo>
                        <a:lnTo>
                          <a:pt x="167" y="241"/>
                        </a:lnTo>
                        <a:lnTo>
                          <a:pt x="155" y="247"/>
                        </a:lnTo>
                        <a:lnTo>
                          <a:pt x="143" y="252"/>
                        </a:lnTo>
                        <a:lnTo>
                          <a:pt x="143" y="252"/>
                        </a:lnTo>
                        <a:lnTo>
                          <a:pt x="128" y="255"/>
                        </a:lnTo>
                        <a:lnTo>
                          <a:pt x="110" y="255"/>
                        </a:lnTo>
                        <a:lnTo>
                          <a:pt x="91" y="252"/>
                        </a:lnTo>
                        <a:lnTo>
                          <a:pt x="76" y="247"/>
                        </a:lnTo>
                        <a:lnTo>
                          <a:pt x="70" y="244"/>
                        </a:lnTo>
                        <a:lnTo>
                          <a:pt x="66" y="240"/>
                        </a:lnTo>
                        <a:lnTo>
                          <a:pt x="61" y="236"/>
                        </a:lnTo>
                        <a:lnTo>
                          <a:pt x="60" y="232"/>
                        </a:lnTo>
                        <a:lnTo>
                          <a:pt x="60" y="226"/>
                        </a:lnTo>
                        <a:lnTo>
                          <a:pt x="61" y="221"/>
                        </a:lnTo>
                        <a:lnTo>
                          <a:pt x="66" y="215"/>
                        </a:lnTo>
                        <a:lnTo>
                          <a:pt x="73" y="209"/>
                        </a:lnTo>
                        <a:lnTo>
                          <a:pt x="73" y="209"/>
                        </a:lnTo>
                        <a:lnTo>
                          <a:pt x="107" y="183"/>
                        </a:lnTo>
                        <a:lnTo>
                          <a:pt x="146" y="153"/>
                        </a:lnTo>
                        <a:lnTo>
                          <a:pt x="167" y="137"/>
                        </a:lnTo>
                        <a:lnTo>
                          <a:pt x="187" y="125"/>
                        </a:lnTo>
                        <a:lnTo>
                          <a:pt x="205" y="116"/>
                        </a:lnTo>
                        <a:lnTo>
                          <a:pt x="214" y="113"/>
                        </a:lnTo>
                        <a:lnTo>
                          <a:pt x="222" y="111"/>
                        </a:lnTo>
                        <a:lnTo>
                          <a:pt x="222" y="111"/>
                        </a:lnTo>
                        <a:lnTo>
                          <a:pt x="258" y="108"/>
                        </a:lnTo>
                        <a:lnTo>
                          <a:pt x="276" y="107"/>
                        </a:lnTo>
                        <a:lnTo>
                          <a:pt x="295" y="107"/>
                        </a:lnTo>
                        <a:lnTo>
                          <a:pt x="313" y="108"/>
                        </a:lnTo>
                        <a:lnTo>
                          <a:pt x="331" y="111"/>
                        </a:lnTo>
                        <a:lnTo>
                          <a:pt x="349" y="117"/>
                        </a:lnTo>
                        <a:lnTo>
                          <a:pt x="369" y="125"/>
                        </a:lnTo>
                        <a:lnTo>
                          <a:pt x="369" y="125"/>
                        </a:lnTo>
                        <a:lnTo>
                          <a:pt x="369" y="125"/>
                        </a:lnTo>
                        <a:close/>
                        <a:moveTo>
                          <a:pt x="581" y="200"/>
                        </a:moveTo>
                        <a:lnTo>
                          <a:pt x="581" y="200"/>
                        </a:lnTo>
                        <a:lnTo>
                          <a:pt x="581" y="200"/>
                        </a:lnTo>
                        <a:lnTo>
                          <a:pt x="587" y="201"/>
                        </a:lnTo>
                        <a:lnTo>
                          <a:pt x="592" y="204"/>
                        </a:lnTo>
                        <a:lnTo>
                          <a:pt x="595" y="209"/>
                        </a:lnTo>
                        <a:lnTo>
                          <a:pt x="596" y="215"/>
                        </a:lnTo>
                        <a:lnTo>
                          <a:pt x="596" y="215"/>
                        </a:lnTo>
                        <a:lnTo>
                          <a:pt x="595" y="221"/>
                        </a:lnTo>
                        <a:lnTo>
                          <a:pt x="592" y="227"/>
                        </a:lnTo>
                        <a:lnTo>
                          <a:pt x="587" y="230"/>
                        </a:lnTo>
                        <a:lnTo>
                          <a:pt x="581" y="232"/>
                        </a:lnTo>
                        <a:lnTo>
                          <a:pt x="581" y="232"/>
                        </a:lnTo>
                        <a:lnTo>
                          <a:pt x="575" y="230"/>
                        </a:lnTo>
                        <a:lnTo>
                          <a:pt x="569" y="227"/>
                        </a:lnTo>
                        <a:lnTo>
                          <a:pt x="566" y="221"/>
                        </a:lnTo>
                        <a:lnTo>
                          <a:pt x="565" y="215"/>
                        </a:lnTo>
                        <a:lnTo>
                          <a:pt x="565" y="215"/>
                        </a:lnTo>
                        <a:lnTo>
                          <a:pt x="566" y="209"/>
                        </a:lnTo>
                        <a:lnTo>
                          <a:pt x="569" y="204"/>
                        </a:lnTo>
                        <a:lnTo>
                          <a:pt x="575" y="201"/>
                        </a:lnTo>
                        <a:lnTo>
                          <a:pt x="581" y="200"/>
                        </a:lnTo>
                        <a:lnTo>
                          <a:pt x="581" y="20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dirty="0">
                      <a:solidFill>
                        <a:srgbClr val="000000"/>
                      </a:solidFill>
                      <a:latin typeface="Calibri"/>
                    </a:endParaRPr>
                  </a:p>
                </p:txBody>
              </p:sp>
            </p:grpSp>
          </p:grpSp>
          <p:grpSp>
            <p:nvGrpSpPr>
              <p:cNvPr id="6" name="Group 5"/>
              <p:cNvGrpSpPr/>
              <p:nvPr/>
            </p:nvGrpSpPr>
            <p:grpSpPr>
              <a:xfrm>
                <a:off x="991727" y="4589458"/>
                <a:ext cx="590166" cy="535417"/>
                <a:chOff x="994919" y="3533231"/>
                <a:chExt cx="590166" cy="535417"/>
              </a:xfrm>
            </p:grpSpPr>
            <p:sp>
              <p:nvSpPr>
                <p:cNvPr id="59" name="Oval 58"/>
                <p:cNvSpPr/>
                <p:nvPr/>
              </p:nvSpPr>
              <p:spPr>
                <a:xfrm>
                  <a:off x="994919" y="3533231"/>
                  <a:ext cx="590166" cy="535417"/>
                </a:xfrm>
                <a:prstGeom prst="ellipse">
                  <a:avLst/>
                </a:prstGeom>
                <a:solidFill>
                  <a:srgbClr val="008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86" name="Group 85"/>
                <p:cNvGrpSpPr/>
                <p:nvPr/>
              </p:nvGrpSpPr>
              <p:grpSpPr>
                <a:xfrm>
                  <a:off x="1147308" y="3614005"/>
                  <a:ext cx="279005" cy="341265"/>
                  <a:chOff x="5245100" y="1489075"/>
                  <a:chExt cx="971550" cy="1279525"/>
                </a:xfrm>
                <a:solidFill>
                  <a:schemeClr val="bg1"/>
                </a:solidFill>
              </p:grpSpPr>
              <p:sp>
                <p:nvSpPr>
                  <p:cNvPr id="87" name="Freeform 192"/>
                  <p:cNvSpPr>
                    <a:spLocks/>
                  </p:cNvSpPr>
                  <p:nvPr/>
                </p:nvSpPr>
                <p:spPr bwMode="auto">
                  <a:xfrm>
                    <a:off x="5438775" y="1489075"/>
                    <a:ext cx="552450" cy="312738"/>
                  </a:xfrm>
                  <a:custGeom>
                    <a:avLst/>
                    <a:gdLst>
                      <a:gd name="T0" fmla="*/ 1384 w 6953"/>
                      <a:gd name="T1" fmla="*/ 3603 h 3943"/>
                      <a:gd name="T2" fmla="*/ 1649 w 6953"/>
                      <a:gd name="T3" fmla="*/ 3703 h 3943"/>
                      <a:gd name="T4" fmla="*/ 2061 w 6953"/>
                      <a:gd name="T5" fmla="*/ 3815 h 3943"/>
                      <a:gd name="T6" fmla="*/ 2622 w 6953"/>
                      <a:gd name="T7" fmla="*/ 3906 h 3943"/>
                      <a:gd name="T8" fmla="*/ 3329 w 6953"/>
                      <a:gd name="T9" fmla="*/ 3943 h 3943"/>
                      <a:gd name="T10" fmla="*/ 4180 w 6953"/>
                      <a:gd name="T11" fmla="*/ 3891 h 3943"/>
                      <a:gd name="T12" fmla="*/ 5174 w 6953"/>
                      <a:gd name="T13" fmla="*/ 3718 h 3943"/>
                      <a:gd name="T14" fmla="*/ 6030 w 6953"/>
                      <a:gd name="T15" fmla="*/ 3468 h 3943"/>
                      <a:gd name="T16" fmla="*/ 6188 w 6953"/>
                      <a:gd name="T17" fmla="*/ 3270 h 3943"/>
                      <a:gd name="T18" fmla="*/ 6391 w 6953"/>
                      <a:gd name="T19" fmla="*/ 2988 h 3943"/>
                      <a:gd name="T20" fmla="*/ 6610 w 6953"/>
                      <a:gd name="T21" fmla="*/ 2627 h 3943"/>
                      <a:gd name="T22" fmla="*/ 6806 w 6953"/>
                      <a:gd name="T23" fmla="*/ 2212 h 3943"/>
                      <a:gd name="T24" fmla="*/ 6931 w 6953"/>
                      <a:gd name="T25" fmla="*/ 1775 h 3943"/>
                      <a:gd name="T26" fmla="*/ 6942 w 6953"/>
                      <a:gd name="T27" fmla="*/ 1342 h 3943"/>
                      <a:gd name="T28" fmla="*/ 6795 w 6953"/>
                      <a:gd name="T29" fmla="*/ 941 h 3943"/>
                      <a:gd name="T30" fmla="*/ 6553 w 6953"/>
                      <a:gd name="T31" fmla="*/ 607 h 3943"/>
                      <a:gd name="T32" fmla="*/ 6426 w 6953"/>
                      <a:gd name="T33" fmla="*/ 365 h 3943"/>
                      <a:gd name="T34" fmla="*/ 6359 w 6953"/>
                      <a:gd name="T35" fmla="*/ 168 h 3943"/>
                      <a:gd name="T36" fmla="*/ 6321 w 6953"/>
                      <a:gd name="T37" fmla="*/ 144 h 3943"/>
                      <a:gd name="T38" fmla="*/ 6186 w 6953"/>
                      <a:gd name="T39" fmla="*/ 227 h 3943"/>
                      <a:gd name="T40" fmla="*/ 5857 w 6953"/>
                      <a:gd name="T41" fmla="*/ 427 h 3943"/>
                      <a:gd name="T42" fmla="*/ 5386 w 6953"/>
                      <a:gd name="T43" fmla="*/ 670 h 3943"/>
                      <a:gd name="T44" fmla="*/ 5073 w 6953"/>
                      <a:gd name="T45" fmla="*/ 821 h 3943"/>
                      <a:gd name="T46" fmla="*/ 4908 w 6953"/>
                      <a:gd name="T47" fmla="*/ 926 h 3943"/>
                      <a:gd name="T48" fmla="*/ 4724 w 6953"/>
                      <a:gd name="T49" fmla="*/ 1052 h 3943"/>
                      <a:gd name="T50" fmla="*/ 4622 w 6953"/>
                      <a:gd name="T51" fmla="*/ 1095 h 3943"/>
                      <a:gd name="T52" fmla="*/ 4519 w 6953"/>
                      <a:gd name="T53" fmla="*/ 1093 h 3943"/>
                      <a:gd name="T54" fmla="*/ 4400 w 6953"/>
                      <a:gd name="T55" fmla="*/ 1031 h 3943"/>
                      <a:gd name="T56" fmla="*/ 4250 w 6953"/>
                      <a:gd name="T57" fmla="*/ 897 h 3943"/>
                      <a:gd name="T58" fmla="*/ 4053 w 6953"/>
                      <a:gd name="T59" fmla="*/ 684 h 3943"/>
                      <a:gd name="T60" fmla="*/ 3831 w 6953"/>
                      <a:gd name="T61" fmla="*/ 527 h 3943"/>
                      <a:gd name="T62" fmla="*/ 3602 w 6953"/>
                      <a:gd name="T63" fmla="*/ 472 h 3943"/>
                      <a:gd name="T64" fmla="*/ 3382 w 6953"/>
                      <a:gd name="T65" fmla="*/ 501 h 3943"/>
                      <a:gd name="T66" fmla="*/ 3187 w 6953"/>
                      <a:gd name="T67" fmla="*/ 598 h 3943"/>
                      <a:gd name="T68" fmla="*/ 3030 w 6953"/>
                      <a:gd name="T69" fmla="*/ 748 h 3943"/>
                      <a:gd name="T70" fmla="*/ 2928 w 6953"/>
                      <a:gd name="T71" fmla="*/ 933 h 3943"/>
                      <a:gd name="T72" fmla="*/ 2894 w 6953"/>
                      <a:gd name="T73" fmla="*/ 1137 h 3943"/>
                      <a:gd name="T74" fmla="*/ 2938 w 6953"/>
                      <a:gd name="T75" fmla="*/ 1339 h 3943"/>
                      <a:gd name="T76" fmla="*/ 2920 w 6953"/>
                      <a:gd name="T77" fmla="*/ 1393 h 3943"/>
                      <a:gd name="T78" fmla="*/ 2802 w 6953"/>
                      <a:gd name="T79" fmla="*/ 1288 h 3943"/>
                      <a:gd name="T80" fmla="*/ 2550 w 6953"/>
                      <a:gd name="T81" fmla="*/ 1012 h 3943"/>
                      <a:gd name="T82" fmla="*/ 2227 w 6953"/>
                      <a:gd name="T83" fmla="*/ 668 h 3943"/>
                      <a:gd name="T84" fmla="*/ 1949 w 6953"/>
                      <a:gd name="T85" fmla="*/ 413 h 3943"/>
                      <a:gd name="T86" fmla="*/ 1681 w 6953"/>
                      <a:gd name="T87" fmla="*/ 233 h 3943"/>
                      <a:gd name="T88" fmla="*/ 1445 w 6953"/>
                      <a:gd name="T89" fmla="*/ 178 h 3943"/>
                      <a:gd name="T90" fmla="*/ 1225 w 6953"/>
                      <a:gd name="T91" fmla="*/ 214 h 3943"/>
                      <a:gd name="T92" fmla="*/ 948 w 6953"/>
                      <a:gd name="T93" fmla="*/ 173 h 3943"/>
                      <a:gd name="T94" fmla="*/ 503 w 6953"/>
                      <a:gd name="T95" fmla="*/ 55 h 3943"/>
                      <a:gd name="T96" fmla="*/ 246 w 6953"/>
                      <a:gd name="T97" fmla="*/ 3 h 3943"/>
                      <a:gd name="T98" fmla="*/ 64 w 6953"/>
                      <a:gd name="T99" fmla="*/ 26 h 3943"/>
                      <a:gd name="T100" fmla="*/ 0 w 6953"/>
                      <a:gd name="T101" fmla="*/ 170 h 3943"/>
                      <a:gd name="T102" fmla="*/ 92 w 6953"/>
                      <a:gd name="T103" fmla="*/ 481 h 3943"/>
                      <a:gd name="T104" fmla="*/ 371 w 6953"/>
                      <a:gd name="T105" fmla="*/ 993 h 3943"/>
                      <a:gd name="T106" fmla="*/ 656 w 6953"/>
                      <a:gd name="T107" fmla="*/ 1542 h 3943"/>
                      <a:gd name="T108" fmla="*/ 874 w 6953"/>
                      <a:gd name="T109" fmla="*/ 2043 h 3943"/>
                      <a:gd name="T110" fmla="*/ 1033 w 6953"/>
                      <a:gd name="T111" fmla="*/ 2487 h 3943"/>
                      <a:gd name="T112" fmla="*/ 1142 w 6953"/>
                      <a:gd name="T113" fmla="*/ 2864 h 3943"/>
                      <a:gd name="T114" fmla="*/ 1210 w 6953"/>
                      <a:gd name="T115" fmla="*/ 3168 h 3943"/>
                      <a:gd name="T116" fmla="*/ 1254 w 6953"/>
                      <a:gd name="T117" fmla="*/ 3429 h 39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6953" h="3943">
                        <a:moveTo>
                          <a:pt x="1266" y="3544"/>
                        </a:moveTo>
                        <a:lnTo>
                          <a:pt x="1285" y="3555"/>
                        </a:lnTo>
                        <a:lnTo>
                          <a:pt x="1341" y="3583"/>
                        </a:lnTo>
                        <a:lnTo>
                          <a:pt x="1384" y="3603"/>
                        </a:lnTo>
                        <a:lnTo>
                          <a:pt x="1436" y="3624"/>
                        </a:lnTo>
                        <a:lnTo>
                          <a:pt x="1498" y="3649"/>
                        </a:lnTo>
                        <a:lnTo>
                          <a:pt x="1568" y="3675"/>
                        </a:lnTo>
                        <a:lnTo>
                          <a:pt x="1649" y="3703"/>
                        </a:lnTo>
                        <a:lnTo>
                          <a:pt x="1737" y="3731"/>
                        </a:lnTo>
                        <a:lnTo>
                          <a:pt x="1836" y="3760"/>
                        </a:lnTo>
                        <a:lnTo>
                          <a:pt x="1944" y="3788"/>
                        </a:lnTo>
                        <a:lnTo>
                          <a:pt x="2061" y="3815"/>
                        </a:lnTo>
                        <a:lnTo>
                          <a:pt x="2188" y="3842"/>
                        </a:lnTo>
                        <a:lnTo>
                          <a:pt x="2324" y="3866"/>
                        </a:lnTo>
                        <a:lnTo>
                          <a:pt x="2468" y="3888"/>
                        </a:lnTo>
                        <a:lnTo>
                          <a:pt x="2622" y="3906"/>
                        </a:lnTo>
                        <a:lnTo>
                          <a:pt x="2786" y="3922"/>
                        </a:lnTo>
                        <a:lnTo>
                          <a:pt x="2958" y="3933"/>
                        </a:lnTo>
                        <a:lnTo>
                          <a:pt x="3138" y="3940"/>
                        </a:lnTo>
                        <a:lnTo>
                          <a:pt x="3329" y="3943"/>
                        </a:lnTo>
                        <a:lnTo>
                          <a:pt x="3528" y="3939"/>
                        </a:lnTo>
                        <a:lnTo>
                          <a:pt x="3737" y="3930"/>
                        </a:lnTo>
                        <a:lnTo>
                          <a:pt x="3954" y="3914"/>
                        </a:lnTo>
                        <a:lnTo>
                          <a:pt x="4180" y="3891"/>
                        </a:lnTo>
                        <a:lnTo>
                          <a:pt x="4415" y="3861"/>
                        </a:lnTo>
                        <a:lnTo>
                          <a:pt x="4660" y="3821"/>
                        </a:lnTo>
                        <a:lnTo>
                          <a:pt x="4913" y="3774"/>
                        </a:lnTo>
                        <a:lnTo>
                          <a:pt x="5174" y="3718"/>
                        </a:lnTo>
                        <a:lnTo>
                          <a:pt x="5445" y="3651"/>
                        </a:lnTo>
                        <a:lnTo>
                          <a:pt x="5725" y="3575"/>
                        </a:lnTo>
                        <a:lnTo>
                          <a:pt x="6014" y="3487"/>
                        </a:lnTo>
                        <a:lnTo>
                          <a:pt x="6030" y="3468"/>
                        </a:lnTo>
                        <a:lnTo>
                          <a:pt x="6076" y="3412"/>
                        </a:lnTo>
                        <a:lnTo>
                          <a:pt x="6108" y="3373"/>
                        </a:lnTo>
                        <a:lnTo>
                          <a:pt x="6146" y="3325"/>
                        </a:lnTo>
                        <a:lnTo>
                          <a:pt x="6188" y="3270"/>
                        </a:lnTo>
                        <a:lnTo>
                          <a:pt x="6234" y="3209"/>
                        </a:lnTo>
                        <a:lnTo>
                          <a:pt x="6284" y="3141"/>
                        </a:lnTo>
                        <a:lnTo>
                          <a:pt x="6336" y="3068"/>
                        </a:lnTo>
                        <a:lnTo>
                          <a:pt x="6391" y="2988"/>
                        </a:lnTo>
                        <a:lnTo>
                          <a:pt x="6445" y="2905"/>
                        </a:lnTo>
                        <a:lnTo>
                          <a:pt x="6500" y="2816"/>
                        </a:lnTo>
                        <a:lnTo>
                          <a:pt x="6556" y="2723"/>
                        </a:lnTo>
                        <a:lnTo>
                          <a:pt x="6610" y="2627"/>
                        </a:lnTo>
                        <a:lnTo>
                          <a:pt x="6664" y="2527"/>
                        </a:lnTo>
                        <a:lnTo>
                          <a:pt x="6714" y="2424"/>
                        </a:lnTo>
                        <a:lnTo>
                          <a:pt x="6761" y="2319"/>
                        </a:lnTo>
                        <a:lnTo>
                          <a:pt x="6806" y="2212"/>
                        </a:lnTo>
                        <a:lnTo>
                          <a:pt x="6844" y="2105"/>
                        </a:lnTo>
                        <a:lnTo>
                          <a:pt x="6879" y="1995"/>
                        </a:lnTo>
                        <a:lnTo>
                          <a:pt x="6909" y="1885"/>
                        </a:lnTo>
                        <a:lnTo>
                          <a:pt x="6931" y="1775"/>
                        </a:lnTo>
                        <a:lnTo>
                          <a:pt x="6946" y="1665"/>
                        </a:lnTo>
                        <a:lnTo>
                          <a:pt x="6953" y="1556"/>
                        </a:lnTo>
                        <a:lnTo>
                          <a:pt x="6952" y="1449"/>
                        </a:lnTo>
                        <a:lnTo>
                          <a:pt x="6942" y="1342"/>
                        </a:lnTo>
                        <a:lnTo>
                          <a:pt x="6922" y="1237"/>
                        </a:lnTo>
                        <a:lnTo>
                          <a:pt x="6890" y="1135"/>
                        </a:lnTo>
                        <a:lnTo>
                          <a:pt x="6849" y="1037"/>
                        </a:lnTo>
                        <a:lnTo>
                          <a:pt x="6795" y="941"/>
                        </a:lnTo>
                        <a:lnTo>
                          <a:pt x="6728" y="849"/>
                        </a:lnTo>
                        <a:lnTo>
                          <a:pt x="6660" y="763"/>
                        </a:lnTo>
                        <a:lnTo>
                          <a:pt x="6602" y="682"/>
                        </a:lnTo>
                        <a:lnTo>
                          <a:pt x="6553" y="607"/>
                        </a:lnTo>
                        <a:lnTo>
                          <a:pt x="6510" y="538"/>
                        </a:lnTo>
                        <a:lnTo>
                          <a:pt x="6476" y="475"/>
                        </a:lnTo>
                        <a:lnTo>
                          <a:pt x="6448" y="416"/>
                        </a:lnTo>
                        <a:lnTo>
                          <a:pt x="6426" y="365"/>
                        </a:lnTo>
                        <a:lnTo>
                          <a:pt x="6408" y="318"/>
                        </a:lnTo>
                        <a:lnTo>
                          <a:pt x="6383" y="242"/>
                        </a:lnTo>
                        <a:lnTo>
                          <a:pt x="6366" y="187"/>
                        </a:lnTo>
                        <a:lnTo>
                          <a:pt x="6359" y="168"/>
                        </a:lnTo>
                        <a:lnTo>
                          <a:pt x="6352" y="154"/>
                        </a:lnTo>
                        <a:lnTo>
                          <a:pt x="6344" y="146"/>
                        </a:lnTo>
                        <a:lnTo>
                          <a:pt x="6334" y="142"/>
                        </a:lnTo>
                        <a:lnTo>
                          <a:pt x="6321" y="144"/>
                        </a:lnTo>
                        <a:lnTo>
                          <a:pt x="6305" y="151"/>
                        </a:lnTo>
                        <a:lnTo>
                          <a:pt x="6284" y="162"/>
                        </a:lnTo>
                        <a:lnTo>
                          <a:pt x="6258" y="179"/>
                        </a:lnTo>
                        <a:lnTo>
                          <a:pt x="6186" y="227"/>
                        </a:lnTo>
                        <a:lnTo>
                          <a:pt x="6083" y="293"/>
                        </a:lnTo>
                        <a:lnTo>
                          <a:pt x="6019" y="333"/>
                        </a:lnTo>
                        <a:lnTo>
                          <a:pt x="5944" y="378"/>
                        </a:lnTo>
                        <a:lnTo>
                          <a:pt x="5857" y="427"/>
                        </a:lnTo>
                        <a:lnTo>
                          <a:pt x="5760" y="482"/>
                        </a:lnTo>
                        <a:lnTo>
                          <a:pt x="5648" y="540"/>
                        </a:lnTo>
                        <a:lnTo>
                          <a:pt x="5524" y="602"/>
                        </a:lnTo>
                        <a:lnTo>
                          <a:pt x="5386" y="670"/>
                        </a:lnTo>
                        <a:lnTo>
                          <a:pt x="5232" y="741"/>
                        </a:lnTo>
                        <a:lnTo>
                          <a:pt x="5175" y="768"/>
                        </a:lnTo>
                        <a:lnTo>
                          <a:pt x="5123" y="794"/>
                        </a:lnTo>
                        <a:lnTo>
                          <a:pt x="5073" y="821"/>
                        </a:lnTo>
                        <a:lnTo>
                          <a:pt x="5028" y="848"/>
                        </a:lnTo>
                        <a:lnTo>
                          <a:pt x="4985" y="875"/>
                        </a:lnTo>
                        <a:lnTo>
                          <a:pt x="4944" y="901"/>
                        </a:lnTo>
                        <a:lnTo>
                          <a:pt x="4908" y="926"/>
                        </a:lnTo>
                        <a:lnTo>
                          <a:pt x="4873" y="950"/>
                        </a:lnTo>
                        <a:lnTo>
                          <a:pt x="4808" y="995"/>
                        </a:lnTo>
                        <a:lnTo>
                          <a:pt x="4751" y="1035"/>
                        </a:lnTo>
                        <a:lnTo>
                          <a:pt x="4724" y="1052"/>
                        </a:lnTo>
                        <a:lnTo>
                          <a:pt x="4697" y="1067"/>
                        </a:lnTo>
                        <a:lnTo>
                          <a:pt x="4671" y="1078"/>
                        </a:lnTo>
                        <a:lnTo>
                          <a:pt x="4647" y="1088"/>
                        </a:lnTo>
                        <a:lnTo>
                          <a:pt x="4622" y="1095"/>
                        </a:lnTo>
                        <a:lnTo>
                          <a:pt x="4597" y="1099"/>
                        </a:lnTo>
                        <a:lnTo>
                          <a:pt x="4571" y="1101"/>
                        </a:lnTo>
                        <a:lnTo>
                          <a:pt x="4545" y="1098"/>
                        </a:lnTo>
                        <a:lnTo>
                          <a:pt x="4519" y="1093"/>
                        </a:lnTo>
                        <a:lnTo>
                          <a:pt x="4491" y="1083"/>
                        </a:lnTo>
                        <a:lnTo>
                          <a:pt x="4463" y="1070"/>
                        </a:lnTo>
                        <a:lnTo>
                          <a:pt x="4431" y="1053"/>
                        </a:lnTo>
                        <a:lnTo>
                          <a:pt x="4400" y="1031"/>
                        </a:lnTo>
                        <a:lnTo>
                          <a:pt x="4366" y="1004"/>
                        </a:lnTo>
                        <a:lnTo>
                          <a:pt x="4330" y="973"/>
                        </a:lnTo>
                        <a:lnTo>
                          <a:pt x="4291" y="938"/>
                        </a:lnTo>
                        <a:lnTo>
                          <a:pt x="4250" y="897"/>
                        </a:lnTo>
                        <a:lnTo>
                          <a:pt x="4205" y="850"/>
                        </a:lnTo>
                        <a:lnTo>
                          <a:pt x="4157" y="798"/>
                        </a:lnTo>
                        <a:lnTo>
                          <a:pt x="4107" y="741"/>
                        </a:lnTo>
                        <a:lnTo>
                          <a:pt x="4053" y="684"/>
                        </a:lnTo>
                        <a:lnTo>
                          <a:pt x="3999" y="634"/>
                        </a:lnTo>
                        <a:lnTo>
                          <a:pt x="3944" y="591"/>
                        </a:lnTo>
                        <a:lnTo>
                          <a:pt x="3887" y="556"/>
                        </a:lnTo>
                        <a:lnTo>
                          <a:pt x="3831" y="527"/>
                        </a:lnTo>
                        <a:lnTo>
                          <a:pt x="3773" y="505"/>
                        </a:lnTo>
                        <a:lnTo>
                          <a:pt x="3716" y="488"/>
                        </a:lnTo>
                        <a:lnTo>
                          <a:pt x="3658" y="477"/>
                        </a:lnTo>
                        <a:lnTo>
                          <a:pt x="3602" y="472"/>
                        </a:lnTo>
                        <a:lnTo>
                          <a:pt x="3545" y="472"/>
                        </a:lnTo>
                        <a:lnTo>
                          <a:pt x="3490" y="477"/>
                        </a:lnTo>
                        <a:lnTo>
                          <a:pt x="3435" y="487"/>
                        </a:lnTo>
                        <a:lnTo>
                          <a:pt x="3382" y="501"/>
                        </a:lnTo>
                        <a:lnTo>
                          <a:pt x="3331" y="520"/>
                        </a:lnTo>
                        <a:lnTo>
                          <a:pt x="3280" y="542"/>
                        </a:lnTo>
                        <a:lnTo>
                          <a:pt x="3233" y="568"/>
                        </a:lnTo>
                        <a:lnTo>
                          <a:pt x="3187" y="598"/>
                        </a:lnTo>
                        <a:lnTo>
                          <a:pt x="3143" y="632"/>
                        </a:lnTo>
                        <a:lnTo>
                          <a:pt x="3103" y="668"/>
                        </a:lnTo>
                        <a:lnTo>
                          <a:pt x="3065" y="706"/>
                        </a:lnTo>
                        <a:lnTo>
                          <a:pt x="3030" y="748"/>
                        </a:lnTo>
                        <a:lnTo>
                          <a:pt x="2999" y="792"/>
                        </a:lnTo>
                        <a:lnTo>
                          <a:pt x="2972" y="837"/>
                        </a:lnTo>
                        <a:lnTo>
                          <a:pt x="2948" y="885"/>
                        </a:lnTo>
                        <a:lnTo>
                          <a:pt x="2928" y="933"/>
                        </a:lnTo>
                        <a:lnTo>
                          <a:pt x="2913" y="983"/>
                        </a:lnTo>
                        <a:lnTo>
                          <a:pt x="2901" y="1035"/>
                        </a:lnTo>
                        <a:lnTo>
                          <a:pt x="2895" y="1086"/>
                        </a:lnTo>
                        <a:lnTo>
                          <a:pt x="2894" y="1137"/>
                        </a:lnTo>
                        <a:lnTo>
                          <a:pt x="2898" y="1191"/>
                        </a:lnTo>
                        <a:lnTo>
                          <a:pt x="2908" y="1242"/>
                        </a:lnTo>
                        <a:lnTo>
                          <a:pt x="2924" y="1295"/>
                        </a:lnTo>
                        <a:lnTo>
                          <a:pt x="2938" y="1339"/>
                        </a:lnTo>
                        <a:lnTo>
                          <a:pt x="2943" y="1370"/>
                        </a:lnTo>
                        <a:lnTo>
                          <a:pt x="2942" y="1389"/>
                        </a:lnTo>
                        <a:lnTo>
                          <a:pt x="2934" y="1396"/>
                        </a:lnTo>
                        <a:lnTo>
                          <a:pt x="2920" y="1393"/>
                        </a:lnTo>
                        <a:lnTo>
                          <a:pt x="2898" y="1380"/>
                        </a:lnTo>
                        <a:lnTo>
                          <a:pt x="2871" y="1357"/>
                        </a:lnTo>
                        <a:lnTo>
                          <a:pt x="2839" y="1327"/>
                        </a:lnTo>
                        <a:lnTo>
                          <a:pt x="2802" y="1288"/>
                        </a:lnTo>
                        <a:lnTo>
                          <a:pt x="2759" y="1242"/>
                        </a:lnTo>
                        <a:lnTo>
                          <a:pt x="2712" y="1192"/>
                        </a:lnTo>
                        <a:lnTo>
                          <a:pt x="2662" y="1135"/>
                        </a:lnTo>
                        <a:lnTo>
                          <a:pt x="2550" y="1012"/>
                        </a:lnTo>
                        <a:lnTo>
                          <a:pt x="2427" y="877"/>
                        </a:lnTo>
                        <a:lnTo>
                          <a:pt x="2361" y="807"/>
                        </a:lnTo>
                        <a:lnTo>
                          <a:pt x="2295" y="737"/>
                        </a:lnTo>
                        <a:lnTo>
                          <a:pt x="2227" y="668"/>
                        </a:lnTo>
                        <a:lnTo>
                          <a:pt x="2159" y="600"/>
                        </a:lnTo>
                        <a:lnTo>
                          <a:pt x="2088" y="535"/>
                        </a:lnTo>
                        <a:lnTo>
                          <a:pt x="2019" y="473"/>
                        </a:lnTo>
                        <a:lnTo>
                          <a:pt x="1949" y="413"/>
                        </a:lnTo>
                        <a:lnTo>
                          <a:pt x="1881" y="360"/>
                        </a:lnTo>
                        <a:lnTo>
                          <a:pt x="1812" y="310"/>
                        </a:lnTo>
                        <a:lnTo>
                          <a:pt x="1746" y="268"/>
                        </a:lnTo>
                        <a:lnTo>
                          <a:pt x="1681" y="233"/>
                        </a:lnTo>
                        <a:lnTo>
                          <a:pt x="1619" y="206"/>
                        </a:lnTo>
                        <a:lnTo>
                          <a:pt x="1558" y="186"/>
                        </a:lnTo>
                        <a:lnTo>
                          <a:pt x="1500" y="176"/>
                        </a:lnTo>
                        <a:lnTo>
                          <a:pt x="1445" y="178"/>
                        </a:lnTo>
                        <a:lnTo>
                          <a:pt x="1395" y="189"/>
                        </a:lnTo>
                        <a:lnTo>
                          <a:pt x="1343" y="204"/>
                        </a:lnTo>
                        <a:lnTo>
                          <a:pt x="1287" y="212"/>
                        </a:lnTo>
                        <a:lnTo>
                          <a:pt x="1225" y="214"/>
                        </a:lnTo>
                        <a:lnTo>
                          <a:pt x="1161" y="210"/>
                        </a:lnTo>
                        <a:lnTo>
                          <a:pt x="1092" y="202"/>
                        </a:lnTo>
                        <a:lnTo>
                          <a:pt x="1021" y="188"/>
                        </a:lnTo>
                        <a:lnTo>
                          <a:pt x="948" y="173"/>
                        </a:lnTo>
                        <a:lnTo>
                          <a:pt x="874" y="155"/>
                        </a:lnTo>
                        <a:lnTo>
                          <a:pt x="724" y="115"/>
                        </a:lnTo>
                        <a:lnTo>
                          <a:pt x="575" y="74"/>
                        </a:lnTo>
                        <a:lnTo>
                          <a:pt x="503" y="55"/>
                        </a:lnTo>
                        <a:lnTo>
                          <a:pt x="433" y="37"/>
                        </a:lnTo>
                        <a:lnTo>
                          <a:pt x="368" y="22"/>
                        </a:lnTo>
                        <a:lnTo>
                          <a:pt x="304" y="11"/>
                        </a:lnTo>
                        <a:lnTo>
                          <a:pt x="246" y="3"/>
                        </a:lnTo>
                        <a:lnTo>
                          <a:pt x="191" y="0"/>
                        </a:lnTo>
                        <a:lnTo>
                          <a:pt x="143" y="2"/>
                        </a:lnTo>
                        <a:lnTo>
                          <a:pt x="100" y="11"/>
                        </a:lnTo>
                        <a:lnTo>
                          <a:pt x="64" y="26"/>
                        </a:lnTo>
                        <a:lnTo>
                          <a:pt x="35" y="49"/>
                        </a:lnTo>
                        <a:lnTo>
                          <a:pt x="15" y="80"/>
                        </a:lnTo>
                        <a:lnTo>
                          <a:pt x="3" y="120"/>
                        </a:lnTo>
                        <a:lnTo>
                          <a:pt x="0" y="170"/>
                        </a:lnTo>
                        <a:lnTo>
                          <a:pt x="7" y="230"/>
                        </a:lnTo>
                        <a:lnTo>
                          <a:pt x="24" y="301"/>
                        </a:lnTo>
                        <a:lnTo>
                          <a:pt x="52" y="385"/>
                        </a:lnTo>
                        <a:lnTo>
                          <a:pt x="92" y="481"/>
                        </a:lnTo>
                        <a:lnTo>
                          <a:pt x="144" y="589"/>
                        </a:lnTo>
                        <a:lnTo>
                          <a:pt x="210" y="712"/>
                        </a:lnTo>
                        <a:lnTo>
                          <a:pt x="288" y="849"/>
                        </a:lnTo>
                        <a:lnTo>
                          <a:pt x="371" y="993"/>
                        </a:lnTo>
                        <a:lnTo>
                          <a:pt x="449" y="1134"/>
                        </a:lnTo>
                        <a:lnTo>
                          <a:pt x="523" y="1273"/>
                        </a:lnTo>
                        <a:lnTo>
                          <a:pt x="592" y="1409"/>
                        </a:lnTo>
                        <a:lnTo>
                          <a:pt x="656" y="1542"/>
                        </a:lnTo>
                        <a:lnTo>
                          <a:pt x="717" y="1672"/>
                        </a:lnTo>
                        <a:lnTo>
                          <a:pt x="773" y="1799"/>
                        </a:lnTo>
                        <a:lnTo>
                          <a:pt x="825" y="1922"/>
                        </a:lnTo>
                        <a:lnTo>
                          <a:pt x="874" y="2043"/>
                        </a:lnTo>
                        <a:lnTo>
                          <a:pt x="918" y="2160"/>
                        </a:lnTo>
                        <a:lnTo>
                          <a:pt x="959" y="2272"/>
                        </a:lnTo>
                        <a:lnTo>
                          <a:pt x="998" y="2382"/>
                        </a:lnTo>
                        <a:lnTo>
                          <a:pt x="1033" y="2487"/>
                        </a:lnTo>
                        <a:lnTo>
                          <a:pt x="1064" y="2587"/>
                        </a:lnTo>
                        <a:lnTo>
                          <a:pt x="1093" y="2685"/>
                        </a:lnTo>
                        <a:lnTo>
                          <a:pt x="1119" y="2777"/>
                        </a:lnTo>
                        <a:lnTo>
                          <a:pt x="1142" y="2864"/>
                        </a:lnTo>
                        <a:lnTo>
                          <a:pt x="1162" y="2948"/>
                        </a:lnTo>
                        <a:lnTo>
                          <a:pt x="1181" y="3027"/>
                        </a:lnTo>
                        <a:lnTo>
                          <a:pt x="1196" y="3099"/>
                        </a:lnTo>
                        <a:lnTo>
                          <a:pt x="1210" y="3168"/>
                        </a:lnTo>
                        <a:lnTo>
                          <a:pt x="1222" y="3231"/>
                        </a:lnTo>
                        <a:lnTo>
                          <a:pt x="1233" y="3288"/>
                        </a:lnTo>
                        <a:lnTo>
                          <a:pt x="1241" y="3341"/>
                        </a:lnTo>
                        <a:lnTo>
                          <a:pt x="1254" y="3429"/>
                        </a:lnTo>
                        <a:lnTo>
                          <a:pt x="1261" y="3493"/>
                        </a:lnTo>
                        <a:lnTo>
                          <a:pt x="1265" y="3532"/>
                        </a:lnTo>
                        <a:lnTo>
                          <a:pt x="1266" y="354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kern="0" dirty="0">
                      <a:solidFill>
                        <a:srgbClr val="002776"/>
                      </a:solidFill>
                    </a:endParaRPr>
                  </a:p>
                </p:txBody>
              </p:sp>
              <p:sp>
                <p:nvSpPr>
                  <p:cNvPr id="88" name="Freeform 193"/>
                  <p:cNvSpPr>
                    <a:spLocks noEditPoints="1"/>
                  </p:cNvSpPr>
                  <p:nvPr/>
                </p:nvSpPr>
                <p:spPr bwMode="auto">
                  <a:xfrm>
                    <a:off x="5245100" y="1860550"/>
                    <a:ext cx="971550" cy="908050"/>
                  </a:xfrm>
                  <a:custGeom>
                    <a:avLst/>
                    <a:gdLst>
                      <a:gd name="T0" fmla="*/ 7836 w 12240"/>
                      <a:gd name="T1" fmla="*/ 6888 h 11434"/>
                      <a:gd name="T2" fmla="*/ 7555 w 12240"/>
                      <a:gd name="T3" fmla="*/ 7349 h 11434"/>
                      <a:gd name="T4" fmla="*/ 7096 w 12240"/>
                      <a:gd name="T5" fmla="*/ 7696 h 11434"/>
                      <a:gd name="T6" fmla="*/ 6467 w 12240"/>
                      <a:gd name="T7" fmla="*/ 7895 h 11434"/>
                      <a:gd name="T8" fmla="*/ 5328 w 12240"/>
                      <a:gd name="T9" fmla="*/ 7915 h 11434"/>
                      <a:gd name="T10" fmla="*/ 4925 w 12240"/>
                      <a:gd name="T11" fmla="*/ 7835 h 11434"/>
                      <a:gd name="T12" fmla="*/ 4559 w 12240"/>
                      <a:gd name="T13" fmla="*/ 7722 h 11434"/>
                      <a:gd name="T14" fmla="*/ 4249 w 12240"/>
                      <a:gd name="T15" fmla="*/ 7589 h 11434"/>
                      <a:gd name="T16" fmla="*/ 4589 w 12240"/>
                      <a:gd name="T17" fmla="*/ 6640 h 11434"/>
                      <a:gd name="T18" fmla="*/ 4903 w 12240"/>
                      <a:gd name="T19" fmla="*/ 6780 h 11434"/>
                      <a:gd name="T20" fmla="*/ 5258 w 12240"/>
                      <a:gd name="T21" fmla="*/ 6893 h 11434"/>
                      <a:gd name="T22" fmla="*/ 5646 w 12240"/>
                      <a:gd name="T23" fmla="*/ 6961 h 11434"/>
                      <a:gd name="T24" fmla="*/ 6016 w 12240"/>
                      <a:gd name="T25" fmla="*/ 6967 h 11434"/>
                      <a:gd name="T26" fmla="*/ 6307 w 12240"/>
                      <a:gd name="T27" fmla="*/ 6901 h 11434"/>
                      <a:gd name="T28" fmla="*/ 6516 w 12240"/>
                      <a:gd name="T29" fmla="*/ 6768 h 11434"/>
                      <a:gd name="T30" fmla="*/ 6624 w 12240"/>
                      <a:gd name="T31" fmla="*/ 6573 h 11434"/>
                      <a:gd name="T32" fmla="*/ 6622 w 12240"/>
                      <a:gd name="T33" fmla="*/ 6342 h 11434"/>
                      <a:gd name="T34" fmla="*/ 6512 w 12240"/>
                      <a:gd name="T35" fmla="*/ 6138 h 11434"/>
                      <a:gd name="T36" fmla="*/ 6284 w 12240"/>
                      <a:gd name="T37" fmla="*/ 5954 h 11434"/>
                      <a:gd name="T38" fmla="*/ 5932 w 12240"/>
                      <a:gd name="T39" fmla="*/ 5779 h 11434"/>
                      <a:gd name="T40" fmla="*/ 5373 w 12240"/>
                      <a:gd name="T41" fmla="*/ 5545 h 11434"/>
                      <a:gd name="T42" fmla="*/ 4851 w 12240"/>
                      <a:gd name="T43" fmla="*/ 5229 h 11434"/>
                      <a:gd name="T44" fmla="*/ 4489 w 12240"/>
                      <a:gd name="T45" fmla="*/ 4832 h 11434"/>
                      <a:gd name="T46" fmla="*/ 4321 w 12240"/>
                      <a:gd name="T47" fmla="*/ 4331 h 11434"/>
                      <a:gd name="T48" fmla="*/ 4365 w 12240"/>
                      <a:gd name="T49" fmla="*/ 3774 h 11434"/>
                      <a:gd name="T50" fmla="*/ 4596 w 12240"/>
                      <a:gd name="T51" fmla="*/ 3308 h 11434"/>
                      <a:gd name="T52" fmla="*/ 4997 w 12240"/>
                      <a:gd name="T53" fmla="*/ 2949 h 11434"/>
                      <a:gd name="T54" fmla="*/ 5553 w 12240"/>
                      <a:gd name="T55" fmla="*/ 2719 h 11434"/>
                      <a:gd name="T56" fmla="*/ 6729 w 12240"/>
                      <a:gd name="T57" fmla="*/ 2655 h 11434"/>
                      <a:gd name="T58" fmla="*/ 7097 w 12240"/>
                      <a:gd name="T59" fmla="*/ 2710 h 11434"/>
                      <a:gd name="T60" fmla="*/ 7479 w 12240"/>
                      <a:gd name="T61" fmla="*/ 2817 h 11434"/>
                      <a:gd name="T62" fmla="*/ 7511 w 12240"/>
                      <a:gd name="T63" fmla="*/ 3894 h 11434"/>
                      <a:gd name="T64" fmla="*/ 7139 w 12240"/>
                      <a:gd name="T65" fmla="*/ 3725 h 11434"/>
                      <a:gd name="T66" fmla="*/ 6813 w 12240"/>
                      <a:gd name="T67" fmla="*/ 3630 h 11434"/>
                      <a:gd name="T68" fmla="*/ 6410 w 12240"/>
                      <a:gd name="T69" fmla="*/ 3573 h 11434"/>
                      <a:gd name="T70" fmla="*/ 6044 w 12240"/>
                      <a:gd name="T71" fmla="*/ 3591 h 11434"/>
                      <a:gd name="T72" fmla="*/ 5801 w 12240"/>
                      <a:gd name="T73" fmla="*/ 3683 h 11434"/>
                      <a:gd name="T74" fmla="*/ 5663 w 12240"/>
                      <a:gd name="T75" fmla="*/ 3827 h 11434"/>
                      <a:gd name="T76" fmla="*/ 5612 w 12240"/>
                      <a:gd name="T77" fmla="*/ 3999 h 11434"/>
                      <a:gd name="T78" fmla="*/ 5646 w 12240"/>
                      <a:gd name="T79" fmla="*/ 4189 h 11434"/>
                      <a:gd name="T80" fmla="*/ 5803 w 12240"/>
                      <a:gd name="T81" fmla="*/ 4368 h 11434"/>
                      <a:gd name="T82" fmla="*/ 6094 w 12240"/>
                      <a:gd name="T83" fmla="*/ 4552 h 11434"/>
                      <a:gd name="T84" fmla="*/ 6690 w 12240"/>
                      <a:gd name="T85" fmla="*/ 4817 h 11434"/>
                      <a:gd name="T86" fmla="*/ 7290 w 12240"/>
                      <a:gd name="T87" fmla="*/ 5137 h 11434"/>
                      <a:gd name="T88" fmla="*/ 7684 w 12240"/>
                      <a:gd name="T89" fmla="*/ 5510 h 11434"/>
                      <a:gd name="T90" fmla="*/ 7889 w 12240"/>
                      <a:gd name="T91" fmla="*/ 5955 h 11434"/>
                      <a:gd name="T92" fmla="*/ 8650 w 12240"/>
                      <a:gd name="T93" fmla="*/ 0 h 11434"/>
                      <a:gd name="T94" fmla="*/ 8000 w 12240"/>
                      <a:gd name="T95" fmla="*/ 271 h 11434"/>
                      <a:gd name="T96" fmla="*/ 6700 w 12240"/>
                      <a:gd name="T97" fmla="*/ 559 h 11434"/>
                      <a:gd name="T98" fmla="*/ 4910 w 12240"/>
                      <a:gd name="T99" fmla="*/ 500 h 11434"/>
                      <a:gd name="T100" fmla="*/ 3296 w 12240"/>
                      <a:gd name="T101" fmla="*/ 86 h 11434"/>
                      <a:gd name="T102" fmla="*/ 2119 w 12240"/>
                      <a:gd name="T103" fmla="*/ 1833 h 11434"/>
                      <a:gd name="T104" fmla="*/ 556 w 12240"/>
                      <a:gd name="T105" fmla="*/ 4907 h 11434"/>
                      <a:gd name="T106" fmla="*/ 51 w 12240"/>
                      <a:gd name="T107" fmla="*/ 8094 h 11434"/>
                      <a:gd name="T108" fmla="*/ 1886 w 12240"/>
                      <a:gd name="T109" fmla="*/ 10193 h 11434"/>
                      <a:gd name="T110" fmla="*/ 4368 w 12240"/>
                      <a:gd name="T111" fmla="*/ 11194 h 11434"/>
                      <a:gd name="T112" fmla="*/ 6742 w 12240"/>
                      <a:gd name="T113" fmla="*/ 11413 h 11434"/>
                      <a:gd name="T114" fmla="*/ 9127 w 12240"/>
                      <a:gd name="T115" fmla="*/ 10820 h 11434"/>
                      <a:gd name="T116" fmla="*/ 11431 w 12240"/>
                      <a:gd name="T117" fmla="*/ 9452 h 11434"/>
                      <a:gd name="T118" fmla="*/ 12236 w 12240"/>
                      <a:gd name="T119" fmla="*/ 7091 h 11434"/>
                      <a:gd name="T120" fmla="*/ 11750 w 12240"/>
                      <a:gd name="T121" fmla="*/ 4048 h 11434"/>
                      <a:gd name="T122" fmla="*/ 10259 w 12240"/>
                      <a:gd name="T123" fmla="*/ 1295 h 11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12240" h="11434">
                        <a:moveTo>
                          <a:pt x="7930" y="6419"/>
                        </a:moveTo>
                        <a:lnTo>
                          <a:pt x="7925" y="6488"/>
                        </a:lnTo>
                        <a:lnTo>
                          <a:pt x="7917" y="6558"/>
                        </a:lnTo>
                        <a:lnTo>
                          <a:pt x="7907" y="6626"/>
                        </a:lnTo>
                        <a:lnTo>
                          <a:pt x="7894" y="6693"/>
                        </a:lnTo>
                        <a:lnTo>
                          <a:pt x="7877" y="6759"/>
                        </a:lnTo>
                        <a:lnTo>
                          <a:pt x="7858" y="6825"/>
                        </a:lnTo>
                        <a:lnTo>
                          <a:pt x="7836" y="6888"/>
                        </a:lnTo>
                        <a:lnTo>
                          <a:pt x="7811" y="6951"/>
                        </a:lnTo>
                        <a:lnTo>
                          <a:pt x="7782" y="7012"/>
                        </a:lnTo>
                        <a:lnTo>
                          <a:pt x="7752" y="7073"/>
                        </a:lnTo>
                        <a:lnTo>
                          <a:pt x="7718" y="7131"/>
                        </a:lnTo>
                        <a:lnTo>
                          <a:pt x="7682" y="7188"/>
                        </a:lnTo>
                        <a:lnTo>
                          <a:pt x="7642" y="7244"/>
                        </a:lnTo>
                        <a:lnTo>
                          <a:pt x="7600" y="7297"/>
                        </a:lnTo>
                        <a:lnTo>
                          <a:pt x="7555" y="7349"/>
                        </a:lnTo>
                        <a:lnTo>
                          <a:pt x="7507" y="7400"/>
                        </a:lnTo>
                        <a:lnTo>
                          <a:pt x="7457" y="7448"/>
                        </a:lnTo>
                        <a:lnTo>
                          <a:pt x="7403" y="7495"/>
                        </a:lnTo>
                        <a:lnTo>
                          <a:pt x="7347" y="7539"/>
                        </a:lnTo>
                        <a:lnTo>
                          <a:pt x="7289" y="7582"/>
                        </a:lnTo>
                        <a:lnTo>
                          <a:pt x="7226" y="7622"/>
                        </a:lnTo>
                        <a:lnTo>
                          <a:pt x="7162" y="7660"/>
                        </a:lnTo>
                        <a:lnTo>
                          <a:pt x="7096" y="7696"/>
                        </a:lnTo>
                        <a:lnTo>
                          <a:pt x="7027" y="7729"/>
                        </a:lnTo>
                        <a:lnTo>
                          <a:pt x="6954" y="7762"/>
                        </a:lnTo>
                        <a:lnTo>
                          <a:pt x="6879" y="7790"/>
                        </a:lnTo>
                        <a:lnTo>
                          <a:pt x="6802" y="7816"/>
                        </a:lnTo>
                        <a:lnTo>
                          <a:pt x="6722" y="7840"/>
                        </a:lnTo>
                        <a:lnTo>
                          <a:pt x="6640" y="7860"/>
                        </a:lnTo>
                        <a:lnTo>
                          <a:pt x="6555" y="7880"/>
                        </a:lnTo>
                        <a:lnTo>
                          <a:pt x="6467" y="7895"/>
                        </a:lnTo>
                        <a:lnTo>
                          <a:pt x="6376" y="7908"/>
                        </a:lnTo>
                        <a:lnTo>
                          <a:pt x="6339" y="8773"/>
                        </a:lnTo>
                        <a:lnTo>
                          <a:pt x="5504" y="8739"/>
                        </a:lnTo>
                        <a:lnTo>
                          <a:pt x="5539" y="7939"/>
                        </a:lnTo>
                        <a:lnTo>
                          <a:pt x="5486" y="7934"/>
                        </a:lnTo>
                        <a:lnTo>
                          <a:pt x="5433" y="7929"/>
                        </a:lnTo>
                        <a:lnTo>
                          <a:pt x="5381" y="7922"/>
                        </a:lnTo>
                        <a:lnTo>
                          <a:pt x="5328" y="7915"/>
                        </a:lnTo>
                        <a:lnTo>
                          <a:pt x="5277" y="7908"/>
                        </a:lnTo>
                        <a:lnTo>
                          <a:pt x="5226" y="7899"/>
                        </a:lnTo>
                        <a:lnTo>
                          <a:pt x="5174" y="7890"/>
                        </a:lnTo>
                        <a:lnTo>
                          <a:pt x="5123" y="7880"/>
                        </a:lnTo>
                        <a:lnTo>
                          <a:pt x="5073" y="7869"/>
                        </a:lnTo>
                        <a:lnTo>
                          <a:pt x="5023" y="7858"/>
                        </a:lnTo>
                        <a:lnTo>
                          <a:pt x="4974" y="7847"/>
                        </a:lnTo>
                        <a:lnTo>
                          <a:pt x="4925" y="7835"/>
                        </a:lnTo>
                        <a:lnTo>
                          <a:pt x="4877" y="7823"/>
                        </a:lnTo>
                        <a:lnTo>
                          <a:pt x="4829" y="7810"/>
                        </a:lnTo>
                        <a:lnTo>
                          <a:pt x="4782" y="7796"/>
                        </a:lnTo>
                        <a:lnTo>
                          <a:pt x="4737" y="7782"/>
                        </a:lnTo>
                        <a:lnTo>
                          <a:pt x="4690" y="7768"/>
                        </a:lnTo>
                        <a:lnTo>
                          <a:pt x="4646" y="7754"/>
                        </a:lnTo>
                        <a:lnTo>
                          <a:pt x="4602" y="7737"/>
                        </a:lnTo>
                        <a:lnTo>
                          <a:pt x="4559" y="7722"/>
                        </a:lnTo>
                        <a:lnTo>
                          <a:pt x="4516" y="7706"/>
                        </a:lnTo>
                        <a:lnTo>
                          <a:pt x="4475" y="7690"/>
                        </a:lnTo>
                        <a:lnTo>
                          <a:pt x="4434" y="7674"/>
                        </a:lnTo>
                        <a:lnTo>
                          <a:pt x="4396" y="7658"/>
                        </a:lnTo>
                        <a:lnTo>
                          <a:pt x="4357" y="7641"/>
                        </a:lnTo>
                        <a:lnTo>
                          <a:pt x="4321" y="7624"/>
                        </a:lnTo>
                        <a:lnTo>
                          <a:pt x="4283" y="7607"/>
                        </a:lnTo>
                        <a:lnTo>
                          <a:pt x="4249" y="7589"/>
                        </a:lnTo>
                        <a:lnTo>
                          <a:pt x="4215" y="7571"/>
                        </a:lnTo>
                        <a:lnTo>
                          <a:pt x="4182" y="7553"/>
                        </a:lnTo>
                        <a:lnTo>
                          <a:pt x="4151" y="7536"/>
                        </a:lnTo>
                        <a:lnTo>
                          <a:pt x="4121" y="7518"/>
                        </a:lnTo>
                        <a:lnTo>
                          <a:pt x="4416" y="6544"/>
                        </a:lnTo>
                        <a:lnTo>
                          <a:pt x="4482" y="6583"/>
                        </a:lnTo>
                        <a:lnTo>
                          <a:pt x="4552" y="6621"/>
                        </a:lnTo>
                        <a:lnTo>
                          <a:pt x="4589" y="6640"/>
                        </a:lnTo>
                        <a:lnTo>
                          <a:pt x="4625" y="6658"/>
                        </a:lnTo>
                        <a:lnTo>
                          <a:pt x="4662" y="6677"/>
                        </a:lnTo>
                        <a:lnTo>
                          <a:pt x="4700" y="6696"/>
                        </a:lnTo>
                        <a:lnTo>
                          <a:pt x="4740" y="6713"/>
                        </a:lnTo>
                        <a:lnTo>
                          <a:pt x="4780" y="6731"/>
                        </a:lnTo>
                        <a:lnTo>
                          <a:pt x="4820" y="6748"/>
                        </a:lnTo>
                        <a:lnTo>
                          <a:pt x="4861" y="6764"/>
                        </a:lnTo>
                        <a:lnTo>
                          <a:pt x="4903" y="6780"/>
                        </a:lnTo>
                        <a:lnTo>
                          <a:pt x="4945" y="6797"/>
                        </a:lnTo>
                        <a:lnTo>
                          <a:pt x="4988" y="6813"/>
                        </a:lnTo>
                        <a:lnTo>
                          <a:pt x="5032" y="6827"/>
                        </a:lnTo>
                        <a:lnTo>
                          <a:pt x="5075" y="6842"/>
                        </a:lnTo>
                        <a:lnTo>
                          <a:pt x="5121" y="6855"/>
                        </a:lnTo>
                        <a:lnTo>
                          <a:pt x="5165" y="6868"/>
                        </a:lnTo>
                        <a:lnTo>
                          <a:pt x="5211" y="6881"/>
                        </a:lnTo>
                        <a:lnTo>
                          <a:pt x="5258" y="6893"/>
                        </a:lnTo>
                        <a:lnTo>
                          <a:pt x="5305" y="6904"/>
                        </a:lnTo>
                        <a:lnTo>
                          <a:pt x="5353" y="6914"/>
                        </a:lnTo>
                        <a:lnTo>
                          <a:pt x="5400" y="6924"/>
                        </a:lnTo>
                        <a:lnTo>
                          <a:pt x="5448" y="6933"/>
                        </a:lnTo>
                        <a:lnTo>
                          <a:pt x="5497" y="6942"/>
                        </a:lnTo>
                        <a:lnTo>
                          <a:pt x="5546" y="6949"/>
                        </a:lnTo>
                        <a:lnTo>
                          <a:pt x="5595" y="6956"/>
                        </a:lnTo>
                        <a:lnTo>
                          <a:pt x="5646" y="6961"/>
                        </a:lnTo>
                        <a:lnTo>
                          <a:pt x="5696" y="6965"/>
                        </a:lnTo>
                        <a:lnTo>
                          <a:pt x="5747" y="6969"/>
                        </a:lnTo>
                        <a:lnTo>
                          <a:pt x="5798" y="6972"/>
                        </a:lnTo>
                        <a:lnTo>
                          <a:pt x="5843" y="6973"/>
                        </a:lnTo>
                        <a:lnTo>
                          <a:pt x="5888" y="6973"/>
                        </a:lnTo>
                        <a:lnTo>
                          <a:pt x="5931" y="6972"/>
                        </a:lnTo>
                        <a:lnTo>
                          <a:pt x="5974" y="6970"/>
                        </a:lnTo>
                        <a:lnTo>
                          <a:pt x="6016" y="6967"/>
                        </a:lnTo>
                        <a:lnTo>
                          <a:pt x="6056" y="6963"/>
                        </a:lnTo>
                        <a:lnTo>
                          <a:pt x="6095" y="6957"/>
                        </a:lnTo>
                        <a:lnTo>
                          <a:pt x="6134" y="6951"/>
                        </a:lnTo>
                        <a:lnTo>
                          <a:pt x="6171" y="6943"/>
                        </a:lnTo>
                        <a:lnTo>
                          <a:pt x="6207" y="6935"/>
                        </a:lnTo>
                        <a:lnTo>
                          <a:pt x="6241" y="6923"/>
                        </a:lnTo>
                        <a:lnTo>
                          <a:pt x="6275" y="6913"/>
                        </a:lnTo>
                        <a:lnTo>
                          <a:pt x="6307" y="6901"/>
                        </a:lnTo>
                        <a:lnTo>
                          <a:pt x="6338" y="6888"/>
                        </a:lnTo>
                        <a:lnTo>
                          <a:pt x="6367" y="6874"/>
                        </a:lnTo>
                        <a:lnTo>
                          <a:pt x="6396" y="6859"/>
                        </a:lnTo>
                        <a:lnTo>
                          <a:pt x="6422" y="6843"/>
                        </a:lnTo>
                        <a:lnTo>
                          <a:pt x="6448" y="6826"/>
                        </a:lnTo>
                        <a:lnTo>
                          <a:pt x="6471" y="6808"/>
                        </a:lnTo>
                        <a:lnTo>
                          <a:pt x="6494" y="6788"/>
                        </a:lnTo>
                        <a:lnTo>
                          <a:pt x="6516" y="6768"/>
                        </a:lnTo>
                        <a:lnTo>
                          <a:pt x="6535" y="6747"/>
                        </a:lnTo>
                        <a:lnTo>
                          <a:pt x="6552" y="6725"/>
                        </a:lnTo>
                        <a:lnTo>
                          <a:pt x="6569" y="6702"/>
                        </a:lnTo>
                        <a:lnTo>
                          <a:pt x="6583" y="6678"/>
                        </a:lnTo>
                        <a:lnTo>
                          <a:pt x="6596" y="6653"/>
                        </a:lnTo>
                        <a:lnTo>
                          <a:pt x="6607" y="6627"/>
                        </a:lnTo>
                        <a:lnTo>
                          <a:pt x="6616" y="6601"/>
                        </a:lnTo>
                        <a:lnTo>
                          <a:pt x="6624" y="6573"/>
                        </a:lnTo>
                        <a:lnTo>
                          <a:pt x="6630" y="6545"/>
                        </a:lnTo>
                        <a:lnTo>
                          <a:pt x="6633" y="6515"/>
                        </a:lnTo>
                        <a:lnTo>
                          <a:pt x="6637" y="6485"/>
                        </a:lnTo>
                        <a:lnTo>
                          <a:pt x="6637" y="6455"/>
                        </a:lnTo>
                        <a:lnTo>
                          <a:pt x="6636" y="6426"/>
                        </a:lnTo>
                        <a:lnTo>
                          <a:pt x="6632" y="6398"/>
                        </a:lnTo>
                        <a:lnTo>
                          <a:pt x="6628" y="6369"/>
                        </a:lnTo>
                        <a:lnTo>
                          <a:pt x="6622" y="6342"/>
                        </a:lnTo>
                        <a:lnTo>
                          <a:pt x="6614" y="6315"/>
                        </a:lnTo>
                        <a:lnTo>
                          <a:pt x="6605" y="6288"/>
                        </a:lnTo>
                        <a:lnTo>
                          <a:pt x="6594" y="6261"/>
                        </a:lnTo>
                        <a:lnTo>
                          <a:pt x="6581" y="6236"/>
                        </a:lnTo>
                        <a:lnTo>
                          <a:pt x="6566" y="6211"/>
                        </a:lnTo>
                        <a:lnTo>
                          <a:pt x="6550" y="6186"/>
                        </a:lnTo>
                        <a:lnTo>
                          <a:pt x="6532" y="6162"/>
                        </a:lnTo>
                        <a:lnTo>
                          <a:pt x="6512" y="6138"/>
                        </a:lnTo>
                        <a:lnTo>
                          <a:pt x="6489" y="6114"/>
                        </a:lnTo>
                        <a:lnTo>
                          <a:pt x="6466" y="6090"/>
                        </a:lnTo>
                        <a:lnTo>
                          <a:pt x="6440" y="6067"/>
                        </a:lnTo>
                        <a:lnTo>
                          <a:pt x="6413" y="6044"/>
                        </a:lnTo>
                        <a:lnTo>
                          <a:pt x="6384" y="6022"/>
                        </a:lnTo>
                        <a:lnTo>
                          <a:pt x="6352" y="5999"/>
                        </a:lnTo>
                        <a:lnTo>
                          <a:pt x="6319" y="5976"/>
                        </a:lnTo>
                        <a:lnTo>
                          <a:pt x="6284" y="5954"/>
                        </a:lnTo>
                        <a:lnTo>
                          <a:pt x="6247" y="5932"/>
                        </a:lnTo>
                        <a:lnTo>
                          <a:pt x="6208" y="5910"/>
                        </a:lnTo>
                        <a:lnTo>
                          <a:pt x="6167" y="5889"/>
                        </a:lnTo>
                        <a:lnTo>
                          <a:pt x="6125" y="5866"/>
                        </a:lnTo>
                        <a:lnTo>
                          <a:pt x="6079" y="5844"/>
                        </a:lnTo>
                        <a:lnTo>
                          <a:pt x="6032" y="5822"/>
                        </a:lnTo>
                        <a:lnTo>
                          <a:pt x="5983" y="5801"/>
                        </a:lnTo>
                        <a:lnTo>
                          <a:pt x="5932" y="5779"/>
                        </a:lnTo>
                        <a:lnTo>
                          <a:pt x="5880" y="5757"/>
                        </a:lnTo>
                        <a:lnTo>
                          <a:pt x="5824" y="5735"/>
                        </a:lnTo>
                        <a:lnTo>
                          <a:pt x="5767" y="5712"/>
                        </a:lnTo>
                        <a:lnTo>
                          <a:pt x="5684" y="5680"/>
                        </a:lnTo>
                        <a:lnTo>
                          <a:pt x="5603" y="5648"/>
                        </a:lnTo>
                        <a:lnTo>
                          <a:pt x="5525" y="5614"/>
                        </a:lnTo>
                        <a:lnTo>
                          <a:pt x="5447" y="5579"/>
                        </a:lnTo>
                        <a:lnTo>
                          <a:pt x="5373" y="5545"/>
                        </a:lnTo>
                        <a:lnTo>
                          <a:pt x="5299" y="5509"/>
                        </a:lnTo>
                        <a:lnTo>
                          <a:pt x="5229" y="5473"/>
                        </a:lnTo>
                        <a:lnTo>
                          <a:pt x="5159" y="5434"/>
                        </a:lnTo>
                        <a:lnTo>
                          <a:pt x="5094" y="5395"/>
                        </a:lnTo>
                        <a:lnTo>
                          <a:pt x="5029" y="5356"/>
                        </a:lnTo>
                        <a:lnTo>
                          <a:pt x="4967" y="5314"/>
                        </a:lnTo>
                        <a:lnTo>
                          <a:pt x="4908" y="5272"/>
                        </a:lnTo>
                        <a:lnTo>
                          <a:pt x="4851" y="5229"/>
                        </a:lnTo>
                        <a:lnTo>
                          <a:pt x="4795" y="5183"/>
                        </a:lnTo>
                        <a:lnTo>
                          <a:pt x="4744" y="5138"/>
                        </a:lnTo>
                        <a:lnTo>
                          <a:pt x="4694" y="5091"/>
                        </a:lnTo>
                        <a:lnTo>
                          <a:pt x="4648" y="5042"/>
                        </a:lnTo>
                        <a:lnTo>
                          <a:pt x="4604" y="4992"/>
                        </a:lnTo>
                        <a:lnTo>
                          <a:pt x="4562" y="4941"/>
                        </a:lnTo>
                        <a:lnTo>
                          <a:pt x="4524" y="4887"/>
                        </a:lnTo>
                        <a:lnTo>
                          <a:pt x="4489" y="4832"/>
                        </a:lnTo>
                        <a:lnTo>
                          <a:pt x="4457" y="4775"/>
                        </a:lnTo>
                        <a:lnTo>
                          <a:pt x="4427" y="4717"/>
                        </a:lnTo>
                        <a:lnTo>
                          <a:pt x="4402" y="4658"/>
                        </a:lnTo>
                        <a:lnTo>
                          <a:pt x="4379" y="4596"/>
                        </a:lnTo>
                        <a:lnTo>
                          <a:pt x="4359" y="4533"/>
                        </a:lnTo>
                        <a:lnTo>
                          <a:pt x="4343" y="4467"/>
                        </a:lnTo>
                        <a:lnTo>
                          <a:pt x="4330" y="4401"/>
                        </a:lnTo>
                        <a:lnTo>
                          <a:pt x="4321" y="4331"/>
                        </a:lnTo>
                        <a:lnTo>
                          <a:pt x="4314" y="4260"/>
                        </a:lnTo>
                        <a:lnTo>
                          <a:pt x="4311" y="4186"/>
                        </a:lnTo>
                        <a:lnTo>
                          <a:pt x="4313" y="4110"/>
                        </a:lnTo>
                        <a:lnTo>
                          <a:pt x="4318" y="4041"/>
                        </a:lnTo>
                        <a:lnTo>
                          <a:pt x="4325" y="3972"/>
                        </a:lnTo>
                        <a:lnTo>
                          <a:pt x="4336" y="3905"/>
                        </a:lnTo>
                        <a:lnTo>
                          <a:pt x="4349" y="3839"/>
                        </a:lnTo>
                        <a:lnTo>
                          <a:pt x="4365" y="3774"/>
                        </a:lnTo>
                        <a:lnTo>
                          <a:pt x="4384" y="3711"/>
                        </a:lnTo>
                        <a:lnTo>
                          <a:pt x="4406" y="3649"/>
                        </a:lnTo>
                        <a:lnTo>
                          <a:pt x="4431" y="3589"/>
                        </a:lnTo>
                        <a:lnTo>
                          <a:pt x="4459" y="3529"/>
                        </a:lnTo>
                        <a:lnTo>
                          <a:pt x="4489" y="3472"/>
                        </a:lnTo>
                        <a:lnTo>
                          <a:pt x="4522" y="3415"/>
                        </a:lnTo>
                        <a:lnTo>
                          <a:pt x="4557" y="3361"/>
                        </a:lnTo>
                        <a:lnTo>
                          <a:pt x="4596" y="3308"/>
                        </a:lnTo>
                        <a:lnTo>
                          <a:pt x="4637" y="3256"/>
                        </a:lnTo>
                        <a:lnTo>
                          <a:pt x="4680" y="3207"/>
                        </a:lnTo>
                        <a:lnTo>
                          <a:pt x="4728" y="3159"/>
                        </a:lnTo>
                        <a:lnTo>
                          <a:pt x="4776" y="3113"/>
                        </a:lnTo>
                        <a:lnTo>
                          <a:pt x="4827" y="3070"/>
                        </a:lnTo>
                        <a:lnTo>
                          <a:pt x="4882" y="3027"/>
                        </a:lnTo>
                        <a:lnTo>
                          <a:pt x="4938" y="2987"/>
                        </a:lnTo>
                        <a:lnTo>
                          <a:pt x="4997" y="2949"/>
                        </a:lnTo>
                        <a:lnTo>
                          <a:pt x="5058" y="2913"/>
                        </a:lnTo>
                        <a:lnTo>
                          <a:pt x="5122" y="2878"/>
                        </a:lnTo>
                        <a:lnTo>
                          <a:pt x="5188" y="2846"/>
                        </a:lnTo>
                        <a:lnTo>
                          <a:pt x="5257" y="2816"/>
                        </a:lnTo>
                        <a:lnTo>
                          <a:pt x="5327" y="2789"/>
                        </a:lnTo>
                        <a:lnTo>
                          <a:pt x="5400" y="2763"/>
                        </a:lnTo>
                        <a:lnTo>
                          <a:pt x="5475" y="2740"/>
                        </a:lnTo>
                        <a:lnTo>
                          <a:pt x="5553" y="2719"/>
                        </a:lnTo>
                        <a:lnTo>
                          <a:pt x="5633" y="2701"/>
                        </a:lnTo>
                        <a:lnTo>
                          <a:pt x="5714" y="2685"/>
                        </a:lnTo>
                        <a:lnTo>
                          <a:pt x="5798" y="2671"/>
                        </a:lnTo>
                        <a:lnTo>
                          <a:pt x="5833" y="1870"/>
                        </a:lnTo>
                        <a:lnTo>
                          <a:pt x="6657" y="1906"/>
                        </a:lnTo>
                        <a:lnTo>
                          <a:pt x="6626" y="2647"/>
                        </a:lnTo>
                        <a:lnTo>
                          <a:pt x="6679" y="2651"/>
                        </a:lnTo>
                        <a:lnTo>
                          <a:pt x="6729" y="2655"/>
                        </a:lnTo>
                        <a:lnTo>
                          <a:pt x="6779" y="2660"/>
                        </a:lnTo>
                        <a:lnTo>
                          <a:pt x="6827" y="2666"/>
                        </a:lnTo>
                        <a:lnTo>
                          <a:pt x="6874" y="2672"/>
                        </a:lnTo>
                        <a:lnTo>
                          <a:pt x="6921" y="2679"/>
                        </a:lnTo>
                        <a:lnTo>
                          <a:pt x="6966" y="2686"/>
                        </a:lnTo>
                        <a:lnTo>
                          <a:pt x="7010" y="2694"/>
                        </a:lnTo>
                        <a:lnTo>
                          <a:pt x="7055" y="2702"/>
                        </a:lnTo>
                        <a:lnTo>
                          <a:pt x="7097" y="2710"/>
                        </a:lnTo>
                        <a:lnTo>
                          <a:pt x="7139" y="2720"/>
                        </a:lnTo>
                        <a:lnTo>
                          <a:pt x="7180" y="2729"/>
                        </a:lnTo>
                        <a:lnTo>
                          <a:pt x="7220" y="2739"/>
                        </a:lnTo>
                        <a:lnTo>
                          <a:pt x="7260" y="2749"/>
                        </a:lnTo>
                        <a:lnTo>
                          <a:pt x="7299" y="2759"/>
                        </a:lnTo>
                        <a:lnTo>
                          <a:pt x="7336" y="2771"/>
                        </a:lnTo>
                        <a:lnTo>
                          <a:pt x="7410" y="2793"/>
                        </a:lnTo>
                        <a:lnTo>
                          <a:pt x="7479" y="2817"/>
                        </a:lnTo>
                        <a:lnTo>
                          <a:pt x="7547" y="2842"/>
                        </a:lnTo>
                        <a:lnTo>
                          <a:pt x="7611" y="2867"/>
                        </a:lnTo>
                        <a:lnTo>
                          <a:pt x="7674" y="2893"/>
                        </a:lnTo>
                        <a:lnTo>
                          <a:pt x="7733" y="2920"/>
                        </a:lnTo>
                        <a:lnTo>
                          <a:pt x="7790" y="2947"/>
                        </a:lnTo>
                        <a:lnTo>
                          <a:pt x="7846" y="2974"/>
                        </a:lnTo>
                        <a:lnTo>
                          <a:pt x="7553" y="3916"/>
                        </a:lnTo>
                        <a:lnTo>
                          <a:pt x="7511" y="3894"/>
                        </a:lnTo>
                        <a:lnTo>
                          <a:pt x="7467" y="3871"/>
                        </a:lnTo>
                        <a:lnTo>
                          <a:pt x="7418" y="3846"/>
                        </a:lnTo>
                        <a:lnTo>
                          <a:pt x="7363" y="3819"/>
                        </a:lnTo>
                        <a:lnTo>
                          <a:pt x="7305" y="3792"/>
                        </a:lnTo>
                        <a:lnTo>
                          <a:pt x="7242" y="3765"/>
                        </a:lnTo>
                        <a:lnTo>
                          <a:pt x="7209" y="3752"/>
                        </a:lnTo>
                        <a:lnTo>
                          <a:pt x="7175" y="3738"/>
                        </a:lnTo>
                        <a:lnTo>
                          <a:pt x="7139" y="3725"/>
                        </a:lnTo>
                        <a:lnTo>
                          <a:pt x="7102" y="3712"/>
                        </a:lnTo>
                        <a:lnTo>
                          <a:pt x="7065" y="3698"/>
                        </a:lnTo>
                        <a:lnTo>
                          <a:pt x="7026" y="3686"/>
                        </a:lnTo>
                        <a:lnTo>
                          <a:pt x="6985" y="3673"/>
                        </a:lnTo>
                        <a:lnTo>
                          <a:pt x="6944" y="3662"/>
                        </a:lnTo>
                        <a:lnTo>
                          <a:pt x="6902" y="3650"/>
                        </a:lnTo>
                        <a:lnTo>
                          <a:pt x="6858" y="3640"/>
                        </a:lnTo>
                        <a:lnTo>
                          <a:pt x="6813" y="3630"/>
                        </a:lnTo>
                        <a:lnTo>
                          <a:pt x="6767" y="3620"/>
                        </a:lnTo>
                        <a:lnTo>
                          <a:pt x="6719" y="3611"/>
                        </a:lnTo>
                        <a:lnTo>
                          <a:pt x="6671" y="3603"/>
                        </a:lnTo>
                        <a:lnTo>
                          <a:pt x="6621" y="3595"/>
                        </a:lnTo>
                        <a:lnTo>
                          <a:pt x="6570" y="3589"/>
                        </a:lnTo>
                        <a:lnTo>
                          <a:pt x="6518" y="3583"/>
                        </a:lnTo>
                        <a:lnTo>
                          <a:pt x="6464" y="3578"/>
                        </a:lnTo>
                        <a:lnTo>
                          <a:pt x="6410" y="3573"/>
                        </a:lnTo>
                        <a:lnTo>
                          <a:pt x="6353" y="3570"/>
                        </a:lnTo>
                        <a:lnTo>
                          <a:pt x="6303" y="3569"/>
                        </a:lnTo>
                        <a:lnTo>
                          <a:pt x="6256" y="3569"/>
                        </a:lnTo>
                        <a:lnTo>
                          <a:pt x="6209" y="3570"/>
                        </a:lnTo>
                        <a:lnTo>
                          <a:pt x="6164" y="3574"/>
                        </a:lnTo>
                        <a:lnTo>
                          <a:pt x="6123" y="3578"/>
                        </a:lnTo>
                        <a:lnTo>
                          <a:pt x="6081" y="3584"/>
                        </a:lnTo>
                        <a:lnTo>
                          <a:pt x="6044" y="3591"/>
                        </a:lnTo>
                        <a:lnTo>
                          <a:pt x="6007" y="3598"/>
                        </a:lnTo>
                        <a:lnTo>
                          <a:pt x="5972" y="3608"/>
                        </a:lnTo>
                        <a:lnTo>
                          <a:pt x="5940" y="3618"/>
                        </a:lnTo>
                        <a:lnTo>
                          <a:pt x="5909" y="3629"/>
                        </a:lnTo>
                        <a:lnTo>
                          <a:pt x="5880" y="3641"/>
                        </a:lnTo>
                        <a:lnTo>
                          <a:pt x="5851" y="3654"/>
                        </a:lnTo>
                        <a:lnTo>
                          <a:pt x="5826" y="3668"/>
                        </a:lnTo>
                        <a:lnTo>
                          <a:pt x="5801" y="3683"/>
                        </a:lnTo>
                        <a:lnTo>
                          <a:pt x="5779" y="3699"/>
                        </a:lnTo>
                        <a:lnTo>
                          <a:pt x="5758" y="3716"/>
                        </a:lnTo>
                        <a:lnTo>
                          <a:pt x="5739" y="3733"/>
                        </a:lnTo>
                        <a:lnTo>
                          <a:pt x="5720" y="3751"/>
                        </a:lnTo>
                        <a:lnTo>
                          <a:pt x="5704" y="3769"/>
                        </a:lnTo>
                        <a:lnTo>
                          <a:pt x="5689" y="3788"/>
                        </a:lnTo>
                        <a:lnTo>
                          <a:pt x="5675" y="3808"/>
                        </a:lnTo>
                        <a:lnTo>
                          <a:pt x="5663" y="3827"/>
                        </a:lnTo>
                        <a:lnTo>
                          <a:pt x="5653" y="3849"/>
                        </a:lnTo>
                        <a:lnTo>
                          <a:pt x="5643" y="3869"/>
                        </a:lnTo>
                        <a:lnTo>
                          <a:pt x="5635" y="3890"/>
                        </a:lnTo>
                        <a:lnTo>
                          <a:pt x="5628" y="3911"/>
                        </a:lnTo>
                        <a:lnTo>
                          <a:pt x="5622" y="3933"/>
                        </a:lnTo>
                        <a:lnTo>
                          <a:pt x="5617" y="3955"/>
                        </a:lnTo>
                        <a:lnTo>
                          <a:pt x="5614" y="3976"/>
                        </a:lnTo>
                        <a:lnTo>
                          <a:pt x="5612" y="3999"/>
                        </a:lnTo>
                        <a:lnTo>
                          <a:pt x="5610" y="4021"/>
                        </a:lnTo>
                        <a:lnTo>
                          <a:pt x="5610" y="4046"/>
                        </a:lnTo>
                        <a:lnTo>
                          <a:pt x="5612" y="4070"/>
                        </a:lnTo>
                        <a:lnTo>
                          <a:pt x="5615" y="4094"/>
                        </a:lnTo>
                        <a:lnTo>
                          <a:pt x="5620" y="4119"/>
                        </a:lnTo>
                        <a:lnTo>
                          <a:pt x="5627" y="4142"/>
                        </a:lnTo>
                        <a:lnTo>
                          <a:pt x="5636" y="4165"/>
                        </a:lnTo>
                        <a:lnTo>
                          <a:pt x="5646" y="4189"/>
                        </a:lnTo>
                        <a:lnTo>
                          <a:pt x="5659" y="4211"/>
                        </a:lnTo>
                        <a:lnTo>
                          <a:pt x="5673" y="4234"/>
                        </a:lnTo>
                        <a:lnTo>
                          <a:pt x="5690" y="4257"/>
                        </a:lnTo>
                        <a:lnTo>
                          <a:pt x="5708" y="4280"/>
                        </a:lnTo>
                        <a:lnTo>
                          <a:pt x="5729" y="4302"/>
                        </a:lnTo>
                        <a:lnTo>
                          <a:pt x="5752" y="4324"/>
                        </a:lnTo>
                        <a:lnTo>
                          <a:pt x="5777" y="4346"/>
                        </a:lnTo>
                        <a:lnTo>
                          <a:pt x="5803" y="4368"/>
                        </a:lnTo>
                        <a:lnTo>
                          <a:pt x="5832" y="4391"/>
                        </a:lnTo>
                        <a:lnTo>
                          <a:pt x="5863" y="4414"/>
                        </a:lnTo>
                        <a:lnTo>
                          <a:pt x="5896" y="4436"/>
                        </a:lnTo>
                        <a:lnTo>
                          <a:pt x="5931" y="4459"/>
                        </a:lnTo>
                        <a:lnTo>
                          <a:pt x="5969" y="4482"/>
                        </a:lnTo>
                        <a:lnTo>
                          <a:pt x="6009" y="4504"/>
                        </a:lnTo>
                        <a:lnTo>
                          <a:pt x="6051" y="4528"/>
                        </a:lnTo>
                        <a:lnTo>
                          <a:pt x="6094" y="4552"/>
                        </a:lnTo>
                        <a:lnTo>
                          <a:pt x="6142" y="4575"/>
                        </a:lnTo>
                        <a:lnTo>
                          <a:pt x="6190" y="4599"/>
                        </a:lnTo>
                        <a:lnTo>
                          <a:pt x="6241" y="4623"/>
                        </a:lnTo>
                        <a:lnTo>
                          <a:pt x="6295" y="4648"/>
                        </a:lnTo>
                        <a:lnTo>
                          <a:pt x="6351" y="4674"/>
                        </a:lnTo>
                        <a:lnTo>
                          <a:pt x="6470" y="4725"/>
                        </a:lnTo>
                        <a:lnTo>
                          <a:pt x="6599" y="4778"/>
                        </a:lnTo>
                        <a:lnTo>
                          <a:pt x="6690" y="4817"/>
                        </a:lnTo>
                        <a:lnTo>
                          <a:pt x="6777" y="4854"/>
                        </a:lnTo>
                        <a:lnTo>
                          <a:pt x="6860" y="4892"/>
                        </a:lnTo>
                        <a:lnTo>
                          <a:pt x="6941" y="4931"/>
                        </a:lnTo>
                        <a:lnTo>
                          <a:pt x="7016" y="4971"/>
                        </a:lnTo>
                        <a:lnTo>
                          <a:pt x="7090" y="5011"/>
                        </a:lnTo>
                        <a:lnTo>
                          <a:pt x="7160" y="5052"/>
                        </a:lnTo>
                        <a:lnTo>
                          <a:pt x="7227" y="5094"/>
                        </a:lnTo>
                        <a:lnTo>
                          <a:pt x="7290" y="5137"/>
                        </a:lnTo>
                        <a:lnTo>
                          <a:pt x="7350" y="5179"/>
                        </a:lnTo>
                        <a:lnTo>
                          <a:pt x="7407" y="5224"/>
                        </a:lnTo>
                        <a:lnTo>
                          <a:pt x="7461" y="5269"/>
                        </a:lnTo>
                        <a:lnTo>
                          <a:pt x="7512" y="5315"/>
                        </a:lnTo>
                        <a:lnTo>
                          <a:pt x="7560" y="5363"/>
                        </a:lnTo>
                        <a:lnTo>
                          <a:pt x="7604" y="5411"/>
                        </a:lnTo>
                        <a:lnTo>
                          <a:pt x="7645" y="5460"/>
                        </a:lnTo>
                        <a:lnTo>
                          <a:pt x="7684" y="5510"/>
                        </a:lnTo>
                        <a:lnTo>
                          <a:pt x="7719" y="5561"/>
                        </a:lnTo>
                        <a:lnTo>
                          <a:pt x="7752" y="5614"/>
                        </a:lnTo>
                        <a:lnTo>
                          <a:pt x="7781" y="5667"/>
                        </a:lnTo>
                        <a:lnTo>
                          <a:pt x="7809" y="5722"/>
                        </a:lnTo>
                        <a:lnTo>
                          <a:pt x="7833" y="5779"/>
                        </a:lnTo>
                        <a:lnTo>
                          <a:pt x="7855" y="5836"/>
                        </a:lnTo>
                        <a:lnTo>
                          <a:pt x="7873" y="5895"/>
                        </a:lnTo>
                        <a:lnTo>
                          <a:pt x="7889" y="5955"/>
                        </a:lnTo>
                        <a:lnTo>
                          <a:pt x="7902" y="6017"/>
                        </a:lnTo>
                        <a:lnTo>
                          <a:pt x="7913" y="6080"/>
                        </a:lnTo>
                        <a:lnTo>
                          <a:pt x="7921" y="6145"/>
                        </a:lnTo>
                        <a:lnTo>
                          <a:pt x="7927" y="6211"/>
                        </a:lnTo>
                        <a:lnTo>
                          <a:pt x="7931" y="6279"/>
                        </a:lnTo>
                        <a:lnTo>
                          <a:pt x="7931" y="6348"/>
                        </a:lnTo>
                        <a:lnTo>
                          <a:pt x="7930" y="6419"/>
                        </a:lnTo>
                        <a:close/>
                        <a:moveTo>
                          <a:pt x="8650" y="0"/>
                        </a:moveTo>
                        <a:lnTo>
                          <a:pt x="8623" y="15"/>
                        </a:lnTo>
                        <a:lnTo>
                          <a:pt x="8540" y="55"/>
                        </a:lnTo>
                        <a:lnTo>
                          <a:pt x="8480" y="84"/>
                        </a:lnTo>
                        <a:lnTo>
                          <a:pt x="8407" y="115"/>
                        </a:lnTo>
                        <a:lnTo>
                          <a:pt x="8323" y="151"/>
                        </a:lnTo>
                        <a:lnTo>
                          <a:pt x="8226" y="189"/>
                        </a:lnTo>
                        <a:lnTo>
                          <a:pt x="8118" y="230"/>
                        </a:lnTo>
                        <a:lnTo>
                          <a:pt x="8000" y="271"/>
                        </a:lnTo>
                        <a:lnTo>
                          <a:pt x="7870" y="313"/>
                        </a:lnTo>
                        <a:lnTo>
                          <a:pt x="7731" y="356"/>
                        </a:lnTo>
                        <a:lnTo>
                          <a:pt x="7582" y="396"/>
                        </a:lnTo>
                        <a:lnTo>
                          <a:pt x="7423" y="434"/>
                        </a:lnTo>
                        <a:lnTo>
                          <a:pt x="7254" y="471"/>
                        </a:lnTo>
                        <a:lnTo>
                          <a:pt x="7078" y="505"/>
                        </a:lnTo>
                        <a:lnTo>
                          <a:pt x="6892" y="534"/>
                        </a:lnTo>
                        <a:lnTo>
                          <a:pt x="6700" y="559"/>
                        </a:lnTo>
                        <a:lnTo>
                          <a:pt x="6499" y="578"/>
                        </a:lnTo>
                        <a:lnTo>
                          <a:pt x="6291" y="591"/>
                        </a:lnTo>
                        <a:lnTo>
                          <a:pt x="6076" y="597"/>
                        </a:lnTo>
                        <a:lnTo>
                          <a:pt x="5854" y="596"/>
                        </a:lnTo>
                        <a:lnTo>
                          <a:pt x="5627" y="586"/>
                        </a:lnTo>
                        <a:lnTo>
                          <a:pt x="5394" y="568"/>
                        </a:lnTo>
                        <a:lnTo>
                          <a:pt x="5155" y="539"/>
                        </a:lnTo>
                        <a:lnTo>
                          <a:pt x="4910" y="500"/>
                        </a:lnTo>
                        <a:lnTo>
                          <a:pt x="4662" y="449"/>
                        </a:lnTo>
                        <a:lnTo>
                          <a:pt x="4409" y="387"/>
                        </a:lnTo>
                        <a:lnTo>
                          <a:pt x="4151" y="311"/>
                        </a:lnTo>
                        <a:lnTo>
                          <a:pt x="3891" y="222"/>
                        </a:lnTo>
                        <a:lnTo>
                          <a:pt x="3627" y="119"/>
                        </a:lnTo>
                        <a:lnTo>
                          <a:pt x="3360" y="0"/>
                        </a:lnTo>
                        <a:lnTo>
                          <a:pt x="3343" y="22"/>
                        </a:lnTo>
                        <a:lnTo>
                          <a:pt x="3296" y="86"/>
                        </a:lnTo>
                        <a:lnTo>
                          <a:pt x="3218" y="189"/>
                        </a:lnTo>
                        <a:lnTo>
                          <a:pt x="3116" y="331"/>
                        </a:lnTo>
                        <a:lnTo>
                          <a:pt x="2991" y="508"/>
                        </a:lnTo>
                        <a:lnTo>
                          <a:pt x="2845" y="716"/>
                        </a:lnTo>
                        <a:lnTo>
                          <a:pt x="2683" y="956"/>
                        </a:lnTo>
                        <a:lnTo>
                          <a:pt x="2505" y="1223"/>
                        </a:lnTo>
                        <a:lnTo>
                          <a:pt x="2316" y="1516"/>
                        </a:lnTo>
                        <a:lnTo>
                          <a:pt x="2119" y="1833"/>
                        </a:lnTo>
                        <a:lnTo>
                          <a:pt x="1915" y="2169"/>
                        </a:lnTo>
                        <a:lnTo>
                          <a:pt x="1708" y="2524"/>
                        </a:lnTo>
                        <a:lnTo>
                          <a:pt x="1501" y="2895"/>
                        </a:lnTo>
                        <a:lnTo>
                          <a:pt x="1296" y="3280"/>
                        </a:lnTo>
                        <a:lnTo>
                          <a:pt x="1097" y="3676"/>
                        </a:lnTo>
                        <a:lnTo>
                          <a:pt x="905" y="4081"/>
                        </a:lnTo>
                        <a:lnTo>
                          <a:pt x="724" y="4492"/>
                        </a:lnTo>
                        <a:lnTo>
                          <a:pt x="556" y="4907"/>
                        </a:lnTo>
                        <a:lnTo>
                          <a:pt x="406" y="5325"/>
                        </a:lnTo>
                        <a:lnTo>
                          <a:pt x="275" y="5742"/>
                        </a:lnTo>
                        <a:lnTo>
                          <a:pt x="166" y="6156"/>
                        </a:lnTo>
                        <a:lnTo>
                          <a:pt x="82" y="6563"/>
                        </a:lnTo>
                        <a:lnTo>
                          <a:pt x="25" y="6964"/>
                        </a:lnTo>
                        <a:lnTo>
                          <a:pt x="0" y="7354"/>
                        </a:lnTo>
                        <a:lnTo>
                          <a:pt x="8" y="7731"/>
                        </a:lnTo>
                        <a:lnTo>
                          <a:pt x="51" y="8094"/>
                        </a:lnTo>
                        <a:lnTo>
                          <a:pt x="134" y="8440"/>
                        </a:lnTo>
                        <a:lnTo>
                          <a:pt x="259" y="8765"/>
                        </a:lnTo>
                        <a:lnTo>
                          <a:pt x="429" y="9068"/>
                        </a:lnTo>
                        <a:lnTo>
                          <a:pt x="646" y="9348"/>
                        </a:lnTo>
                        <a:lnTo>
                          <a:pt x="914" y="9600"/>
                        </a:lnTo>
                        <a:lnTo>
                          <a:pt x="1235" y="9824"/>
                        </a:lnTo>
                        <a:lnTo>
                          <a:pt x="1562" y="10014"/>
                        </a:lnTo>
                        <a:lnTo>
                          <a:pt x="1886" y="10193"/>
                        </a:lnTo>
                        <a:lnTo>
                          <a:pt x="2206" y="10360"/>
                        </a:lnTo>
                        <a:lnTo>
                          <a:pt x="2523" y="10515"/>
                        </a:lnTo>
                        <a:lnTo>
                          <a:pt x="2837" y="10658"/>
                        </a:lnTo>
                        <a:lnTo>
                          <a:pt x="3147" y="10790"/>
                        </a:lnTo>
                        <a:lnTo>
                          <a:pt x="3456" y="10909"/>
                        </a:lnTo>
                        <a:lnTo>
                          <a:pt x="3762" y="11016"/>
                        </a:lnTo>
                        <a:lnTo>
                          <a:pt x="4066" y="11112"/>
                        </a:lnTo>
                        <a:lnTo>
                          <a:pt x="4368" y="11194"/>
                        </a:lnTo>
                        <a:lnTo>
                          <a:pt x="4668" y="11266"/>
                        </a:lnTo>
                        <a:lnTo>
                          <a:pt x="4967" y="11324"/>
                        </a:lnTo>
                        <a:lnTo>
                          <a:pt x="5265" y="11370"/>
                        </a:lnTo>
                        <a:lnTo>
                          <a:pt x="5561" y="11404"/>
                        </a:lnTo>
                        <a:lnTo>
                          <a:pt x="5857" y="11425"/>
                        </a:lnTo>
                        <a:lnTo>
                          <a:pt x="6153" y="11434"/>
                        </a:lnTo>
                        <a:lnTo>
                          <a:pt x="6447" y="11430"/>
                        </a:lnTo>
                        <a:lnTo>
                          <a:pt x="6742" y="11413"/>
                        </a:lnTo>
                        <a:lnTo>
                          <a:pt x="7038" y="11385"/>
                        </a:lnTo>
                        <a:lnTo>
                          <a:pt x="7333" y="11342"/>
                        </a:lnTo>
                        <a:lnTo>
                          <a:pt x="7629" y="11288"/>
                        </a:lnTo>
                        <a:lnTo>
                          <a:pt x="7926" y="11220"/>
                        </a:lnTo>
                        <a:lnTo>
                          <a:pt x="8224" y="11140"/>
                        </a:lnTo>
                        <a:lnTo>
                          <a:pt x="8523" y="11046"/>
                        </a:lnTo>
                        <a:lnTo>
                          <a:pt x="8824" y="10939"/>
                        </a:lnTo>
                        <a:lnTo>
                          <a:pt x="9127" y="10820"/>
                        </a:lnTo>
                        <a:lnTo>
                          <a:pt x="9432" y="10687"/>
                        </a:lnTo>
                        <a:lnTo>
                          <a:pt x="9739" y="10541"/>
                        </a:lnTo>
                        <a:lnTo>
                          <a:pt x="10048" y="10381"/>
                        </a:lnTo>
                        <a:lnTo>
                          <a:pt x="10360" y="10209"/>
                        </a:lnTo>
                        <a:lnTo>
                          <a:pt x="10676" y="10024"/>
                        </a:lnTo>
                        <a:lnTo>
                          <a:pt x="10993" y="9824"/>
                        </a:lnTo>
                        <a:lnTo>
                          <a:pt x="11224" y="9652"/>
                        </a:lnTo>
                        <a:lnTo>
                          <a:pt x="11431" y="9452"/>
                        </a:lnTo>
                        <a:lnTo>
                          <a:pt x="11611" y="9228"/>
                        </a:lnTo>
                        <a:lnTo>
                          <a:pt x="11768" y="8979"/>
                        </a:lnTo>
                        <a:lnTo>
                          <a:pt x="11901" y="8708"/>
                        </a:lnTo>
                        <a:lnTo>
                          <a:pt x="12012" y="8418"/>
                        </a:lnTo>
                        <a:lnTo>
                          <a:pt x="12100" y="8108"/>
                        </a:lnTo>
                        <a:lnTo>
                          <a:pt x="12166" y="7783"/>
                        </a:lnTo>
                        <a:lnTo>
                          <a:pt x="12212" y="7443"/>
                        </a:lnTo>
                        <a:lnTo>
                          <a:pt x="12236" y="7091"/>
                        </a:lnTo>
                        <a:lnTo>
                          <a:pt x="12240" y="6728"/>
                        </a:lnTo>
                        <a:lnTo>
                          <a:pt x="12224" y="6356"/>
                        </a:lnTo>
                        <a:lnTo>
                          <a:pt x="12190" y="5977"/>
                        </a:lnTo>
                        <a:lnTo>
                          <a:pt x="12136" y="5595"/>
                        </a:lnTo>
                        <a:lnTo>
                          <a:pt x="12066" y="5208"/>
                        </a:lnTo>
                        <a:lnTo>
                          <a:pt x="11977" y="4820"/>
                        </a:lnTo>
                        <a:lnTo>
                          <a:pt x="11872" y="4433"/>
                        </a:lnTo>
                        <a:lnTo>
                          <a:pt x="11750" y="4048"/>
                        </a:lnTo>
                        <a:lnTo>
                          <a:pt x="11613" y="3669"/>
                        </a:lnTo>
                        <a:lnTo>
                          <a:pt x="11460" y="3295"/>
                        </a:lnTo>
                        <a:lnTo>
                          <a:pt x="11294" y="2931"/>
                        </a:lnTo>
                        <a:lnTo>
                          <a:pt x="11112" y="2575"/>
                        </a:lnTo>
                        <a:lnTo>
                          <a:pt x="10918" y="2231"/>
                        </a:lnTo>
                        <a:lnTo>
                          <a:pt x="10710" y="1903"/>
                        </a:lnTo>
                        <a:lnTo>
                          <a:pt x="10489" y="1590"/>
                        </a:lnTo>
                        <a:lnTo>
                          <a:pt x="10259" y="1295"/>
                        </a:lnTo>
                        <a:lnTo>
                          <a:pt x="10015" y="1018"/>
                        </a:lnTo>
                        <a:lnTo>
                          <a:pt x="9762" y="764"/>
                        </a:lnTo>
                        <a:lnTo>
                          <a:pt x="9498" y="534"/>
                        </a:lnTo>
                        <a:lnTo>
                          <a:pt x="9224" y="328"/>
                        </a:lnTo>
                        <a:lnTo>
                          <a:pt x="8941" y="149"/>
                        </a:lnTo>
                        <a:lnTo>
                          <a:pt x="865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kern="0" dirty="0">
                      <a:solidFill>
                        <a:srgbClr val="002776"/>
                      </a:solidFill>
                    </a:endParaRPr>
                  </a:p>
                </p:txBody>
              </p:sp>
            </p:grpSp>
          </p:grpSp>
          <p:sp>
            <p:nvSpPr>
              <p:cNvPr id="35" name="TextBox 34"/>
              <p:cNvSpPr txBox="1"/>
              <p:nvPr/>
            </p:nvSpPr>
            <p:spPr>
              <a:xfrm>
                <a:off x="1905650" y="2617389"/>
                <a:ext cx="62398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Conduzir um sistema periódico de monitorização de recursos aos níveis local e provincial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Introduzir mecanismos de monitorização da despesa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Implementar recomendações dos exercícios de monitorização de recursos 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905650" y="3792019"/>
                <a:ext cx="623988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Mapear serviços potenciais e potenciais provedores privados de serviços subcontratados e custos associados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Implementar um projecto piloto de subcontratação de serviços em hospitais seleccionados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pt-PT" sz="12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905650" y="5034811"/>
                <a:ext cx="62398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Definir um plano de desembolso com os doadores para melhorar a execução de fundos externos disponíveis para o sector da saúde (no âmbito da CUT e extra CUT)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pt-PT" sz="1200" dirty="0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86374" y="1263074"/>
              <a:ext cx="715483" cy="698985"/>
              <a:chOff x="822744" y="1312127"/>
              <a:chExt cx="715483" cy="698985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822744" y="1312127"/>
                <a:ext cx="715483" cy="69898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1" name="Group 36"/>
              <p:cNvGrpSpPr>
                <a:grpSpLocks noChangeAspect="1"/>
              </p:cNvGrpSpPr>
              <p:nvPr/>
            </p:nvGrpSpPr>
            <p:grpSpPr bwMode="auto">
              <a:xfrm>
                <a:off x="887354" y="1436194"/>
                <a:ext cx="583663" cy="464071"/>
                <a:chOff x="283" y="281"/>
                <a:chExt cx="449" cy="357"/>
              </a:xfrm>
              <a:solidFill>
                <a:schemeClr val="bg1"/>
              </a:solidFill>
            </p:grpSpPr>
            <p:sp>
              <p:nvSpPr>
                <p:cNvPr id="42" name="Freeform 37"/>
                <p:cNvSpPr>
                  <a:spLocks/>
                </p:cNvSpPr>
                <p:nvPr/>
              </p:nvSpPr>
              <p:spPr bwMode="auto">
                <a:xfrm>
                  <a:off x="283" y="281"/>
                  <a:ext cx="159" cy="260"/>
                </a:xfrm>
                <a:custGeom>
                  <a:avLst/>
                  <a:gdLst>
                    <a:gd name="T0" fmla="*/ 165 w 318"/>
                    <a:gd name="T1" fmla="*/ 472 h 520"/>
                    <a:gd name="T2" fmla="*/ 186 w 318"/>
                    <a:gd name="T3" fmla="*/ 453 h 520"/>
                    <a:gd name="T4" fmla="*/ 209 w 318"/>
                    <a:gd name="T5" fmla="*/ 436 h 520"/>
                    <a:gd name="T6" fmla="*/ 234 w 318"/>
                    <a:gd name="T7" fmla="*/ 426 h 520"/>
                    <a:gd name="T8" fmla="*/ 261 w 318"/>
                    <a:gd name="T9" fmla="*/ 419 h 520"/>
                    <a:gd name="T10" fmla="*/ 276 w 318"/>
                    <a:gd name="T11" fmla="*/ 419 h 520"/>
                    <a:gd name="T12" fmla="*/ 289 w 318"/>
                    <a:gd name="T13" fmla="*/ 411 h 520"/>
                    <a:gd name="T14" fmla="*/ 308 w 318"/>
                    <a:gd name="T15" fmla="*/ 399 h 520"/>
                    <a:gd name="T16" fmla="*/ 310 w 318"/>
                    <a:gd name="T17" fmla="*/ 384 h 520"/>
                    <a:gd name="T18" fmla="*/ 299 w 318"/>
                    <a:gd name="T19" fmla="*/ 363 h 520"/>
                    <a:gd name="T20" fmla="*/ 278 w 318"/>
                    <a:gd name="T21" fmla="*/ 348 h 520"/>
                    <a:gd name="T22" fmla="*/ 255 w 318"/>
                    <a:gd name="T23" fmla="*/ 313 h 520"/>
                    <a:gd name="T24" fmla="*/ 243 w 318"/>
                    <a:gd name="T25" fmla="*/ 277 h 520"/>
                    <a:gd name="T26" fmla="*/ 241 w 318"/>
                    <a:gd name="T27" fmla="*/ 248 h 520"/>
                    <a:gd name="T28" fmla="*/ 247 w 318"/>
                    <a:gd name="T29" fmla="*/ 224 h 520"/>
                    <a:gd name="T30" fmla="*/ 255 w 318"/>
                    <a:gd name="T31" fmla="*/ 197 h 520"/>
                    <a:gd name="T32" fmla="*/ 259 w 318"/>
                    <a:gd name="T33" fmla="*/ 153 h 520"/>
                    <a:gd name="T34" fmla="*/ 272 w 318"/>
                    <a:gd name="T35" fmla="*/ 107 h 520"/>
                    <a:gd name="T36" fmla="*/ 297 w 318"/>
                    <a:gd name="T37" fmla="*/ 67 h 520"/>
                    <a:gd name="T38" fmla="*/ 312 w 318"/>
                    <a:gd name="T39" fmla="*/ 34 h 520"/>
                    <a:gd name="T40" fmla="*/ 284 w 318"/>
                    <a:gd name="T41" fmla="*/ 11 h 520"/>
                    <a:gd name="T42" fmla="*/ 245 w 318"/>
                    <a:gd name="T43" fmla="*/ 0 h 520"/>
                    <a:gd name="T44" fmla="*/ 205 w 318"/>
                    <a:gd name="T45" fmla="*/ 2 h 520"/>
                    <a:gd name="T46" fmla="*/ 176 w 318"/>
                    <a:gd name="T47" fmla="*/ 8 h 520"/>
                    <a:gd name="T48" fmla="*/ 155 w 318"/>
                    <a:gd name="T49" fmla="*/ 19 h 520"/>
                    <a:gd name="T50" fmla="*/ 140 w 318"/>
                    <a:gd name="T51" fmla="*/ 34 h 520"/>
                    <a:gd name="T52" fmla="*/ 128 w 318"/>
                    <a:gd name="T53" fmla="*/ 52 h 520"/>
                    <a:gd name="T54" fmla="*/ 119 w 318"/>
                    <a:gd name="T55" fmla="*/ 90 h 520"/>
                    <a:gd name="T56" fmla="*/ 117 w 318"/>
                    <a:gd name="T57" fmla="*/ 122 h 520"/>
                    <a:gd name="T58" fmla="*/ 121 w 318"/>
                    <a:gd name="T59" fmla="*/ 136 h 520"/>
                    <a:gd name="T60" fmla="*/ 119 w 318"/>
                    <a:gd name="T61" fmla="*/ 141 h 520"/>
                    <a:gd name="T62" fmla="*/ 109 w 318"/>
                    <a:gd name="T63" fmla="*/ 147 h 520"/>
                    <a:gd name="T64" fmla="*/ 105 w 318"/>
                    <a:gd name="T65" fmla="*/ 160 h 520"/>
                    <a:gd name="T66" fmla="*/ 111 w 318"/>
                    <a:gd name="T67" fmla="*/ 182 h 520"/>
                    <a:gd name="T68" fmla="*/ 122 w 318"/>
                    <a:gd name="T69" fmla="*/ 199 h 520"/>
                    <a:gd name="T70" fmla="*/ 134 w 318"/>
                    <a:gd name="T71" fmla="*/ 206 h 520"/>
                    <a:gd name="T72" fmla="*/ 140 w 318"/>
                    <a:gd name="T73" fmla="*/ 206 h 520"/>
                    <a:gd name="T74" fmla="*/ 149 w 318"/>
                    <a:gd name="T75" fmla="*/ 233 h 520"/>
                    <a:gd name="T76" fmla="*/ 165 w 318"/>
                    <a:gd name="T77" fmla="*/ 266 h 520"/>
                    <a:gd name="T78" fmla="*/ 153 w 318"/>
                    <a:gd name="T79" fmla="*/ 294 h 520"/>
                    <a:gd name="T80" fmla="*/ 136 w 318"/>
                    <a:gd name="T81" fmla="*/ 312 h 520"/>
                    <a:gd name="T82" fmla="*/ 117 w 318"/>
                    <a:gd name="T83" fmla="*/ 323 h 520"/>
                    <a:gd name="T84" fmla="*/ 101 w 318"/>
                    <a:gd name="T85" fmla="*/ 327 h 520"/>
                    <a:gd name="T86" fmla="*/ 94 w 318"/>
                    <a:gd name="T87" fmla="*/ 329 h 520"/>
                    <a:gd name="T88" fmla="*/ 71 w 318"/>
                    <a:gd name="T89" fmla="*/ 334 h 520"/>
                    <a:gd name="T90" fmla="*/ 50 w 318"/>
                    <a:gd name="T91" fmla="*/ 344 h 520"/>
                    <a:gd name="T92" fmla="*/ 23 w 318"/>
                    <a:gd name="T93" fmla="*/ 377 h 520"/>
                    <a:gd name="T94" fmla="*/ 7 w 318"/>
                    <a:gd name="T95" fmla="*/ 415 h 520"/>
                    <a:gd name="T96" fmla="*/ 0 w 318"/>
                    <a:gd name="T97" fmla="*/ 451 h 520"/>
                    <a:gd name="T98" fmla="*/ 0 w 318"/>
                    <a:gd name="T99" fmla="*/ 470 h 520"/>
                    <a:gd name="T100" fmla="*/ 0 w 318"/>
                    <a:gd name="T101" fmla="*/ 480 h 520"/>
                    <a:gd name="T102" fmla="*/ 4 w 318"/>
                    <a:gd name="T103" fmla="*/ 485 h 520"/>
                    <a:gd name="T104" fmla="*/ 15 w 318"/>
                    <a:gd name="T105" fmla="*/ 493 h 520"/>
                    <a:gd name="T106" fmla="*/ 32 w 318"/>
                    <a:gd name="T107" fmla="*/ 503 h 520"/>
                    <a:gd name="T108" fmla="*/ 61 w 318"/>
                    <a:gd name="T109" fmla="*/ 510 h 520"/>
                    <a:gd name="T110" fmla="*/ 99 w 318"/>
                    <a:gd name="T111" fmla="*/ 516 h 520"/>
                    <a:gd name="T112" fmla="*/ 145 w 318"/>
                    <a:gd name="T113" fmla="*/ 497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18" h="520">
                      <a:moveTo>
                        <a:pt x="145" y="497"/>
                      </a:moveTo>
                      <a:lnTo>
                        <a:pt x="157" y="480"/>
                      </a:lnTo>
                      <a:lnTo>
                        <a:pt x="165" y="472"/>
                      </a:lnTo>
                      <a:lnTo>
                        <a:pt x="170" y="464"/>
                      </a:lnTo>
                      <a:lnTo>
                        <a:pt x="178" y="459"/>
                      </a:lnTo>
                      <a:lnTo>
                        <a:pt x="186" y="453"/>
                      </a:lnTo>
                      <a:lnTo>
                        <a:pt x="193" y="447"/>
                      </a:lnTo>
                      <a:lnTo>
                        <a:pt x="201" y="442"/>
                      </a:lnTo>
                      <a:lnTo>
                        <a:pt x="209" y="436"/>
                      </a:lnTo>
                      <a:lnTo>
                        <a:pt x="216" y="432"/>
                      </a:lnTo>
                      <a:lnTo>
                        <a:pt x="226" y="428"/>
                      </a:lnTo>
                      <a:lnTo>
                        <a:pt x="234" y="426"/>
                      </a:lnTo>
                      <a:lnTo>
                        <a:pt x="243" y="422"/>
                      </a:lnTo>
                      <a:lnTo>
                        <a:pt x="253" y="420"/>
                      </a:lnTo>
                      <a:lnTo>
                        <a:pt x="261" y="419"/>
                      </a:lnTo>
                      <a:lnTo>
                        <a:pt x="270" y="419"/>
                      </a:lnTo>
                      <a:lnTo>
                        <a:pt x="272" y="419"/>
                      </a:lnTo>
                      <a:lnTo>
                        <a:pt x="276" y="419"/>
                      </a:lnTo>
                      <a:lnTo>
                        <a:pt x="278" y="417"/>
                      </a:lnTo>
                      <a:lnTo>
                        <a:pt x="282" y="415"/>
                      </a:lnTo>
                      <a:lnTo>
                        <a:pt x="289" y="411"/>
                      </a:lnTo>
                      <a:lnTo>
                        <a:pt x="299" y="407"/>
                      </a:lnTo>
                      <a:lnTo>
                        <a:pt x="303" y="403"/>
                      </a:lnTo>
                      <a:lnTo>
                        <a:pt x="308" y="399"/>
                      </a:lnTo>
                      <a:lnTo>
                        <a:pt x="310" y="396"/>
                      </a:lnTo>
                      <a:lnTo>
                        <a:pt x="314" y="392"/>
                      </a:lnTo>
                      <a:lnTo>
                        <a:pt x="310" y="384"/>
                      </a:lnTo>
                      <a:lnTo>
                        <a:pt x="307" y="377"/>
                      </a:lnTo>
                      <a:lnTo>
                        <a:pt x="301" y="371"/>
                      </a:lnTo>
                      <a:lnTo>
                        <a:pt x="299" y="363"/>
                      </a:lnTo>
                      <a:lnTo>
                        <a:pt x="293" y="361"/>
                      </a:lnTo>
                      <a:lnTo>
                        <a:pt x="287" y="357"/>
                      </a:lnTo>
                      <a:lnTo>
                        <a:pt x="278" y="348"/>
                      </a:lnTo>
                      <a:lnTo>
                        <a:pt x="270" y="338"/>
                      </a:lnTo>
                      <a:lnTo>
                        <a:pt x="262" y="327"/>
                      </a:lnTo>
                      <a:lnTo>
                        <a:pt x="255" y="313"/>
                      </a:lnTo>
                      <a:lnTo>
                        <a:pt x="249" y="302"/>
                      </a:lnTo>
                      <a:lnTo>
                        <a:pt x="245" y="289"/>
                      </a:lnTo>
                      <a:lnTo>
                        <a:pt x="243" y="277"/>
                      </a:lnTo>
                      <a:lnTo>
                        <a:pt x="241" y="268"/>
                      </a:lnTo>
                      <a:lnTo>
                        <a:pt x="241" y="258"/>
                      </a:lnTo>
                      <a:lnTo>
                        <a:pt x="241" y="248"/>
                      </a:lnTo>
                      <a:lnTo>
                        <a:pt x="243" y="239"/>
                      </a:lnTo>
                      <a:lnTo>
                        <a:pt x="245" y="231"/>
                      </a:lnTo>
                      <a:lnTo>
                        <a:pt x="247" y="224"/>
                      </a:lnTo>
                      <a:lnTo>
                        <a:pt x="251" y="218"/>
                      </a:lnTo>
                      <a:lnTo>
                        <a:pt x="255" y="210"/>
                      </a:lnTo>
                      <a:lnTo>
                        <a:pt x="255" y="197"/>
                      </a:lnTo>
                      <a:lnTo>
                        <a:pt x="255" y="183"/>
                      </a:lnTo>
                      <a:lnTo>
                        <a:pt x="255" y="168"/>
                      </a:lnTo>
                      <a:lnTo>
                        <a:pt x="259" y="153"/>
                      </a:lnTo>
                      <a:lnTo>
                        <a:pt x="261" y="138"/>
                      </a:lnTo>
                      <a:lnTo>
                        <a:pt x="266" y="122"/>
                      </a:lnTo>
                      <a:lnTo>
                        <a:pt x="272" y="107"/>
                      </a:lnTo>
                      <a:lnTo>
                        <a:pt x="278" y="94"/>
                      </a:lnTo>
                      <a:lnTo>
                        <a:pt x="287" y="80"/>
                      </a:lnTo>
                      <a:lnTo>
                        <a:pt x="297" y="67"/>
                      </a:lnTo>
                      <a:lnTo>
                        <a:pt x="307" y="53"/>
                      </a:lnTo>
                      <a:lnTo>
                        <a:pt x="318" y="42"/>
                      </a:lnTo>
                      <a:lnTo>
                        <a:pt x="312" y="34"/>
                      </a:lnTo>
                      <a:lnTo>
                        <a:pt x="305" y="27"/>
                      </a:lnTo>
                      <a:lnTo>
                        <a:pt x="295" y="19"/>
                      </a:lnTo>
                      <a:lnTo>
                        <a:pt x="284" y="11"/>
                      </a:lnTo>
                      <a:lnTo>
                        <a:pt x="272" y="8"/>
                      </a:lnTo>
                      <a:lnTo>
                        <a:pt x="259" y="4"/>
                      </a:lnTo>
                      <a:lnTo>
                        <a:pt x="245" y="0"/>
                      </a:lnTo>
                      <a:lnTo>
                        <a:pt x="228" y="0"/>
                      </a:lnTo>
                      <a:lnTo>
                        <a:pt x="216" y="0"/>
                      </a:lnTo>
                      <a:lnTo>
                        <a:pt x="205" y="2"/>
                      </a:lnTo>
                      <a:lnTo>
                        <a:pt x="195" y="2"/>
                      </a:lnTo>
                      <a:lnTo>
                        <a:pt x="186" y="6"/>
                      </a:lnTo>
                      <a:lnTo>
                        <a:pt x="176" y="8"/>
                      </a:lnTo>
                      <a:lnTo>
                        <a:pt x="168" y="11"/>
                      </a:lnTo>
                      <a:lnTo>
                        <a:pt x="163" y="15"/>
                      </a:lnTo>
                      <a:lnTo>
                        <a:pt x="155" y="19"/>
                      </a:lnTo>
                      <a:lnTo>
                        <a:pt x="149" y="25"/>
                      </a:lnTo>
                      <a:lnTo>
                        <a:pt x="144" y="29"/>
                      </a:lnTo>
                      <a:lnTo>
                        <a:pt x="140" y="34"/>
                      </a:lnTo>
                      <a:lnTo>
                        <a:pt x="136" y="40"/>
                      </a:lnTo>
                      <a:lnTo>
                        <a:pt x="132" y="46"/>
                      </a:lnTo>
                      <a:lnTo>
                        <a:pt x="128" y="52"/>
                      </a:lnTo>
                      <a:lnTo>
                        <a:pt x="122" y="65"/>
                      </a:lnTo>
                      <a:lnTo>
                        <a:pt x="121" y="76"/>
                      </a:lnTo>
                      <a:lnTo>
                        <a:pt x="119" y="90"/>
                      </a:lnTo>
                      <a:lnTo>
                        <a:pt x="117" y="101"/>
                      </a:lnTo>
                      <a:lnTo>
                        <a:pt x="117" y="113"/>
                      </a:lnTo>
                      <a:lnTo>
                        <a:pt x="117" y="122"/>
                      </a:lnTo>
                      <a:lnTo>
                        <a:pt x="119" y="130"/>
                      </a:lnTo>
                      <a:lnTo>
                        <a:pt x="119" y="134"/>
                      </a:lnTo>
                      <a:lnTo>
                        <a:pt x="121" y="136"/>
                      </a:lnTo>
                      <a:lnTo>
                        <a:pt x="121" y="139"/>
                      </a:lnTo>
                      <a:lnTo>
                        <a:pt x="122" y="141"/>
                      </a:lnTo>
                      <a:lnTo>
                        <a:pt x="119" y="141"/>
                      </a:lnTo>
                      <a:lnTo>
                        <a:pt x="115" y="141"/>
                      </a:lnTo>
                      <a:lnTo>
                        <a:pt x="113" y="143"/>
                      </a:lnTo>
                      <a:lnTo>
                        <a:pt x="109" y="147"/>
                      </a:lnTo>
                      <a:lnTo>
                        <a:pt x="107" y="151"/>
                      </a:lnTo>
                      <a:lnTo>
                        <a:pt x="105" y="155"/>
                      </a:lnTo>
                      <a:lnTo>
                        <a:pt x="105" y="160"/>
                      </a:lnTo>
                      <a:lnTo>
                        <a:pt x="107" y="168"/>
                      </a:lnTo>
                      <a:lnTo>
                        <a:pt x="109" y="176"/>
                      </a:lnTo>
                      <a:lnTo>
                        <a:pt x="111" y="182"/>
                      </a:lnTo>
                      <a:lnTo>
                        <a:pt x="115" y="189"/>
                      </a:lnTo>
                      <a:lnTo>
                        <a:pt x="119" y="195"/>
                      </a:lnTo>
                      <a:lnTo>
                        <a:pt x="122" y="199"/>
                      </a:lnTo>
                      <a:lnTo>
                        <a:pt x="126" y="204"/>
                      </a:lnTo>
                      <a:lnTo>
                        <a:pt x="130" y="206"/>
                      </a:lnTo>
                      <a:lnTo>
                        <a:pt x="134" y="206"/>
                      </a:lnTo>
                      <a:lnTo>
                        <a:pt x="136" y="206"/>
                      </a:lnTo>
                      <a:lnTo>
                        <a:pt x="138" y="206"/>
                      </a:lnTo>
                      <a:lnTo>
                        <a:pt x="140" y="206"/>
                      </a:lnTo>
                      <a:lnTo>
                        <a:pt x="142" y="206"/>
                      </a:lnTo>
                      <a:lnTo>
                        <a:pt x="145" y="222"/>
                      </a:lnTo>
                      <a:lnTo>
                        <a:pt x="149" y="233"/>
                      </a:lnTo>
                      <a:lnTo>
                        <a:pt x="157" y="245"/>
                      </a:lnTo>
                      <a:lnTo>
                        <a:pt x="165" y="254"/>
                      </a:lnTo>
                      <a:lnTo>
                        <a:pt x="165" y="266"/>
                      </a:lnTo>
                      <a:lnTo>
                        <a:pt x="163" y="277"/>
                      </a:lnTo>
                      <a:lnTo>
                        <a:pt x="159" y="285"/>
                      </a:lnTo>
                      <a:lnTo>
                        <a:pt x="153" y="294"/>
                      </a:lnTo>
                      <a:lnTo>
                        <a:pt x="149" y="300"/>
                      </a:lnTo>
                      <a:lnTo>
                        <a:pt x="144" y="306"/>
                      </a:lnTo>
                      <a:lnTo>
                        <a:pt x="136" y="312"/>
                      </a:lnTo>
                      <a:lnTo>
                        <a:pt x="130" y="315"/>
                      </a:lnTo>
                      <a:lnTo>
                        <a:pt x="122" y="319"/>
                      </a:lnTo>
                      <a:lnTo>
                        <a:pt x="117" y="323"/>
                      </a:lnTo>
                      <a:lnTo>
                        <a:pt x="111" y="325"/>
                      </a:lnTo>
                      <a:lnTo>
                        <a:pt x="105" y="327"/>
                      </a:lnTo>
                      <a:lnTo>
                        <a:pt x="101" y="327"/>
                      </a:lnTo>
                      <a:lnTo>
                        <a:pt x="98" y="329"/>
                      </a:lnTo>
                      <a:lnTo>
                        <a:pt x="96" y="329"/>
                      </a:lnTo>
                      <a:lnTo>
                        <a:pt x="94" y="329"/>
                      </a:lnTo>
                      <a:lnTo>
                        <a:pt x="86" y="329"/>
                      </a:lnTo>
                      <a:lnTo>
                        <a:pt x="78" y="331"/>
                      </a:lnTo>
                      <a:lnTo>
                        <a:pt x="71" y="334"/>
                      </a:lnTo>
                      <a:lnTo>
                        <a:pt x="63" y="336"/>
                      </a:lnTo>
                      <a:lnTo>
                        <a:pt x="57" y="340"/>
                      </a:lnTo>
                      <a:lnTo>
                        <a:pt x="50" y="344"/>
                      </a:lnTo>
                      <a:lnTo>
                        <a:pt x="40" y="354"/>
                      </a:lnTo>
                      <a:lnTo>
                        <a:pt x="30" y="363"/>
                      </a:lnTo>
                      <a:lnTo>
                        <a:pt x="23" y="377"/>
                      </a:lnTo>
                      <a:lnTo>
                        <a:pt x="15" y="388"/>
                      </a:lnTo>
                      <a:lnTo>
                        <a:pt x="11" y="401"/>
                      </a:lnTo>
                      <a:lnTo>
                        <a:pt x="7" y="415"/>
                      </a:lnTo>
                      <a:lnTo>
                        <a:pt x="4" y="428"/>
                      </a:lnTo>
                      <a:lnTo>
                        <a:pt x="2" y="440"/>
                      </a:lnTo>
                      <a:lnTo>
                        <a:pt x="0" y="451"/>
                      </a:lnTo>
                      <a:lnTo>
                        <a:pt x="0" y="463"/>
                      </a:lnTo>
                      <a:lnTo>
                        <a:pt x="0" y="466"/>
                      </a:lnTo>
                      <a:lnTo>
                        <a:pt x="0" y="470"/>
                      </a:lnTo>
                      <a:lnTo>
                        <a:pt x="0" y="474"/>
                      </a:lnTo>
                      <a:lnTo>
                        <a:pt x="0" y="476"/>
                      </a:lnTo>
                      <a:lnTo>
                        <a:pt x="0" y="480"/>
                      </a:lnTo>
                      <a:lnTo>
                        <a:pt x="0" y="482"/>
                      </a:lnTo>
                      <a:lnTo>
                        <a:pt x="2" y="484"/>
                      </a:lnTo>
                      <a:lnTo>
                        <a:pt x="4" y="485"/>
                      </a:lnTo>
                      <a:lnTo>
                        <a:pt x="7" y="487"/>
                      </a:lnTo>
                      <a:lnTo>
                        <a:pt x="11" y="491"/>
                      </a:lnTo>
                      <a:lnTo>
                        <a:pt x="15" y="493"/>
                      </a:lnTo>
                      <a:lnTo>
                        <a:pt x="21" y="497"/>
                      </a:lnTo>
                      <a:lnTo>
                        <a:pt x="27" y="499"/>
                      </a:lnTo>
                      <a:lnTo>
                        <a:pt x="32" y="503"/>
                      </a:lnTo>
                      <a:lnTo>
                        <a:pt x="42" y="505"/>
                      </a:lnTo>
                      <a:lnTo>
                        <a:pt x="50" y="507"/>
                      </a:lnTo>
                      <a:lnTo>
                        <a:pt x="61" y="510"/>
                      </a:lnTo>
                      <a:lnTo>
                        <a:pt x="73" y="512"/>
                      </a:lnTo>
                      <a:lnTo>
                        <a:pt x="86" y="514"/>
                      </a:lnTo>
                      <a:lnTo>
                        <a:pt x="99" y="516"/>
                      </a:lnTo>
                      <a:lnTo>
                        <a:pt x="117" y="518"/>
                      </a:lnTo>
                      <a:lnTo>
                        <a:pt x="134" y="520"/>
                      </a:lnTo>
                      <a:lnTo>
                        <a:pt x="145" y="4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3" name="Freeform 38"/>
                <p:cNvSpPr>
                  <a:spLocks/>
                </p:cNvSpPr>
                <p:nvPr/>
              </p:nvSpPr>
              <p:spPr bwMode="auto">
                <a:xfrm>
                  <a:off x="571" y="281"/>
                  <a:ext cx="161" cy="260"/>
                </a:xfrm>
                <a:custGeom>
                  <a:avLst/>
                  <a:gdLst>
                    <a:gd name="T0" fmla="*/ 224 w 320"/>
                    <a:gd name="T1" fmla="*/ 329 h 520"/>
                    <a:gd name="T2" fmla="*/ 211 w 320"/>
                    <a:gd name="T3" fmla="*/ 325 h 520"/>
                    <a:gd name="T4" fmla="*/ 192 w 320"/>
                    <a:gd name="T5" fmla="*/ 315 h 520"/>
                    <a:gd name="T6" fmla="*/ 172 w 320"/>
                    <a:gd name="T7" fmla="*/ 300 h 520"/>
                    <a:gd name="T8" fmla="*/ 159 w 320"/>
                    <a:gd name="T9" fmla="*/ 277 h 520"/>
                    <a:gd name="T10" fmla="*/ 163 w 320"/>
                    <a:gd name="T11" fmla="*/ 245 h 520"/>
                    <a:gd name="T12" fmla="*/ 178 w 320"/>
                    <a:gd name="T13" fmla="*/ 214 h 520"/>
                    <a:gd name="T14" fmla="*/ 184 w 320"/>
                    <a:gd name="T15" fmla="*/ 206 h 520"/>
                    <a:gd name="T16" fmla="*/ 192 w 320"/>
                    <a:gd name="T17" fmla="*/ 206 h 520"/>
                    <a:gd name="T18" fmla="*/ 203 w 320"/>
                    <a:gd name="T19" fmla="*/ 195 h 520"/>
                    <a:gd name="T20" fmla="*/ 213 w 320"/>
                    <a:gd name="T21" fmla="*/ 176 h 520"/>
                    <a:gd name="T22" fmla="*/ 215 w 320"/>
                    <a:gd name="T23" fmla="*/ 155 h 520"/>
                    <a:gd name="T24" fmla="*/ 209 w 320"/>
                    <a:gd name="T25" fmla="*/ 143 h 520"/>
                    <a:gd name="T26" fmla="*/ 199 w 320"/>
                    <a:gd name="T27" fmla="*/ 141 h 520"/>
                    <a:gd name="T28" fmla="*/ 201 w 320"/>
                    <a:gd name="T29" fmla="*/ 134 h 520"/>
                    <a:gd name="T30" fmla="*/ 203 w 320"/>
                    <a:gd name="T31" fmla="*/ 113 h 520"/>
                    <a:gd name="T32" fmla="*/ 199 w 320"/>
                    <a:gd name="T33" fmla="*/ 76 h 520"/>
                    <a:gd name="T34" fmla="*/ 182 w 320"/>
                    <a:gd name="T35" fmla="*/ 40 h 520"/>
                    <a:gd name="T36" fmla="*/ 169 w 320"/>
                    <a:gd name="T37" fmla="*/ 25 h 520"/>
                    <a:gd name="T38" fmla="*/ 149 w 320"/>
                    <a:gd name="T39" fmla="*/ 11 h 520"/>
                    <a:gd name="T40" fmla="*/ 125 w 320"/>
                    <a:gd name="T41" fmla="*/ 2 h 520"/>
                    <a:gd name="T42" fmla="*/ 94 w 320"/>
                    <a:gd name="T43" fmla="*/ 0 h 520"/>
                    <a:gd name="T44" fmla="*/ 67 w 320"/>
                    <a:gd name="T45" fmla="*/ 2 h 520"/>
                    <a:gd name="T46" fmla="*/ 46 w 320"/>
                    <a:gd name="T47" fmla="*/ 8 h 520"/>
                    <a:gd name="T48" fmla="*/ 13 w 320"/>
                    <a:gd name="T49" fmla="*/ 27 h 520"/>
                    <a:gd name="T50" fmla="*/ 11 w 320"/>
                    <a:gd name="T51" fmla="*/ 53 h 520"/>
                    <a:gd name="T52" fmla="*/ 38 w 320"/>
                    <a:gd name="T53" fmla="*/ 94 h 520"/>
                    <a:gd name="T54" fmla="*/ 55 w 320"/>
                    <a:gd name="T55" fmla="*/ 138 h 520"/>
                    <a:gd name="T56" fmla="*/ 63 w 320"/>
                    <a:gd name="T57" fmla="*/ 183 h 520"/>
                    <a:gd name="T58" fmla="*/ 67 w 320"/>
                    <a:gd name="T59" fmla="*/ 218 h 520"/>
                    <a:gd name="T60" fmla="*/ 77 w 320"/>
                    <a:gd name="T61" fmla="*/ 239 h 520"/>
                    <a:gd name="T62" fmla="*/ 78 w 320"/>
                    <a:gd name="T63" fmla="*/ 268 h 520"/>
                    <a:gd name="T64" fmla="*/ 71 w 320"/>
                    <a:gd name="T65" fmla="*/ 302 h 520"/>
                    <a:gd name="T66" fmla="*/ 50 w 320"/>
                    <a:gd name="T67" fmla="*/ 338 h 520"/>
                    <a:gd name="T68" fmla="*/ 29 w 320"/>
                    <a:gd name="T69" fmla="*/ 361 h 520"/>
                    <a:gd name="T70" fmla="*/ 15 w 320"/>
                    <a:gd name="T71" fmla="*/ 377 h 520"/>
                    <a:gd name="T72" fmla="*/ 11 w 320"/>
                    <a:gd name="T73" fmla="*/ 396 h 520"/>
                    <a:gd name="T74" fmla="*/ 23 w 320"/>
                    <a:gd name="T75" fmla="*/ 407 h 520"/>
                    <a:gd name="T76" fmla="*/ 40 w 320"/>
                    <a:gd name="T77" fmla="*/ 415 h 520"/>
                    <a:gd name="T78" fmla="*/ 46 w 320"/>
                    <a:gd name="T79" fmla="*/ 419 h 520"/>
                    <a:gd name="T80" fmla="*/ 67 w 320"/>
                    <a:gd name="T81" fmla="*/ 420 h 520"/>
                    <a:gd name="T82" fmla="*/ 94 w 320"/>
                    <a:gd name="T83" fmla="*/ 428 h 520"/>
                    <a:gd name="T84" fmla="*/ 121 w 320"/>
                    <a:gd name="T85" fmla="*/ 442 h 520"/>
                    <a:gd name="T86" fmla="*/ 142 w 320"/>
                    <a:gd name="T87" fmla="*/ 459 h 520"/>
                    <a:gd name="T88" fmla="*/ 161 w 320"/>
                    <a:gd name="T89" fmla="*/ 480 h 520"/>
                    <a:gd name="T90" fmla="*/ 182 w 320"/>
                    <a:gd name="T91" fmla="*/ 508 h 520"/>
                    <a:gd name="T92" fmla="*/ 207 w 320"/>
                    <a:gd name="T93" fmla="*/ 518 h 520"/>
                    <a:gd name="T94" fmla="*/ 251 w 320"/>
                    <a:gd name="T95" fmla="*/ 512 h 520"/>
                    <a:gd name="T96" fmla="*/ 282 w 320"/>
                    <a:gd name="T97" fmla="*/ 505 h 520"/>
                    <a:gd name="T98" fmla="*/ 301 w 320"/>
                    <a:gd name="T99" fmla="*/ 497 h 520"/>
                    <a:gd name="T100" fmla="*/ 312 w 320"/>
                    <a:gd name="T101" fmla="*/ 487 h 520"/>
                    <a:gd name="T102" fmla="*/ 318 w 320"/>
                    <a:gd name="T103" fmla="*/ 482 h 520"/>
                    <a:gd name="T104" fmla="*/ 320 w 320"/>
                    <a:gd name="T105" fmla="*/ 474 h 520"/>
                    <a:gd name="T106" fmla="*/ 320 w 320"/>
                    <a:gd name="T107" fmla="*/ 463 h 520"/>
                    <a:gd name="T108" fmla="*/ 318 w 320"/>
                    <a:gd name="T109" fmla="*/ 428 h 520"/>
                    <a:gd name="T110" fmla="*/ 305 w 320"/>
                    <a:gd name="T111" fmla="*/ 388 h 520"/>
                    <a:gd name="T112" fmla="*/ 282 w 320"/>
                    <a:gd name="T113" fmla="*/ 354 h 520"/>
                    <a:gd name="T114" fmla="*/ 259 w 320"/>
                    <a:gd name="T115" fmla="*/ 336 h 520"/>
                    <a:gd name="T116" fmla="*/ 236 w 320"/>
                    <a:gd name="T117" fmla="*/ 329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20" h="520">
                      <a:moveTo>
                        <a:pt x="228" y="329"/>
                      </a:moveTo>
                      <a:lnTo>
                        <a:pt x="226" y="329"/>
                      </a:lnTo>
                      <a:lnTo>
                        <a:pt x="224" y="329"/>
                      </a:lnTo>
                      <a:lnTo>
                        <a:pt x="220" y="327"/>
                      </a:lnTo>
                      <a:lnTo>
                        <a:pt x="217" y="327"/>
                      </a:lnTo>
                      <a:lnTo>
                        <a:pt x="211" y="325"/>
                      </a:lnTo>
                      <a:lnTo>
                        <a:pt x="205" y="323"/>
                      </a:lnTo>
                      <a:lnTo>
                        <a:pt x="199" y="319"/>
                      </a:lnTo>
                      <a:lnTo>
                        <a:pt x="192" y="315"/>
                      </a:lnTo>
                      <a:lnTo>
                        <a:pt x="186" y="312"/>
                      </a:lnTo>
                      <a:lnTo>
                        <a:pt x="178" y="306"/>
                      </a:lnTo>
                      <a:lnTo>
                        <a:pt x="172" y="300"/>
                      </a:lnTo>
                      <a:lnTo>
                        <a:pt x="169" y="294"/>
                      </a:lnTo>
                      <a:lnTo>
                        <a:pt x="163" y="285"/>
                      </a:lnTo>
                      <a:lnTo>
                        <a:pt x="159" y="277"/>
                      </a:lnTo>
                      <a:lnTo>
                        <a:pt x="157" y="266"/>
                      </a:lnTo>
                      <a:lnTo>
                        <a:pt x="157" y="254"/>
                      </a:lnTo>
                      <a:lnTo>
                        <a:pt x="163" y="245"/>
                      </a:lnTo>
                      <a:lnTo>
                        <a:pt x="171" y="233"/>
                      </a:lnTo>
                      <a:lnTo>
                        <a:pt x="176" y="222"/>
                      </a:lnTo>
                      <a:lnTo>
                        <a:pt x="178" y="214"/>
                      </a:lnTo>
                      <a:lnTo>
                        <a:pt x="180" y="206"/>
                      </a:lnTo>
                      <a:lnTo>
                        <a:pt x="182" y="206"/>
                      </a:lnTo>
                      <a:lnTo>
                        <a:pt x="184" y="206"/>
                      </a:lnTo>
                      <a:lnTo>
                        <a:pt x="186" y="206"/>
                      </a:lnTo>
                      <a:lnTo>
                        <a:pt x="188" y="206"/>
                      </a:lnTo>
                      <a:lnTo>
                        <a:pt x="192" y="206"/>
                      </a:lnTo>
                      <a:lnTo>
                        <a:pt x="195" y="204"/>
                      </a:lnTo>
                      <a:lnTo>
                        <a:pt x="199" y="199"/>
                      </a:lnTo>
                      <a:lnTo>
                        <a:pt x="203" y="195"/>
                      </a:lnTo>
                      <a:lnTo>
                        <a:pt x="207" y="189"/>
                      </a:lnTo>
                      <a:lnTo>
                        <a:pt x="211" y="182"/>
                      </a:lnTo>
                      <a:lnTo>
                        <a:pt x="213" y="176"/>
                      </a:lnTo>
                      <a:lnTo>
                        <a:pt x="215" y="168"/>
                      </a:lnTo>
                      <a:lnTo>
                        <a:pt x="215" y="160"/>
                      </a:lnTo>
                      <a:lnTo>
                        <a:pt x="215" y="155"/>
                      </a:lnTo>
                      <a:lnTo>
                        <a:pt x="213" y="151"/>
                      </a:lnTo>
                      <a:lnTo>
                        <a:pt x="211" y="147"/>
                      </a:lnTo>
                      <a:lnTo>
                        <a:pt x="209" y="143"/>
                      </a:lnTo>
                      <a:lnTo>
                        <a:pt x="205" y="141"/>
                      </a:lnTo>
                      <a:lnTo>
                        <a:pt x="203" y="141"/>
                      </a:lnTo>
                      <a:lnTo>
                        <a:pt x="199" y="141"/>
                      </a:lnTo>
                      <a:lnTo>
                        <a:pt x="201" y="139"/>
                      </a:lnTo>
                      <a:lnTo>
                        <a:pt x="201" y="136"/>
                      </a:lnTo>
                      <a:lnTo>
                        <a:pt x="201" y="134"/>
                      </a:lnTo>
                      <a:lnTo>
                        <a:pt x="203" y="130"/>
                      </a:lnTo>
                      <a:lnTo>
                        <a:pt x="203" y="122"/>
                      </a:lnTo>
                      <a:lnTo>
                        <a:pt x="203" y="113"/>
                      </a:lnTo>
                      <a:lnTo>
                        <a:pt x="203" y="101"/>
                      </a:lnTo>
                      <a:lnTo>
                        <a:pt x="201" y="90"/>
                      </a:lnTo>
                      <a:lnTo>
                        <a:pt x="199" y="76"/>
                      </a:lnTo>
                      <a:lnTo>
                        <a:pt x="195" y="65"/>
                      </a:lnTo>
                      <a:lnTo>
                        <a:pt x="190" y="52"/>
                      </a:lnTo>
                      <a:lnTo>
                        <a:pt x="182" y="40"/>
                      </a:lnTo>
                      <a:lnTo>
                        <a:pt x="178" y="34"/>
                      </a:lnTo>
                      <a:lnTo>
                        <a:pt x="174" y="29"/>
                      </a:lnTo>
                      <a:lnTo>
                        <a:pt x="169" y="25"/>
                      </a:lnTo>
                      <a:lnTo>
                        <a:pt x="163" y="19"/>
                      </a:lnTo>
                      <a:lnTo>
                        <a:pt x="157" y="15"/>
                      </a:lnTo>
                      <a:lnTo>
                        <a:pt x="149" y="11"/>
                      </a:lnTo>
                      <a:lnTo>
                        <a:pt x="142" y="8"/>
                      </a:lnTo>
                      <a:lnTo>
                        <a:pt x="134" y="6"/>
                      </a:lnTo>
                      <a:lnTo>
                        <a:pt x="125" y="2"/>
                      </a:lnTo>
                      <a:lnTo>
                        <a:pt x="115" y="2"/>
                      </a:lnTo>
                      <a:lnTo>
                        <a:pt x="105" y="0"/>
                      </a:lnTo>
                      <a:lnTo>
                        <a:pt x="94" y="0"/>
                      </a:lnTo>
                      <a:lnTo>
                        <a:pt x="84" y="0"/>
                      </a:lnTo>
                      <a:lnTo>
                        <a:pt x="77" y="0"/>
                      </a:lnTo>
                      <a:lnTo>
                        <a:pt x="67" y="2"/>
                      </a:lnTo>
                      <a:lnTo>
                        <a:pt x="59" y="4"/>
                      </a:lnTo>
                      <a:lnTo>
                        <a:pt x="52" y="6"/>
                      </a:lnTo>
                      <a:lnTo>
                        <a:pt x="46" y="8"/>
                      </a:lnTo>
                      <a:lnTo>
                        <a:pt x="34" y="11"/>
                      </a:lnTo>
                      <a:lnTo>
                        <a:pt x="23" y="19"/>
                      </a:lnTo>
                      <a:lnTo>
                        <a:pt x="13" y="27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11" y="53"/>
                      </a:lnTo>
                      <a:lnTo>
                        <a:pt x="21" y="67"/>
                      </a:lnTo>
                      <a:lnTo>
                        <a:pt x="31" y="80"/>
                      </a:lnTo>
                      <a:lnTo>
                        <a:pt x="38" y="94"/>
                      </a:lnTo>
                      <a:lnTo>
                        <a:pt x="46" y="107"/>
                      </a:lnTo>
                      <a:lnTo>
                        <a:pt x="52" y="122"/>
                      </a:lnTo>
                      <a:lnTo>
                        <a:pt x="55" y="138"/>
                      </a:lnTo>
                      <a:lnTo>
                        <a:pt x="59" y="153"/>
                      </a:lnTo>
                      <a:lnTo>
                        <a:pt x="61" y="168"/>
                      </a:lnTo>
                      <a:lnTo>
                        <a:pt x="63" y="183"/>
                      </a:lnTo>
                      <a:lnTo>
                        <a:pt x="63" y="197"/>
                      </a:lnTo>
                      <a:lnTo>
                        <a:pt x="63" y="210"/>
                      </a:lnTo>
                      <a:lnTo>
                        <a:pt x="67" y="218"/>
                      </a:lnTo>
                      <a:lnTo>
                        <a:pt x="71" y="224"/>
                      </a:lnTo>
                      <a:lnTo>
                        <a:pt x="73" y="231"/>
                      </a:lnTo>
                      <a:lnTo>
                        <a:pt x="77" y="239"/>
                      </a:lnTo>
                      <a:lnTo>
                        <a:pt x="78" y="248"/>
                      </a:lnTo>
                      <a:lnTo>
                        <a:pt x="78" y="258"/>
                      </a:lnTo>
                      <a:lnTo>
                        <a:pt x="78" y="268"/>
                      </a:lnTo>
                      <a:lnTo>
                        <a:pt x="78" y="277"/>
                      </a:lnTo>
                      <a:lnTo>
                        <a:pt x="75" y="289"/>
                      </a:lnTo>
                      <a:lnTo>
                        <a:pt x="71" y="302"/>
                      </a:lnTo>
                      <a:lnTo>
                        <a:pt x="65" y="313"/>
                      </a:lnTo>
                      <a:lnTo>
                        <a:pt x="57" y="327"/>
                      </a:lnTo>
                      <a:lnTo>
                        <a:pt x="50" y="338"/>
                      </a:lnTo>
                      <a:lnTo>
                        <a:pt x="42" y="348"/>
                      </a:lnTo>
                      <a:lnTo>
                        <a:pt x="32" y="357"/>
                      </a:lnTo>
                      <a:lnTo>
                        <a:pt x="29" y="361"/>
                      </a:lnTo>
                      <a:lnTo>
                        <a:pt x="23" y="363"/>
                      </a:lnTo>
                      <a:lnTo>
                        <a:pt x="19" y="371"/>
                      </a:lnTo>
                      <a:lnTo>
                        <a:pt x="15" y="377"/>
                      </a:lnTo>
                      <a:lnTo>
                        <a:pt x="11" y="384"/>
                      </a:lnTo>
                      <a:lnTo>
                        <a:pt x="8" y="392"/>
                      </a:lnTo>
                      <a:lnTo>
                        <a:pt x="11" y="396"/>
                      </a:lnTo>
                      <a:lnTo>
                        <a:pt x="13" y="399"/>
                      </a:lnTo>
                      <a:lnTo>
                        <a:pt x="17" y="403"/>
                      </a:lnTo>
                      <a:lnTo>
                        <a:pt x="23" y="407"/>
                      </a:lnTo>
                      <a:lnTo>
                        <a:pt x="32" y="411"/>
                      </a:lnTo>
                      <a:lnTo>
                        <a:pt x="36" y="413"/>
                      </a:lnTo>
                      <a:lnTo>
                        <a:pt x="40" y="415"/>
                      </a:lnTo>
                      <a:lnTo>
                        <a:pt x="42" y="417"/>
                      </a:lnTo>
                      <a:lnTo>
                        <a:pt x="44" y="419"/>
                      </a:lnTo>
                      <a:lnTo>
                        <a:pt x="46" y="419"/>
                      </a:lnTo>
                      <a:lnTo>
                        <a:pt x="46" y="419"/>
                      </a:lnTo>
                      <a:lnTo>
                        <a:pt x="57" y="419"/>
                      </a:lnTo>
                      <a:lnTo>
                        <a:pt x="67" y="420"/>
                      </a:lnTo>
                      <a:lnTo>
                        <a:pt x="77" y="422"/>
                      </a:lnTo>
                      <a:lnTo>
                        <a:pt x="86" y="426"/>
                      </a:lnTo>
                      <a:lnTo>
                        <a:pt x="94" y="428"/>
                      </a:lnTo>
                      <a:lnTo>
                        <a:pt x="103" y="432"/>
                      </a:lnTo>
                      <a:lnTo>
                        <a:pt x="111" y="436"/>
                      </a:lnTo>
                      <a:lnTo>
                        <a:pt x="121" y="442"/>
                      </a:lnTo>
                      <a:lnTo>
                        <a:pt x="128" y="447"/>
                      </a:lnTo>
                      <a:lnTo>
                        <a:pt x="134" y="453"/>
                      </a:lnTo>
                      <a:lnTo>
                        <a:pt x="142" y="459"/>
                      </a:lnTo>
                      <a:lnTo>
                        <a:pt x="149" y="464"/>
                      </a:lnTo>
                      <a:lnTo>
                        <a:pt x="155" y="472"/>
                      </a:lnTo>
                      <a:lnTo>
                        <a:pt x="161" y="480"/>
                      </a:lnTo>
                      <a:lnTo>
                        <a:pt x="172" y="497"/>
                      </a:lnTo>
                      <a:lnTo>
                        <a:pt x="178" y="503"/>
                      </a:lnTo>
                      <a:lnTo>
                        <a:pt x="182" y="508"/>
                      </a:lnTo>
                      <a:lnTo>
                        <a:pt x="186" y="514"/>
                      </a:lnTo>
                      <a:lnTo>
                        <a:pt x="188" y="520"/>
                      </a:lnTo>
                      <a:lnTo>
                        <a:pt x="207" y="518"/>
                      </a:lnTo>
                      <a:lnTo>
                        <a:pt x="222" y="516"/>
                      </a:lnTo>
                      <a:lnTo>
                        <a:pt x="238" y="514"/>
                      </a:lnTo>
                      <a:lnTo>
                        <a:pt x="251" y="512"/>
                      </a:lnTo>
                      <a:lnTo>
                        <a:pt x="263" y="510"/>
                      </a:lnTo>
                      <a:lnTo>
                        <a:pt x="272" y="507"/>
                      </a:lnTo>
                      <a:lnTo>
                        <a:pt x="282" y="505"/>
                      </a:lnTo>
                      <a:lnTo>
                        <a:pt x="289" y="503"/>
                      </a:lnTo>
                      <a:lnTo>
                        <a:pt x="295" y="499"/>
                      </a:lnTo>
                      <a:lnTo>
                        <a:pt x="301" y="497"/>
                      </a:lnTo>
                      <a:lnTo>
                        <a:pt x="307" y="493"/>
                      </a:lnTo>
                      <a:lnTo>
                        <a:pt x="310" y="491"/>
                      </a:lnTo>
                      <a:lnTo>
                        <a:pt x="312" y="487"/>
                      </a:lnTo>
                      <a:lnTo>
                        <a:pt x="314" y="485"/>
                      </a:lnTo>
                      <a:lnTo>
                        <a:pt x="316" y="484"/>
                      </a:lnTo>
                      <a:lnTo>
                        <a:pt x="318" y="482"/>
                      </a:lnTo>
                      <a:lnTo>
                        <a:pt x="318" y="480"/>
                      </a:lnTo>
                      <a:lnTo>
                        <a:pt x="318" y="476"/>
                      </a:lnTo>
                      <a:lnTo>
                        <a:pt x="320" y="474"/>
                      </a:lnTo>
                      <a:lnTo>
                        <a:pt x="320" y="470"/>
                      </a:lnTo>
                      <a:lnTo>
                        <a:pt x="320" y="466"/>
                      </a:lnTo>
                      <a:lnTo>
                        <a:pt x="320" y="463"/>
                      </a:lnTo>
                      <a:lnTo>
                        <a:pt x="320" y="451"/>
                      </a:lnTo>
                      <a:lnTo>
                        <a:pt x="318" y="440"/>
                      </a:lnTo>
                      <a:lnTo>
                        <a:pt x="318" y="428"/>
                      </a:lnTo>
                      <a:lnTo>
                        <a:pt x="314" y="415"/>
                      </a:lnTo>
                      <a:lnTo>
                        <a:pt x="310" y="401"/>
                      </a:lnTo>
                      <a:lnTo>
                        <a:pt x="305" y="388"/>
                      </a:lnTo>
                      <a:lnTo>
                        <a:pt x="299" y="377"/>
                      </a:lnTo>
                      <a:lnTo>
                        <a:pt x="291" y="363"/>
                      </a:lnTo>
                      <a:lnTo>
                        <a:pt x="282" y="354"/>
                      </a:lnTo>
                      <a:lnTo>
                        <a:pt x="270" y="344"/>
                      </a:lnTo>
                      <a:lnTo>
                        <a:pt x="264" y="340"/>
                      </a:lnTo>
                      <a:lnTo>
                        <a:pt x="259" y="336"/>
                      </a:lnTo>
                      <a:lnTo>
                        <a:pt x="251" y="333"/>
                      </a:lnTo>
                      <a:lnTo>
                        <a:pt x="243" y="331"/>
                      </a:lnTo>
                      <a:lnTo>
                        <a:pt x="236" y="329"/>
                      </a:lnTo>
                      <a:lnTo>
                        <a:pt x="228" y="3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" name="Freeform 39"/>
                <p:cNvSpPr>
                  <a:spLocks/>
                </p:cNvSpPr>
                <p:nvPr/>
              </p:nvSpPr>
              <p:spPr bwMode="auto">
                <a:xfrm>
                  <a:off x="361" y="301"/>
                  <a:ext cx="295" cy="337"/>
                </a:xfrm>
                <a:custGeom>
                  <a:avLst/>
                  <a:gdLst>
                    <a:gd name="T0" fmla="*/ 456 w 589"/>
                    <a:gd name="T1" fmla="*/ 424 h 675"/>
                    <a:gd name="T2" fmla="*/ 420 w 589"/>
                    <a:gd name="T3" fmla="*/ 409 h 675"/>
                    <a:gd name="T4" fmla="*/ 383 w 589"/>
                    <a:gd name="T5" fmla="*/ 371 h 675"/>
                    <a:gd name="T6" fmla="*/ 378 w 589"/>
                    <a:gd name="T7" fmla="*/ 323 h 675"/>
                    <a:gd name="T8" fmla="*/ 405 w 589"/>
                    <a:gd name="T9" fmla="*/ 270 h 675"/>
                    <a:gd name="T10" fmla="*/ 416 w 589"/>
                    <a:gd name="T11" fmla="*/ 270 h 675"/>
                    <a:gd name="T12" fmla="*/ 433 w 589"/>
                    <a:gd name="T13" fmla="*/ 252 h 675"/>
                    <a:gd name="T14" fmla="*/ 451 w 589"/>
                    <a:gd name="T15" fmla="*/ 208 h 675"/>
                    <a:gd name="T16" fmla="*/ 437 w 589"/>
                    <a:gd name="T17" fmla="*/ 184 h 675"/>
                    <a:gd name="T18" fmla="*/ 431 w 589"/>
                    <a:gd name="T19" fmla="*/ 172 h 675"/>
                    <a:gd name="T20" fmla="*/ 435 w 589"/>
                    <a:gd name="T21" fmla="*/ 145 h 675"/>
                    <a:gd name="T22" fmla="*/ 424 w 589"/>
                    <a:gd name="T23" fmla="*/ 84 h 675"/>
                    <a:gd name="T24" fmla="*/ 403 w 589"/>
                    <a:gd name="T25" fmla="*/ 46 h 675"/>
                    <a:gd name="T26" fmla="*/ 364 w 589"/>
                    <a:gd name="T27" fmla="*/ 15 h 675"/>
                    <a:gd name="T28" fmla="*/ 307 w 589"/>
                    <a:gd name="T29" fmla="*/ 0 h 675"/>
                    <a:gd name="T30" fmla="*/ 238 w 589"/>
                    <a:gd name="T31" fmla="*/ 8 h 675"/>
                    <a:gd name="T32" fmla="*/ 192 w 589"/>
                    <a:gd name="T33" fmla="*/ 33 h 675"/>
                    <a:gd name="T34" fmla="*/ 165 w 589"/>
                    <a:gd name="T35" fmla="*/ 69 h 675"/>
                    <a:gd name="T36" fmla="*/ 150 w 589"/>
                    <a:gd name="T37" fmla="*/ 117 h 675"/>
                    <a:gd name="T38" fmla="*/ 150 w 589"/>
                    <a:gd name="T39" fmla="*/ 164 h 675"/>
                    <a:gd name="T40" fmla="*/ 155 w 589"/>
                    <a:gd name="T41" fmla="*/ 182 h 675"/>
                    <a:gd name="T42" fmla="*/ 136 w 589"/>
                    <a:gd name="T43" fmla="*/ 195 h 675"/>
                    <a:gd name="T44" fmla="*/ 140 w 589"/>
                    <a:gd name="T45" fmla="*/ 235 h 675"/>
                    <a:gd name="T46" fmla="*/ 165 w 589"/>
                    <a:gd name="T47" fmla="*/ 268 h 675"/>
                    <a:gd name="T48" fmla="*/ 176 w 589"/>
                    <a:gd name="T49" fmla="*/ 270 h 675"/>
                    <a:gd name="T50" fmla="*/ 203 w 589"/>
                    <a:gd name="T51" fmla="*/ 317 h 675"/>
                    <a:gd name="T52" fmla="*/ 203 w 589"/>
                    <a:gd name="T53" fmla="*/ 371 h 675"/>
                    <a:gd name="T54" fmla="*/ 165 w 589"/>
                    <a:gd name="T55" fmla="*/ 409 h 675"/>
                    <a:gd name="T56" fmla="*/ 128 w 589"/>
                    <a:gd name="T57" fmla="*/ 424 h 675"/>
                    <a:gd name="T58" fmla="*/ 107 w 589"/>
                    <a:gd name="T59" fmla="*/ 428 h 675"/>
                    <a:gd name="T60" fmla="*/ 63 w 589"/>
                    <a:gd name="T61" fmla="*/ 447 h 675"/>
                    <a:gd name="T62" fmla="*/ 33 w 589"/>
                    <a:gd name="T63" fmla="*/ 480 h 675"/>
                    <a:gd name="T64" fmla="*/ 4 w 589"/>
                    <a:gd name="T65" fmla="*/ 554 h 675"/>
                    <a:gd name="T66" fmla="*/ 0 w 589"/>
                    <a:gd name="T67" fmla="*/ 604 h 675"/>
                    <a:gd name="T68" fmla="*/ 2 w 589"/>
                    <a:gd name="T69" fmla="*/ 623 h 675"/>
                    <a:gd name="T70" fmla="*/ 17 w 589"/>
                    <a:gd name="T71" fmla="*/ 639 h 675"/>
                    <a:gd name="T72" fmla="*/ 42 w 589"/>
                    <a:gd name="T73" fmla="*/ 648 h 675"/>
                    <a:gd name="T74" fmla="*/ 82 w 589"/>
                    <a:gd name="T75" fmla="*/ 660 h 675"/>
                    <a:gd name="T76" fmla="*/ 138 w 589"/>
                    <a:gd name="T77" fmla="*/ 667 h 675"/>
                    <a:gd name="T78" fmla="*/ 215 w 589"/>
                    <a:gd name="T79" fmla="*/ 673 h 675"/>
                    <a:gd name="T80" fmla="*/ 314 w 589"/>
                    <a:gd name="T81" fmla="*/ 675 h 675"/>
                    <a:gd name="T82" fmla="*/ 405 w 589"/>
                    <a:gd name="T83" fmla="*/ 671 h 675"/>
                    <a:gd name="T84" fmla="*/ 474 w 589"/>
                    <a:gd name="T85" fmla="*/ 665 h 675"/>
                    <a:gd name="T86" fmla="*/ 523 w 589"/>
                    <a:gd name="T87" fmla="*/ 656 h 675"/>
                    <a:gd name="T88" fmla="*/ 556 w 589"/>
                    <a:gd name="T89" fmla="*/ 644 h 675"/>
                    <a:gd name="T90" fmla="*/ 581 w 589"/>
                    <a:gd name="T91" fmla="*/ 629 h 675"/>
                    <a:gd name="T92" fmla="*/ 589 w 589"/>
                    <a:gd name="T93" fmla="*/ 614 h 675"/>
                    <a:gd name="T94" fmla="*/ 589 w 589"/>
                    <a:gd name="T95" fmla="*/ 585 h 675"/>
                    <a:gd name="T96" fmla="*/ 568 w 589"/>
                    <a:gd name="T97" fmla="*/ 505 h 675"/>
                    <a:gd name="T98" fmla="*/ 537 w 589"/>
                    <a:gd name="T99" fmla="*/ 459 h 675"/>
                    <a:gd name="T100" fmla="*/ 497 w 589"/>
                    <a:gd name="T101" fmla="*/ 434 h 6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89" h="675">
                      <a:moveTo>
                        <a:pt x="466" y="426"/>
                      </a:moveTo>
                      <a:lnTo>
                        <a:pt x="466" y="426"/>
                      </a:lnTo>
                      <a:lnTo>
                        <a:pt x="464" y="426"/>
                      </a:lnTo>
                      <a:lnTo>
                        <a:pt x="462" y="426"/>
                      </a:lnTo>
                      <a:lnTo>
                        <a:pt x="456" y="424"/>
                      </a:lnTo>
                      <a:lnTo>
                        <a:pt x="452" y="423"/>
                      </a:lnTo>
                      <a:lnTo>
                        <a:pt x="445" y="421"/>
                      </a:lnTo>
                      <a:lnTo>
                        <a:pt x="437" y="419"/>
                      </a:lnTo>
                      <a:lnTo>
                        <a:pt x="429" y="415"/>
                      </a:lnTo>
                      <a:lnTo>
                        <a:pt x="420" y="409"/>
                      </a:lnTo>
                      <a:lnTo>
                        <a:pt x="412" y="403"/>
                      </a:lnTo>
                      <a:lnTo>
                        <a:pt x="405" y="398"/>
                      </a:lnTo>
                      <a:lnTo>
                        <a:pt x="397" y="390"/>
                      </a:lnTo>
                      <a:lnTo>
                        <a:pt x="389" y="380"/>
                      </a:lnTo>
                      <a:lnTo>
                        <a:pt x="383" y="371"/>
                      </a:lnTo>
                      <a:lnTo>
                        <a:pt x="378" y="358"/>
                      </a:lnTo>
                      <a:lnTo>
                        <a:pt x="374" y="344"/>
                      </a:lnTo>
                      <a:lnTo>
                        <a:pt x="374" y="338"/>
                      </a:lnTo>
                      <a:lnTo>
                        <a:pt x="372" y="331"/>
                      </a:lnTo>
                      <a:lnTo>
                        <a:pt x="378" y="323"/>
                      </a:lnTo>
                      <a:lnTo>
                        <a:pt x="383" y="317"/>
                      </a:lnTo>
                      <a:lnTo>
                        <a:pt x="387" y="310"/>
                      </a:lnTo>
                      <a:lnTo>
                        <a:pt x="391" y="302"/>
                      </a:lnTo>
                      <a:lnTo>
                        <a:pt x="399" y="287"/>
                      </a:lnTo>
                      <a:lnTo>
                        <a:pt x="405" y="270"/>
                      </a:lnTo>
                      <a:lnTo>
                        <a:pt x="406" y="270"/>
                      </a:lnTo>
                      <a:lnTo>
                        <a:pt x="408" y="270"/>
                      </a:lnTo>
                      <a:lnTo>
                        <a:pt x="410" y="270"/>
                      </a:lnTo>
                      <a:lnTo>
                        <a:pt x="412" y="270"/>
                      </a:lnTo>
                      <a:lnTo>
                        <a:pt x="416" y="270"/>
                      </a:lnTo>
                      <a:lnTo>
                        <a:pt x="418" y="268"/>
                      </a:lnTo>
                      <a:lnTo>
                        <a:pt x="420" y="268"/>
                      </a:lnTo>
                      <a:lnTo>
                        <a:pt x="424" y="266"/>
                      </a:lnTo>
                      <a:lnTo>
                        <a:pt x="429" y="260"/>
                      </a:lnTo>
                      <a:lnTo>
                        <a:pt x="433" y="252"/>
                      </a:lnTo>
                      <a:lnTo>
                        <a:pt x="439" y="245"/>
                      </a:lnTo>
                      <a:lnTo>
                        <a:pt x="443" y="235"/>
                      </a:lnTo>
                      <a:lnTo>
                        <a:pt x="447" y="226"/>
                      </a:lnTo>
                      <a:lnTo>
                        <a:pt x="449" y="218"/>
                      </a:lnTo>
                      <a:lnTo>
                        <a:pt x="451" y="208"/>
                      </a:lnTo>
                      <a:lnTo>
                        <a:pt x="449" y="201"/>
                      </a:lnTo>
                      <a:lnTo>
                        <a:pt x="449" y="195"/>
                      </a:lnTo>
                      <a:lnTo>
                        <a:pt x="445" y="189"/>
                      </a:lnTo>
                      <a:lnTo>
                        <a:pt x="441" y="185"/>
                      </a:lnTo>
                      <a:lnTo>
                        <a:pt x="437" y="184"/>
                      </a:lnTo>
                      <a:lnTo>
                        <a:pt x="433" y="182"/>
                      </a:lnTo>
                      <a:lnTo>
                        <a:pt x="429" y="182"/>
                      </a:lnTo>
                      <a:lnTo>
                        <a:pt x="429" y="180"/>
                      </a:lnTo>
                      <a:lnTo>
                        <a:pt x="431" y="176"/>
                      </a:lnTo>
                      <a:lnTo>
                        <a:pt x="431" y="172"/>
                      </a:lnTo>
                      <a:lnTo>
                        <a:pt x="433" y="168"/>
                      </a:lnTo>
                      <a:lnTo>
                        <a:pt x="433" y="164"/>
                      </a:lnTo>
                      <a:lnTo>
                        <a:pt x="435" y="159"/>
                      </a:lnTo>
                      <a:lnTo>
                        <a:pt x="435" y="153"/>
                      </a:lnTo>
                      <a:lnTo>
                        <a:pt x="435" y="145"/>
                      </a:lnTo>
                      <a:lnTo>
                        <a:pt x="435" y="132"/>
                      </a:lnTo>
                      <a:lnTo>
                        <a:pt x="433" y="117"/>
                      </a:lnTo>
                      <a:lnTo>
                        <a:pt x="429" y="101"/>
                      </a:lnTo>
                      <a:lnTo>
                        <a:pt x="428" y="94"/>
                      </a:lnTo>
                      <a:lnTo>
                        <a:pt x="424" y="84"/>
                      </a:lnTo>
                      <a:lnTo>
                        <a:pt x="420" y="77"/>
                      </a:lnTo>
                      <a:lnTo>
                        <a:pt x="416" y="69"/>
                      </a:lnTo>
                      <a:lnTo>
                        <a:pt x="412" y="61"/>
                      </a:lnTo>
                      <a:lnTo>
                        <a:pt x="408" y="54"/>
                      </a:lnTo>
                      <a:lnTo>
                        <a:pt x="403" y="46"/>
                      </a:lnTo>
                      <a:lnTo>
                        <a:pt x="397" y="38"/>
                      </a:lnTo>
                      <a:lnTo>
                        <a:pt x="389" y="33"/>
                      </a:lnTo>
                      <a:lnTo>
                        <a:pt x="382" y="27"/>
                      </a:lnTo>
                      <a:lnTo>
                        <a:pt x="374" y="21"/>
                      </a:lnTo>
                      <a:lnTo>
                        <a:pt x="364" y="15"/>
                      </a:lnTo>
                      <a:lnTo>
                        <a:pt x="355" y="12"/>
                      </a:lnTo>
                      <a:lnTo>
                        <a:pt x="343" y="8"/>
                      </a:lnTo>
                      <a:lnTo>
                        <a:pt x="332" y="4"/>
                      </a:lnTo>
                      <a:lnTo>
                        <a:pt x="320" y="2"/>
                      </a:lnTo>
                      <a:lnTo>
                        <a:pt x="307" y="0"/>
                      </a:lnTo>
                      <a:lnTo>
                        <a:pt x="291" y="0"/>
                      </a:lnTo>
                      <a:lnTo>
                        <a:pt x="278" y="0"/>
                      </a:lnTo>
                      <a:lnTo>
                        <a:pt x="263" y="2"/>
                      </a:lnTo>
                      <a:lnTo>
                        <a:pt x="251" y="4"/>
                      </a:lnTo>
                      <a:lnTo>
                        <a:pt x="238" y="8"/>
                      </a:lnTo>
                      <a:lnTo>
                        <a:pt x="228" y="12"/>
                      </a:lnTo>
                      <a:lnTo>
                        <a:pt x="217" y="15"/>
                      </a:lnTo>
                      <a:lnTo>
                        <a:pt x="207" y="21"/>
                      </a:lnTo>
                      <a:lnTo>
                        <a:pt x="199" y="27"/>
                      </a:lnTo>
                      <a:lnTo>
                        <a:pt x="192" y="33"/>
                      </a:lnTo>
                      <a:lnTo>
                        <a:pt x="184" y="38"/>
                      </a:lnTo>
                      <a:lnTo>
                        <a:pt x="178" y="46"/>
                      </a:lnTo>
                      <a:lnTo>
                        <a:pt x="173" y="54"/>
                      </a:lnTo>
                      <a:lnTo>
                        <a:pt x="169" y="61"/>
                      </a:lnTo>
                      <a:lnTo>
                        <a:pt x="165" y="69"/>
                      </a:lnTo>
                      <a:lnTo>
                        <a:pt x="161" y="77"/>
                      </a:lnTo>
                      <a:lnTo>
                        <a:pt x="157" y="84"/>
                      </a:lnTo>
                      <a:lnTo>
                        <a:pt x="155" y="94"/>
                      </a:lnTo>
                      <a:lnTo>
                        <a:pt x="153" y="101"/>
                      </a:lnTo>
                      <a:lnTo>
                        <a:pt x="150" y="117"/>
                      </a:lnTo>
                      <a:lnTo>
                        <a:pt x="148" y="132"/>
                      </a:lnTo>
                      <a:lnTo>
                        <a:pt x="148" y="145"/>
                      </a:lnTo>
                      <a:lnTo>
                        <a:pt x="150" y="153"/>
                      </a:lnTo>
                      <a:lnTo>
                        <a:pt x="150" y="159"/>
                      </a:lnTo>
                      <a:lnTo>
                        <a:pt x="150" y="164"/>
                      </a:lnTo>
                      <a:lnTo>
                        <a:pt x="151" y="168"/>
                      </a:lnTo>
                      <a:lnTo>
                        <a:pt x="151" y="172"/>
                      </a:lnTo>
                      <a:lnTo>
                        <a:pt x="153" y="176"/>
                      </a:lnTo>
                      <a:lnTo>
                        <a:pt x="153" y="180"/>
                      </a:lnTo>
                      <a:lnTo>
                        <a:pt x="155" y="182"/>
                      </a:lnTo>
                      <a:lnTo>
                        <a:pt x="151" y="182"/>
                      </a:lnTo>
                      <a:lnTo>
                        <a:pt x="146" y="184"/>
                      </a:lnTo>
                      <a:lnTo>
                        <a:pt x="142" y="185"/>
                      </a:lnTo>
                      <a:lnTo>
                        <a:pt x="140" y="189"/>
                      </a:lnTo>
                      <a:lnTo>
                        <a:pt x="136" y="195"/>
                      </a:lnTo>
                      <a:lnTo>
                        <a:pt x="134" y="201"/>
                      </a:lnTo>
                      <a:lnTo>
                        <a:pt x="134" y="208"/>
                      </a:lnTo>
                      <a:lnTo>
                        <a:pt x="136" y="218"/>
                      </a:lnTo>
                      <a:lnTo>
                        <a:pt x="138" y="226"/>
                      </a:lnTo>
                      <a:lnTo>
                        <a:pt x="140" y="235"/>
                      </a:lnTo>
                      <a:lnTo>
                        <a:pt x="146" y="245"/>
                      </a:lnTo>
                      <a:lnTo>
                        <a:pt x="150" y="252"/>
                      </a:lnTo>
                      <a:lnTo>
                        <a:pt x="155" y="260"/>
                      </a:lnTo>
                      <a:lnTo>
                        <a:pt x="161" y="266"/>
                      </a:lnTo>
                      <a:lnTo>
                        <a:pt x="165" y="268"/>
                      </a:lnTo>
                      <a:lnTo>
                        <a:pt x="167" y="268"/>
                      </a:lnTo>
                      <a:lnTo>
                        <a:pt x="169" y="270"/>
                      </a:lnTo>
                      <a:lnTo>
                        <a:pt x="171" y="270"/>
                      </a:lnTo>
                      <a:lnTo>
                        <a:pt x="174" y="270"/>
                      </a:lnTo>
                      <a:lnTo>
                        <a:pt x="176" y="270"/>
                      </a:lnTo>
                      <a:lnTo>
                        <a:pt x="176" y="270"/>
                      </a:lnTo>
                      <a:lnTo>
                        <a:pt x="180" y="270"/>
                      </a:lnTo>
                      <a:lnTo>
                        <a:pt x="186" y="287"/>
                      </a:lnTo>
                      <a:lnTo>
                        <a:pt x="194" y="302"/>
                      </a:lnTo>
                      <a:lnTo>
                        <a:pt x="203" y="317"/>
                      </a:lnTo>
                      <a:lnTo>
                        <a:pt x="211" y="331"/>
                      </a:lnTo>
                      <a:lnTo>
                        <a:pt x="211" y="338"/>
                      </a:lnTo>
                      <a:lnTo>
                        <a:pt x="211" y="344"/>
                      </a:lnTo>
                      <a:lnTo>
                        <a:pt x="207" y="358"/>
                      </a:lnTo>
                      <a:lnTo>
                        <a:pt x="203" y="371"/>
                      </a:lnTo>
                      <a:lnTo>
                        <a:pt x="197" y="380"/>
                      </a:lnTo>
                      <a:lnTo>
                        <a:pt x="190" y="390"/>
                      </a:lnTo>
                      <a:lnTo>
                        <a:pt x="182" y="398"/>
                      </a:lnTo>
                      <a:lnTo>
                        <a:pt x="174" y="403"/>
                      </a:lnTo>
                      <a:lnTo>
                        <a:pt x="165" y="409"/>
                      </a:lnTo>
                      <a:lnTo>
                        <a:pt x="157" y="415"/>
                      </a:lnTo>
                      <a:lnTo>
                        <a:pt x="148" y="419"/>
                      </a:lnTo>
                      <a:lnTo>
                        <a:pt x="140" y="421"/>
                      </a:lnTo>
                      <a:lnTo>
                        <a:pt x="134" y="423"/>
                      </a:lnTo>
                      <a:lnTo>
                        <a:pt x="128" y="424"/>
                      </a:lnTo>
                      <a:lnTo>
                        <a:pt x="123" y="426"/>
                      </a:lnTo>
                      <a:lnTo>
                        <a:pt x="121" y="426"/>
                      </a:lnTo>
                      <a:lnTo>
                        <a:pt x="119" y="426"/>
                      </a:lnTo>
                      <a:lnTo>
                        <a:pt x="119" y="426"/>
                      </a:lnTo>
                      <a:lnTo>
                        <a:pt x="107" y="428"/>
                      </a:lnTo>
                      <a:lnTo>
                        <a:pt x="98" y="430"/>
                      </a:lnTo>
                      <a:lnTo>
                        <a:pt x="88" y="434"/>
                      </a:lnTo>
                      <a:lnTo>
                        <a:pt x="79" y="438"/>
                      </a:lnTo>
                      <a:lnTo>
                        <a:pt x="71" y="442"/>
                      </a:lnTo>
                      <a:lnTo>
                        <a:pt x="63" y="447"/>
                      </a:lnTo>
                      <a:lnTo>
                        <a:pt x="56" y="453"/>
                      </a:lnTo>
                      <a:lnTo>
                        <a:pt x="48" y="459"/>
                      </a:lnTo>
                      <a:lnTo>
                        <a:pt x="42" y="467"/>
                      </a:lnTo>
                      <a:lnTo>
                        <a:pt x="36" y="472"/>
                      </a:lnTo>
                      <a:lnTo>
                        <a:pt x="33" y="480"/>
                      </a:lnTo>
                      <a:lnTo>
                        <a:pt x="27" y="489"/>
                      </a:lnTo>
                      <a:lnTo>
                        <a:pt x="19" y="505"/>
                      </a:lnTo>
                      <a:lnTo>
                        <a:pt x="11" y="522"/>
                      </a:lnTo>
                      <a:lnTo>
                        <a:pt x="8" y="539"/>
                      </a:lnTo>
                      <a:lnTo>
                        <a:pt x="4" y="554"/>
                      </a:lnTo>
                      <a:lnTo>
                        <a:pt x="2" y="572"/>
                      </a:lnTo>
                      <a:lnTo>
                        <a:pt x="0" y="585"/>
                      </a:lnTo>
                      <a:lnTo>
                        <a:pt x="0" y="593"/>
                      </a:lnTo>
                      <a:lnTo>
                        <a:pt x="0" y="598"/>
                      </a:lnTo>
                      <a:lnTo>
                        <a:pt x="0" y="604"/>
                      </a:lnTo>
                      <a:lnTo>
                        <a:pt x="0" y="610"/>
                      </a:lnTo>
                      <a:lnTo>
                        <a:pt x="0" y="614"/>
                      </a:lnTo>
                      <a:lnTo>
                        <a:pt x="0" y="618"/>
                      </a:lnTo>
                      <a:lnTo>
                        <a:pt x="2" y="621"/>
                      </a:lnTo>
                      <a:lnTo>
                        <a:pt x="2" y="623"/>
                      </a:lnTo>
                      <a:lnTo>
                        <a:pt x="4" y="627"/>
                      </a:lnTo>
                      <a:lnTo>
                        <a:pt x="6" y="629"/>
                      </a:lnTo>
                      <a:lnTo>
                        <a:pt x="11" y="635"/>
                      </a:lnTo>
                      <a:lnTo>
                        <a:pt x="13" y="637"/>
                      </a:lnTo>
                      <a:lnTo>
                        <a:pt x="17" y="639"/>
                      </a:lnTo>
                      <a:lnTo>
                        <a:pt x="21" y="640"/>
                      </a:lnTo>
                      <a:lnTo>
                        <a:pt x="25" y="642"/>
                      </a:lnTo>
                      <a:lnTo>
                        <a:pt x="31" y="644"/>
                      </a:lnTo>
                      <a:lnTo>
                        <a:pt x="36" y="646"/>
                      </a:lnTo>
                      <a:lnTo>
                        <a:pt x="42" y="648"/>
                      </a:lnTo>
                      <a:lnTo>
                        <a:pt x="50" y="650"/>
                      </a:lnTo>
                      <a:lnTo>
                        <a:pt x="56" y="654"/>
                      </a:lnTo>
                      <a:lnTo>
                        <a:pt x="63" y="656"/>
                      </a:lnTo>
                      <a:lnTo>
                        <a:pt x="73" y="658"/>
                      </a:lnTo>
                      <a:lnTo>
                        <a:pt x="82" y="660"/>
                      </a:lnTo>
                      <a:lnTo>
                        <a:pt x="92" y="662"/>
                      </a:lnTo>
                      <a:lnTo>
                        <a:pt x="102" y="663"/>
                      </a:lnTo>
                      <a:lnTo>
                        <a:pt x="113" y="665"/>
                      </a:lnTo>
                      <a:lnTo>
                        <a:pt x="127" y="667"/>
                      </a:lnTo>
                      <a:lnTo>
                        <a:pt x="138" y="667"/>
                      </a:lnTo>
                      <a:lnTo>
                        <a:pt x="151" y="669"/>
                      </a:lnTo>
                      <a:lnTo>
                        <a:pt x="167" y="671"/>
                      </a:lnTo>
                      <a:lnTo>
                        <a:pt x="182" y="671"/>
                      </a:lnTo>
                      <a:lnTo>
                        <a:pt x="197" y="673"/>
                      </a:lnTo>
                      <a:lnTo>
                        <a:pt x="215" y="673"/>
                      </a:lnTo>
                      <a:lnTo>
                        <a:pt x="234" y="675"/>
                      </a:lnTo>
                      <a:lnTo>
                        <a:pt x="251" y="675"/>
                      </a:lnTo>
                      <a:lnTo>
                        <a:pt x="272" y="675"/>
                      </a:lnTo>
                      <a:lnTo>
                        <a:pt x="291" y="675"/>
                      </a:lnTo>
                      <a:lnTo>
                        <a:pt x="314" y="675"/>
                      </a:lnTo>
                      <a:lnTo>
                        <a:pt x="334" y="675"/>
                      </a:lnTo>
                      <a:lnTo>
                        <a:pt x="353" y="675"/>
                      </a:lnTo>
                      <a:lnTo>
                        <a:pt x="372" y="673"/>
                      </a:lnTo>
                      <a:lnTo>
                        <a:pt x="389" y="673"/>
                      </a:lnTo>
                      <a:lnTo>
                        <a:pt x="405" y="671"/>
                      </a:lnTo>
                      <a:lnTo>
                        <a:pt x="422" y="671"/>
                      </a:lnTo>
                      <a:lnTo>
                        <a:pt x="435" y="669"/>
                      </a:lnTo>
                      <a:lnTo>
                        <a:pt x="449" y="667"/>
                      </a:lnTo>
                      <a:lnTo>
                        <a:pt x="462" y="667"/>
                      </a:lnTo>
                      <a:lnTo>
                        <a:pt x="474" y="665"/>
                      </a:lnTo>
                      <a:lnTo>
                        <a:pt x="485" y="663"/>
                      </a:lnTo>
                      <a:lnTo>
                        <a:pt x="497" y="662"/>
                      </a:lnTo>
                      <a:lnTo>
                        <a:pt x="506" y="660"/>
                      </a:lnTo>
                      <a:lnTo>
                        <a:pt x="516" y="658"/>
                      </a:lnTo>
                      <a:lnTo>
                        <a:pt x="523" y="656"/>
                      </a:lnTo>
                      <a:lnTo>
                        <a:pt x="531" y="654"/>
                      </a:lnTo>
                      <a:lnTo>
                        <a:pt x="539" y="650"/>
                      </a:lnTo>
                      <a:lnTo>
                        <a:pt x="545" y="648"/>
                      </a:lnTo>
                      <a:lnTo>
                        <a:pt x="552" y="646"/>
                      </a:lnTo>
                      <a:lnTo>
                        <a:pt x="556" y="644"/>
                      </a:lnTo>
                      <a:lnTo>
                        <a:pt x="562" y="642"/>
                      </a:lnTo>
                      <a:lnTo>
                        <a:pt x="566" y="640"/>
                      </a:lnTo>
                      <a:lnTo>
                        <a:pt x="569" y="639"/>
                      </a:lnTo>
                      <a:lnTo>
                        <a:pt x="575" y="635"/>
                      </a:lnTo>
                      <a:lnTo>
                        <a:pt x="581" y="629"/>
                      </a:lnTo>
                      <a:lnTo>
                        <a:pt x="585" y="627"/>
                      </a:lnTo>
                      <a:lnTo>
                        <a:pt x="587" y="623"/>
                      </a:lnTo>
                      <a:lnTo>
                        <a:pt x="587" y="621"/>
                      </a:lnTo>
                      <a:lnTo>
                        <a:pt x="587" y="618"/>
                      </a:lnTo>
                      <a:lnTo>
                        <a:pt x="589" y="614"/>
                      </a:lnTo>
                      <a:lnTo>
                        <a:pt x="589" y="610"/>
                      </a:lnTo>
                      <a:lnTo>
                        <a:pt x="589" y="604"/>
                      </a:lnTo>
                      <a:lnTo>
                        <a:pt x="589" y="598"/>
                      </a:lnTo>
                      <a:lnTo>
                        <a:pt x="589" y="593"/>
                      </a:lnTo>
                      <a:lnTo>
                        <a:pt x="589" y="585"/>
                      </a:lnTo>
                      <a:lnTo>
                        <a:pt x="587" y="572"/>
                      </a:lnTo>
                      <a:lnTo>
                        <a:pt x="583" y="554"/>
                      </a:lnTo>
                      <a:lnTo>
                        <a:pt x="579" y="539"/>
                      </a:lnTo>
                      <a:lnTo>
                        <a:pt x="573" y="522"/>
                      </a:lnTo>
                      <a:lnTo>
                        <a:pt x="568" y="505"/>
                      </a:lnTo>
                      <a:lnTo>
                        <a:pt x="558" y="489"/>
                      </a:lnTo>
                      <a:lnTo>
                        <a:pt x="554" y="480"/>
                      </a:lnTo>
                      <a:lnTo>
                        <a:pt x="548" y="472"/>
                      </a:lnTo>
                      <a:lnTo>
                        <a:pt x="543" y="467"/>
                      </a:lnTo>
                      <a:lnTo>
                        <a:pt x="537" y="459"/>
                      </a:lnTo>
                      <a:lnTo>
                        <a:pt x="529" y="453"/>
                      </a:lnTo>
                      <a:lnTo>
                        <a:pt x="521" y="447"/>
                      </a:lnTo>
                      <a:lnTo>
                        <a:pt x="514" y="442"/>
                      </a:lnTo>
                      <a:lnTo>
                        <a:pt x="506" y="438"/>
                      </a:lnTo>
                      <a:lnTo>
                        <a:pt x="497" y="434"/>
                      </a:lnTo>
                      <a:lnTo>
                        <a:pt x="487" y="430"/>
                      </a:lnTo>
                      <a:lnTo>
                        <a:pt x="475" y="428"/>
                      </a:lnTo>
                      <a:lnTo>
                        <a:pt x="466" y="4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</p:grpSp>
      <p:sp>
        <p:nvSpPr>
          <p:cNvPr id="45" name="TextBox 44"/>
          <p:cNvSpPr txBox="1"/>
          <p:nvPr/>
        </p:nvSpPr>
        <p:spPr>
          <a:xfrm>
            <a:off x="2254387" y="262668"/>
            <a:ext cx="5190851" cy="707886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pt-PT" sz="2000" dirty="0"/>
              <a:t>Melhorar a eficiência do uso de recursos no sector de saúde </a:t>
            </a:r>
          </a:p>
        </p:txBody>
      </p:sp>
    </p:spTree>
    <p:extLst>
      <p:ext uri="{BB962C8B-B14F-4D97-AF65-F5344CB8AC3E}">
        <p14:creationId xmlns="" xmlns:p14="http://schemas.microsoft.com/office/powerpoint/2010/main" val="3110536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pt-PT" smtClean="0">
                <a:solidFill>
                  <a:srgbClr val="000000"/>
                </a:solidFill>
                <a:latin typeface="Arial" charset="0"/>
              </a:rPr>
              <a:pPr/>
              <a:t>13</a:t>
            </a:fld>
            <a:endParaRPr lang="pt-PT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86374" y="1371600"/>
            <a:ext cx="8357626" cy="4418068"/>
            <a:chOff x="786374" y="1263074"/>
            <a:chExt cx="8357626" cy="4418068"/>
          </a:xfrm>
        </p:grpSpPr>
        <p:grpSp>
          <p:nvGrpSpPr>
            <p:cNvPr id="5" name="Group 4"/>
            <p:cNvGrpSpPr/>
            <p:nvPr/>
          </p:nvGrpSpPr>
          <p:grpSpPr>
            <a:xfrm>
              <a:off x="927837" y="1344168"/>
              <a:ext cx="8216163" cy="4336974"/>
              <a:chOff x="927837" y="1344168"/>
              <a:chExt cx="8216163" cy="4336974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1592336" y="1412175"/>
                <a:ext cx="7323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800" b="1" i="0" dirty="0">
                    <a:solidFill>
                      <a:srgbClr val="000000"/>
                    </a:solidFill>
                  </a:rPr>
                  <a:t>3. Melhorar a eficiência do uso de recursos no sector da saúde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759638" y="2332950"/>
                <a:ext cx="73843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600" b="1" i="0" dirty="0">
                    <a:solidFill>
                      <a:srgbClr val="000000"/>
                    </a:solidFill>
                  </a:rPr>
                  <a:t>Introduzir um sistema de monitorização de recursos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759638" y="4752927"/>
                <a:ext cx="73843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600" b="1" i="0" dirty="0">
                    <a:solidFill>
                      <a:srgbClr val="000000"/>
                    </a:solidFill>
                  </a:rPr>
                  <a:t>Definir um plano de desembolsos de doadores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751702" y="3515881"/>
                <a:ext cx="73843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600" b="1" i="0" dirty="0">
                    <a:solidFill>
                      <a:srgbClr val="000000"/>
                    </a:solidFill>
                  </a:rPr>
                  <a:t>Avaliar o potencial de subcontratação</a:t>
                </a:r>
              </a:p>
            </p:txBody>
          </p:sp>
          <p:grpSp>
            <p:nvGrpSpPr>
              <p:cNvPr id="65" name="Group 4"/>
              <p:cNvGrpSpPr>
                <a:grpSpLocks noChangeAspect="1"/>
              </p:cNvGrpSpPr>
              <p:nvPr/>
            </p:nvGrpSpPr>
            <p:grpSpPr bwMode="auto">
              <a:xfrm>
                <a:off x="927837" y="1344168"/>
                <a:ext cx="454750" cy="486446"/>
                <a:chOff x="284" y="283"/>
                <a:chExt cx="842" cy="1133"/>
              </a:xfrm>
              <a:solidFill>
                <a:schemeClr val="bg1"/>
              </a:solidFill>
            </p:grpSpPr>
            <p:sp>
              <p:nvSpPr>
                <p:cNvPr id="66" name="Freeform 5"/>
                <p:cNvSpPr>
                  <a:spLocks/>
                </p:cNvSpPr>
                <p:nvPr/>
              </p:nvSpPr>
              <p:spPr bwMode="auto">
                <a:xfrm>
                  <a:off x="284" y="1337"/>
                  <a:ext cx="842" cy="79"/>
                </a:xfrm>
                <a:custGeom>
                  <a:avLst/>
                  <a:gdLst>
                    <a:gd name="T0" fmla="*/ 1684 w 1684"/>
                    <a:gd name="T1" fmla="*/ 88 h 159"/>
                    <a:gd name="T2" fmla="*/ 1682 w 1684"/>
                    <a:gd name="T3" fmla="*/ 100 h 159"/>
                    <a:gd name="T4" fmla="*/ 1679 w 1684"/>
                    <a:gd name="T5" fmla="*/ 111 h 159"/>
                    <a:gd name="T6" fmla="*/ 1673 w 1684"/>
                    <a:gd name="T7" fmla="*/ 121 h 159"/>
                    <a:gd name="T8" fmla="*/ 1667 w 1684"/>
                    <a:gd name="T9" fmla="*/ 131 h 159"/>
                    <a:gd name="T10" fmla="*/ 1659 w 1684"/>
                    <a:gd name="T11" fmla="*/ 138 h 159"/>
                    <a:gd name="T12" fmla="*/ 1650 w 1684"/>
                    <a:gd name="T13" fmla="*/ 146 h 159"/>
                    <a:gd name="T14" fmla="*/ 1640 w 1684"/>
                    <a:gd name="T15" fmla="*/ 152 h 159"/>
                    <a:gd name="T16" fmla="*/ 1629 w 1684"/>
                    <a:gd name="T17" fmla="*/ 156 h 159"/>
                    <a:gd name="T18" fmla="*/ 1617 w 1684"/>
                    <a:gd name="T19" fmla="*/ 159 h 159"/>
                    <a:gd name="T20" fmla="*/ 1606 w 1684"/>
                    <a:gd name="T21" fmla="*/ 159 h 159"/>
                    <a:gd name="T22" fmla="*/ 71 w 1684"/>
                    <a:gd name="T23" fmla="*/ 159 h 159"/>
                    <a:gd name="T24" fmla="*/ 59 w 1684"/>
                    <a:gd name="T25" fmla="*/ 158 h 159"/>
                    <a:gd name="T26" fmla="*/ 48 w 1684"/>
                    <a:gd name="T27" fmla="*/ 154 h 159"/>
                    <a:gd name="T28" fmla="*/ 38 w 1684"/>
                    <a:gd name="T29" fmla="*/ 148 h 159"/>
                    <a:gd name="T30" fmla="*/ 28 w 1684"/>
                    <a:gd name="T31" fmla="*/ 142 h 159"/>
                    <a:gd name="T32" fmla="*/ 21 w 1684"/>
                    <a:gd name="T33" fmla="*/ 135 h 159"/>
                    <a:gd name="T34" fmla="*/ 13 w 1684"/>
                    <a:gd name="T35" fmla="*/ 125 h 159"/>
                    <a:gd name="T36" fmla="*/ 7 w 1684"/>
                    <a:gd name="T37" fmla="*/ 115 h 159"/>
                    <a:gd name="T38" fmla="*/ 4 w 1684"/>
                    <a:gd name="T39" fmla="*/ 104 h 159"/>
                    <a:gd name="T40" fmla="*/ 0 w 1684"/>
                    <a:gd name="T41" fmla="*/ 92 h 159"/>
                    <a:gd name="T42" fmla="*/ 0 w 1684"/>
                    <a:gd name="T43" fmla="*/ 81 h 159"/>
                    <a:gd name="T44" fmla="*/ 0 w 1684"/>
                    <a:gd name="T45" fmla="*/ 67 h 159"/>
                    <a:gd name="T46" fmla="*/ 4 w 1684"/>
                    <a:gd name="T47" fmla="*/ 56 h 159"/>
                    <a:gd name="T48" fmla="*/ 7 w 1684"/>
                    <a:gd name="T49" fmla="*/ 46 h 159"/>
                    <a:gd name="T50" fmla="*/ 13 w 1684"/>
                    <a:gd name="T51" fmla="*/ 37 h 159"/>
                    <a:gd name="T52" fmla="*/ 21 w 1684"/>
                    <a:gd name="T53" fmla="*/ 27 h 159"/>
                    <a:gd name="T54" fmla="*/ 28 w 1684"/>
                    <a:gd name="T55" fmla="*/ 19 h 159"/>
                    <a:gd name="T56" fmla="*/ 38 w 1684"/>
                    <a:gd name="T57" fmla="*/ 12 h 159"/>
                    <a:gd name="T58" fmla="*/ 48 w 1684"/>
                    <a:gd name="T59" fmla="*/ 8 h 159"/>
                    <a:gd name="T60" fmla="*/ 59 w 1684"/>
                    <a:gd name="T61" fmla="*/ 4 h 159"/>
                    <a:gd name="T62" fmla="*/ 71 w 1684"/>
                    <a:gd name="T63" fmla="*/ 2 h 159"/>
                    <a:gd name="T64" fmla="*/ 1606 w 1684"/>
                    <a:gd name="T65" fmla="*/ 0 h 159"/>
                    <a:gd name="T66" fmla="*/ 1617 w 1684"/>
                    <a:gd name="T67" fmla="*/ 2 h 159"/>
                    <a:gd name="T68" fmla="*/ 1629 w 1684"/>
                    <a:gd name="T69" fmla="*/ 4 h 159"/>
                    <a:gd name="T70" fmla="*/ 1640 w 1684"/>
                    <a:gd name="T71" fmla="*/ 8 h 159"/>
                    <a:gd name="T72" fmla="*/ 1650 w 1684"/>
                    <a:gd name="T73" fmla="*/ 13 h 159"/>
                    <a:gd name="T74" fmla="*/ 1659 w 1684"/>
                    <a:gd name="T75" fmla="*/ 21 h 159"/>
                    <a:gd name="T76" fmla="*/ 1667 w 1684"/>
                    <a:gd name="T77" fmla="*/ 29 h 159"/>
                    <a:gd name="T78" fmla="*/ 1673 w 1684"/>
                    <a:gd name="T79" fmla="*/ 38 h 159"/>
                    <a:gd name="T80" fmla="*/ 1679 w 1684"/>
                    <a:gd name="T81" fmla="*/ 50 h 159"/>
                    <a:gd name="T82" fmla="*/ 1682 w 1684"/>
                    <a:gd name="T83" fmla="*/ 60 h 159"/>
                    <a:gd name="T84" fmla="*/ 1684 w 1684"/>
                    <a:gd name="T85" fmla="*/ 7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684" h="159">
                      <a:moveTo>
                        <a:pt x="1684" y="81"/>
                      </a:moveTo>
                      <a:lnTo>
                        <a:pt x="1684" y="85"/>
                      </a:lnTo>
                      <a:lnTo>
                        <a:pt x="1684" y="88"/>
                      </a:lnTo>
                      <a:lnTo>
                        <a:pt x="1684" y="92"/>
                      </a:lnTo>
                      <a:lnTo>
                        <a:pt x="1682" y="96"/>
                      </a:lnTo>
                      <a:lnTo>
                        <a:pt x="1682" y="100"/>
                      </a:lnTo>
                      <a:lnTo>
                        <a:pt x="1681" y="104"/>
                      </a:lnTo>
                      <a:lnTo>
                        <a:pt x="1681" y="108"/>
                      </a:lnTo>
                      <a:lnTo>
                        <a:pt x="1679" y="111"/>
                      </a:lnTo>
                      <a:lnTo>
                        <a:pt x="1677" y="115"/>
                      </a:lnTo>
                      <a:lnTo>
                        <a:pt x="1675" y="117"/>
                      </a:lnTo>
                      <a:lnTo>
                        <a:pt x="1673" y="121"/>
                      </a:lnTo>
                      <a:lnTo>
                        <a:pt x="1671" y="125"/>
                      </a:lnTo>
                      <a:lnTo>
                        <a:pt x="1669" y="127"/>
                      </a:lnTo>
                      <a:lnTo>
                        <a:pt x="1667" y="131"/>
                      </a:lnTo>
                      <a:lnTo>
                        <a:pt x="1663" y="135"/>
                      </a:lnTo>
                      <a:lnTo>
                        <a:pt x="1661" y="136"/>
                      </a:lnTo>
                      <a:lnTo>
                        <a:pt x="1659" y="138"/>
                      </a:lnTo>
                      <a:lnTo>
                        <a:pt x="1656" y="142"/>
                      </a:lnTo>
                      <a:lnTo>
                        <a:pt x="1652" y="144"/>
                      </a:lnTo>
                      <a:lnTo>
                        <a:pt x="1650" y="146"/>
                      </a:lnTo>
                      <a:lnTo>
                        <a:pt x="1646" y="148"/>
                      </a:lnTo>
                      <a:lnTo>
                        <a:pt x="1642" y="150"/>
                      </a:lnTo>
                      <a:lnTo>
                        <a:pt x="1640" y="152"/>
                      </a:lnTo>
                      <a:lnTo>
                        <a:pt x="1636" y="154"/>
                      </a:lnTo>
                      <a:lnTo>
                        <a:pt x="1633" y="156"/>
                      </a:lnTo>
                      <a:lnTo>
                        <a:pt x="1629" y="156"/>
                      </a:lnTo>
                      <a:lnTo>
                        <a:pt x="1625" y="158"/>
                      </a:lnTo>
                      <a:lnTo>
                        <a:pt x="1621" y="158"/>
                      </a:lnTo>
                      <a:lnTo>
                        <a:pt x="1617" y="159"/>
                      </a:lnTo>
                      <a:lnTo>
                        <a:pt x="1613" y="159"/>
                      </a:lnTo>
                      <a:lnTo>
                        <a:pt x="1609" y="159"/>
                      </a:lnTo>
                      <a:lnTo>
                        <a:pt x="1606" y="159"/>
                      </a:lnTo>
                      <a:lnTo>
                        <a:pt x="78" y="159"/>
                      </a:lnTo>
                      <a:lnTo>
                        <a:pt x="75" y="159"/>
                      </a:lnTo>
                      <a:lnTo>
                        <a:pt x="71" y="159"/>
                      </a:lnTo>
                      <a:lnTo>
                        <a:pt x="67" y="159"/>
                      </a:lnTo>
                      <a:lnTo>
                        <a:pt x="63" y="158"/>
                      </a:lnTo>
                      <a:lnTo>
                        <a:pt x="59" y="158"/>
                      </a:lnTo>
                      <a:lnTo>
                        <a:pt x="55" y="156"/>
                      </a:lnTo>
                      <a:lnTo>
                        <a:pt x="52" y="156"/>
                      </a:lnTo>
                      <a:lnTo>
                        <a:pt x="48" y="154"/>
                      </a:lnTo>
                      <a:lnTo>
                        <a:pt x="44" y="152"/>
                      </a:lnTo>
                      <a:lnTo>
                        <a:pt x="42" y="150"/>
                      </a:lnTo>
                      <a:lnTo>
                        <a:pt x="38" y="148"/>
                      </a:lnTo>
                      <a:lnTo>
                        <a:pt x="34" y="146"/>
                      </a:lnTo>
                      <a:lnTo>
                        <a:pt x="32" y="144"/>
                      </a:lnTo>
                      <a:lnTo>
                        <a:pt x="28" y="142"/>
                      </a:lnTo>
                      <a:lnTo>
                        <a:pt x="27" y="138"/>
                      </a:lnTo>
                      <a:lnTo>
                        <a:pt x="23" y="136"/>
                      </a:lnTo>
                      <a:lnTo>
                        <a:pt x="21" y="135"/>
                      </a:lnTo>
                      <a:lnTo>
                        <a:pt x="17" y="131"/>
                      </a:lnTo>
                      <a:lnTo>
                        <a:pt x="15" y="127"/>
                      </a:lnTo>
                      <a:lnTo>
                        <a:pt x="13" y="125"/>
                      </a:lnTo>
                      <a:lnTo>
                        <a:pt x="11" y="121"/>
                      </a:lnTo>
                      <a:lnTo>
                        <a:pt x="9" y="117"/>
                      </a:lnTo>
                      <a:lnTo>
                        <a:pt x="7" y="115"/>
                      </a:lnTo>
                      <a:lnTo>
                        <a:pt x="5" y="111"/>
                      </a:lnTo>
                      <a:lnTo>
                        <a:pt x="5" y="108"/>
                      </a:lnTo>
                      <a:lnTo>
                        <a:pt x="4" y="104"/>
                      </a:lnTo>
                      <a:lnTo>
                        <a:pt x="2" y="100"/>
                      </a:lnTo>
                      <a:lnTo>
                        <a:pt x="2" y="96"/>
                      </a:lnTo>
                      <a:lnTo>
                        <a:pt x="0" y="92"/>
                      </a:lnTo>
                      <a:lnTo>
                        <a:pt x="0" y="88"/>
                      </a:lnTo>
                      <a:lnTo>
                        <a:pt x="0" y="85"/>
                      </a:lnTo>
                      <a:lnTo>
                        <a:pt x="0" y="81"/>
                      </a:lnTo>
                      <a:lnTo>
                        <a:pt x="0" y="75"/>
                      </a:lnTo>
                      <a:lnTo>
                        <a:pt x="0" y="71"/>
                      </a:lnTo>
                      <a:lnTo>
                        <a:pt x="0" y="67"/>
                      </a:lnTo>
                      <a:lnTo>
                        <a:pt x="2" y="63"/>
                      </a:lnTo>
                      <a:lnTo>
                        <a:pt x="2" y="60"/>
                      </a:lnTo>
                      <a:lnTo>
                        <a:pt x="4" y="56"/>
                      </a:lnTo>
                      <a:lnTo>
                        <a:pt x="5" y="52"/>
                      </a:lnTo>
                      <a:lnTo>
                        <a:pt x="5" y="50"/>
                      </a:lnTo>
                      <a:lnTo>
                        <a:pt x="7" y="46"/>
                      </a:lnTo>
                      <a:lnTo>
                        <a:pt x="9" y="42"/>
                      </a:lnTo>
                      <a:lnTo>
                        <a:pt x="11" y="38"/>
                      </a:lnTo>
                      <a:lnTo>
                        <a:pt x="13" y="37"/>
                      </a:lnTo>
                      <a:lnTo>
                        <a:pt x="15" y="33"/>
                      </a:lnTo>
                      <a:lnTo>
                        <a:pt x="17" y="29"/>
                      </a:lnTo>
                      <a:lnTo>
                        <a:pt x="21" y="27"/>
                      </a:lnTo>
                      <a:lnTo>
                        <a:pt x="23" y="23"/>
                      </a:lnTo>
                      <a:lnTo>
                        <a:pt x="27" y="21"/>
                      </a:lnTo>
                      <a:lnTo>
                        <a:pt x="28" y="19"/>
                      </a:lnTo>
                      <a:lnTo>
                        <a:pt x="32" y="17"/>
                      </a:lnTo>
                      <a:lnTo>
                        <a:pt x="34" y="13"/>
                      </a:lnTo>
                      <a:lnTo>
                        <a:pt x="38" y="12"/>
                      </a:lnTo>
                      <a:lnTo>
                        <a:pt x="42" y="10"/>
                      </a:lnTo>
                      <a:lnTo>
                        <a:pt x="44" y="8"/>
                      </a:lnTo>
                      <a:lnTo>
                        <a:pt x="48" y="8"/>
                      </a:lnTo>
                      <a:lnTo>
                        <a:pt x="52" y="6"/>
                      </a:lnTo>
                      <a:lnTo>
                        <a:pt x="55" y="4"/>
                      </a:lnTo>
                      <a:lnTo>
                        <a:pt x="59" y="4"/>
                      </a:lnTo>
                      <a:lnTo>
                        <a:pt x="63" y="2"/>
                      </a:lnTo>
                      <a:lnTo>
                        <a:pt x="67" y="2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8" y="0"/>
                      </a:lnTo>
                      <a:lnTo>
                        <a:pt x="1606" y="0"/>
                      </a:lnTo>
                      <a:lnTo>
                        <a:pt x="1609" y="0"/>
                      </a:lnTo>
                      <a:lnTo>
                        <a:pt x="1613" y="2"/>
                      </a:lnTo>
                      <a:lnTo>
                        <a:pt x="1617" y="2"/>
                      </a:lnTo>
                      <a:lnTo>
                        <a:pt x="1621" y="2"/>
                      </a:lnTo>
                      <a:lnTo>
                        <a:pt x="1625" y="4"/>
                      </a:lnTo>
                      <a:lnTo>
                        <a:pt x="1629" y="4"/>
                      </a:lnTo>
                      <a:lnTo>
                        <a:pt x="1633" y="6"/>
                      </a:lnTo>
                      <a:lnTo>
                        <a:pt x="1636" y="8"/>
                      </a:lnTo>
                      <a:lnTo>
                        <a:pt x="1640" y="8"/>
                      </a:lnTo>
                      <a:lnTo>
                        <a:pt x="1642" y="10"/>
                      </a:lnTo>
                      <a:lnTo>
                        <a:pt x="1646" y="12"/>
                      </a:lnTo>
                      <a:lnTo>
                        <a:pt x="1650" y="13"/>
                      </a:lnTo>
                      <a:lnTo>
                        <a:pt x="1652" y="17"/>
                      </a:lnTo>
                      <a:lnTo>
                        <a:pt x="1656" y="19"/>
                      </a:lnTo>
                      <a:lnTo>
                        <a:pt x="1659" y="21"/>
                      </a:lnTo>
                      <a:lnTo>
                        <a:pt x="1661" y="23"/>
                      </a:lnTo>
                      <a:lnTo>
                        <a:pt x="1663" y="27"/>
                      </a:lnTo>
                      <a:lnTo>
                        <a:pt x="1667" y="29"/>
                      </a:lnTo>
                      <a:lnTo>
                        <a:pt x="1669" y="33"/>
                      </a:lnTo>
                      <a:lnTo>
                        <a:pt x="1671" y="37"/>
                      </a:lnTo>
                      <a:lnTo>
                        <a:pt x="1673" y="38"/>
                      </a:lnTo>
                      <a:lnTo>
                        <a:pt x="1675" y="42"/>
                      </a:lnTo>
                      <a:lnTo>
                        <a:pt x="1677" y="46"/>
                      </a:lnTo>
                      <a:lnTo>
                        <a:pt x="1679" y="50"/>
                      </a:lnTo>
                      <a:lnTo>
                        <a:pt x="1681" y="52"/>
                      </a:lnTo>
                      <a:lnTo>
                        <a:pt x="1681" y="56"/>
                      </a:lnTo>
                      <a:lnTo>
                        <a:pt x="1682" y="60"/>
                      </a:lnTo>
                      <a:lnTo>
                        <a:pt x="1682" y="63"/>
                      </a:lnTo>
                      <a:lnTo>
                        <a:pt x="1684" y="67"/>
                      </a:lnTo>
                      <a:lnTo>
                        <a:pt x="1684" y="71"/>
                      </a:lnTo>
                      <a:lnTo>
                        <a:pt x="1684" y="75"/>
                      </a:lnTo>
                      <a:lnTo>
                        <a:pt x="1684" y="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7" name="Freeform 6"/>
                <p:cNvSpPr>
                  <a:spLocks/>
                </p:cNvSpPr>
                <p:nvPr/>
              </p:nvSpPr>
              <p:spPr bwMode="auto">
                <a:xfrm>
                  <a:off x="299" y="860"/>
                  <a:ext cx="237" cy="427"/>
                </a:xfrm>
                <a:custGeom>
                  <a:avLst/>
                  <a:gdLst>
                    <a:gd name="T0" fmla="*/ 475 w 475"/>
                    <a:gd name="T1" fmla="*/ 753 h 853"/>
                    <a:gd name="T2" fmla="*/ 473 w 475"/>
                    <a:gd name="T3" fmla="*/ 769 h 853"/>
                    <a:gd name="T4" fmla="*/ 467 w 475"/>
                    <a:gd name="T5" fmla="*/ 786 h 853"/>
                    <a:gd name="T6" fmla="*/ 460 w 475"/>
                    <a:gd name="T7" fmla="*/ 799 h 853"/>
                    <a:gd name="T8" fmla="*/ 450 w 475"/>
                    <a:gd name="T9" fmla="*/ 813 h 853"/>
                    <a:gd name="T10" fmla="*/ 438 w 475"/>
                    <a:gd name="T11" fmla="*/ 824 h 853"/>
                    <a:gd name="T12" fmla="*/ 427 w 475"/>
                    <a:gd name="T13" fmla="*/ 834 h 853"/>
                    <a:gd name="T14" fmla="*/ 412 w 475"/>
                    <a:gd name="T15" fmla="*/ 844 h 853"/>
                    <a:gd name="T16" fmla="*/ 396 w 475"/>
                    <a:gd name="T17" fmla="*/ 849 h 853"/>
                    <a:gd name="T18" fmla="*/ 381 w 475"/>
                    <a:gd name="T19" fmla="*/ 853 h 853"/>
                    <a:gd name="T20" fmla="*/ 363 w 475"/>
                    <a:gd name="T21" fmla="*/ 853 h 853"/>
                    <a:gd name="T22" fmla="*/ 102 w 475"/>
                    <a:gd name="T23" fmla="*/ 853 h 853"/>
                    <a:gd name="T24" fmla="*/ 85 w 475"/>
                    <a:gd name="T25" fmla="*/ 849 h 853"/>
                    <a:gd name="T26" fmla="*/ 70 w 475"/>
                    <a:gd name="T27" fmla="*/ 845 h 853"/>
                    <a:gd name="T28" fmla="*/ 54 w 475"/>
                    <a:gd name="T29" fmla="*/ 838 h 853"/>
                    <a:gd name="T30" fmla="*/ 41 w 475"/>
                    <a:gd name="T31" fmla="*/ 828 h 853"/>
                    <a:gd name="T32" fmla="*/ 29 w 475"/>
                    <a:gd name="T33" fmla="*/ 817 h 853"/>
                    <a:gd name="T34" fmla="*/ 20 w 475"/>
                    <a:gd name="T35" fmla="*/ 805 h 853"/>
                    <a:gd name="T36" fmla="*/ 12 w 475"/>
                    <a:gd name="T37" fmla="*/ 790 h 853"/>
                    <a:gd name="T38" fmla="*/ 6 w 475"/>
                    <a:gd name="T39" fmla="*/ 774 h 853"/>
                    <a:gd name="T40" fmla="*/ 2 w 475"/>
                    <a:gd name="T41" fmla="*/ 759 h 853"/>
                    <a:gd name="T42" fmla="*/ 0 w 475"/>
                    <a:gd name="T43" fmla="*/ 742 h 853"/>
                    <a:gd name="T44" fmla="*/ 0 w 475"/>
                    <a:gd name="T45" fmla="*/ 100 h 853"/>
                    <a:gd name="T46" fmla="*/ 4 w 475"/>
                    <a:gd name="T47" fmla="*/ 85 h 853"/>
                    <a:gd name="T48" fmla="*/ 10 w 475"/>
                    <a:gd name="T49" fmla="*/ 69 h 853"/>
                    <a:gd name="T50" fmla="*/ 18 w 475"/>
                    <a:gd name="T51" fmla="*/ 54 h 853"/>
                    <a:gd name="T52" fmla="*/ 27 w 475"/>
                    <a:gd name="T53" fmla="*/ 41 h 853"/>
                    <a:gd name="T54" fmla="*/ 37 w 475"/>
                    <a:gd name="T55" fmla="*/ 29 h 853"/>
                    <a:gd name="T56" fmla="*/ 50 w 475"/>
                    <a:gd name="T57" fmla="*/ 19 h 853"/>
                    <a:gd name="T58" fmla="*/ 64 w 475"/>
                    <a:gd name="T59" fmla="*/ 12 h 853"/>
                    <a:gd name="T60" fmla="*/ 79 w 475"/>
                    <a:gd name="T61" fmla="*/ 6 h 853"/>
                    <a:gd name="T62" fmla="*/ 96 w 475"/>
                    <a:gd name="T63" fmla="*/ 2 h 853"/>
                    <a:gd name="T64" fmla="*/ 114 w 475"/>
                    <a:gd name="T65" fmla="*/ 0 h 853"/>
                    <a:gd name="T66" fmla="*/ 375 w 475"/>
                    <a:gd name="T67" fmla="*/ 0 h 853"/>
                    <a:gd name="T68" fmla="*/ 390 w 475"/>
                    <a:gd name="T69" fmla="*/ 4 h 853"/>
                    <a:gd name="T70" fmla="*/ 408 w 475"/>
                    <a:gd name="T71" fmla="*/ 10 h 853"/>
                    <a:gd name="T72" fmla="*/ 421 w 475"/>
                    <a:gd name="T73" fmla="*/ 16 h 853"/>
                    <a:gd name="T74" fmla="*/ 435 w 475"/>
                    <a:gd name="T75" fmla="*/ 25 h 853"/>
                    <a:gd name="T76" fmla="*/ 446 w 475"/>
                    <a:gd name="T77" fmla="*/ 37 h 853"/>
                    <a:gd name="T78" fmla="*/ 456 w 475"/>
                    <a:gd name="T79" fmla="*/ 50 h 853"/>
                    <a:gd name="T80" fmla="*/ 465 w 475"/>
                    <a:gd name="T81" fmla="*/ 64 h 853"/>
                    <a:gd name="T82" fmla="*/ 471 w 475"/>
                    <a:gd name="T83" fmla="*/ 79 h 853"/>
                    <a:gd name="T84" fmla="*/ 475 w 475"/>
                    <a:gd name="T85" fmla="*/ 94 h 853"/>
                    <a:gd name="T86" fmla="*/ 475 w 475"/>
                    <a:gd name="T87" fmla="*/ 112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75" h="853">
                      <a:moveTo>
                        <a:pt x="475" y="742"/>
                      </a:moveTo>
                      <a:lnTo>
                        <a:pt x="475" y="747"/>
                      </a:lnTo>
                      <a:lnTo>
                        <a:pt x="475" y="753"/>
                      </a:lnTo>
                      <a:lnTo>
                        <a:pt x="475" y="759"/>
                      </a:lnTo>
                      <a:lnTo>
                        <a:pt x="473" y="765"/>
                      </a:lnTo>
                      <a:lnTo>
                        <a:pt x="473" y="769"/>
                      </a:lnTo>
                      <a:lnTo>
                        <a:pt x="471" y="774"/>
                      </a:lnTo>
                      <a:lnTo>
                        <a:pt x="469" y="780"/>
                      </a:lnTo>
                      <a:lnTo>
                        <a:pt x="467" y="786"/>
                      </a:lnTo>
                      <a:lnTo>
                        <a:pt x="465" y="790"/>
                      </a:lnTo>
                      <a:lnTo>
                        <a:pt x="461" y="796"/>
                      </a:lnTo>
                      <a:lnTo>
                        <a:pt x="460" y="799"/>
                      </a:lnTo>
                      <a:lnTo>
                        <a:pt x="456" y="805"/>
                      </a:lnTo>
                      <a:lnTo>
                        <a:pt x="454" y="809"/>
                      </a:lnTo>
                      <a:lnTo>
                        <a:pt x="450" y="813"/>
                      </a:lnTo>
                      <a:lnTo>
                        <a:pt x="446" y="817"/>
                      </a:lnTo>
                      <a:lnTo>
                        <a:pt x="442" y="820"/>
                      </a:lnTo>
                      <a:lnTo>
                        <a:pt x="438" y="824"/>
                      </a:lnTo>
                      <a:lnTo>
                        <a:pt x="435" y="828"/>
                      </a:lnTo>
                      <a:lnTo>
                        <a:pt x="431" y="832"/>
                      </a:lnTo>
                      <a:lnTo>
                        <a:pt x="427" y="834"/>
                      </a:lnTo>
                      <a:lnTo>
                        <a:pt x="421" y="838"/>
                      </a:lnTo>
                      <a:lnTo>
                        <a:pt x="417" y="840"/>
                      </a:lnTo>
                      <a:lnTo>
                        <a:pt x="412" y="844"/>
                      </a:lnTo>
                      <a:lnTo>
                        <a:pt x="408" y="845"/>
                      </a:lnTo>
                      <a:lnTo>
                        <a:pt x="402" y="847"/>
                      </a:lnTo>
                      <a:lnTo>
                        <a:pt x="396" y="849"/>
                      </a:lnTo>
                      <a:lnTo>
                        <a:pt x="390" y="849"/>
                      </a:lnTo>
                      <a:lnTo>
                        <a:pt x="387" y="851"/>
                      </a:lnTo>
                      <a:lnTo>
                        <a:pt x="381" y="853"/>
                      </a:lnTo>
                      <a:lnTo>
                        <a:pt x="375" y="853"/>
                      </a:lnTo>
                      <a:lnTo>
                        <a:pt x="369" y="853"/>
                      </a:lnTo>
                      <a:lnTo>
                        <a:pt x="363" y="853"/>
                      </a:lnTo>
                      <a:lnTo>
                        <a:pt x="114" y="853"/>
                      </a:lnTo>
                      <a:lnTo>
                        <a:pt x="108" y="853"/>
                      </a:lnTo>
                      <a:lnTo>
                        <a:pt x="102" y="853"/>
                      </a:lnTo>
                      <a:lnTo>
                        <a:pt x="96" y="853"/>
                      </a:lnTo>
                      <a:lnTo>
                        <a:pt x="91" y="851"/>
                      </a:lnTo>
                      <a:lnTo>
                        <a:pt x="85" y="849"/>
                      </a:lnTo>
                      <a:lnTo>
                        <a:pt x="79" y="849"/>
                      </a:lnTo>
                      <a:lnTo>
                        <a:pt x="75" y="847"/>
                      </a:lnTo>
                      <a:lnTo>
                        <a:pt x="70" y="845"/>
                      </a:lnTo>
                      <a:lnTo>
                        <a:pt x="64" y="844"/>
                      </a:lnTo>
                      <a:lnTo>
                        <a:pt x="60" y="840"/>
                      </a:lnTo>
                      <a:lnTo>
                        <a:pt x="54" y="838"/>
                      </a:lnTo>
                      <a:lnTo>
                        <a:pt x="50" y="834"/>
                      </a:lnTo>
                      <a:lnTo>
                        <a:pt x="47" y="832"/>
                      </a:lnTo>
                      <a:lnTo>
                        <a:pt x="41" y="828"/>
                      </a:lnTo>
                      <a:lnTo>
                        <a:pt x="37" y="824"/>
                      </a:lnTo>
                      <a:lnTo>
                        <a:pt x="33" y="820"/>
                      </a:lnTo>
                      <a:lnTo>
                        <a:pt x="29" y="817"/>
                      </a:lnTo>
                      <a:lnTo>
                        <a:pt x="27" y="813"/>
                      </a:lnTo>
                      <a:lnTo>
                        <a:pt x="23" y="809"/>
                      </a:lnTo>
                      <a:lnTo>
                        <a:pt x="20" y="805"/>
                      </a:lnTo>
                      <a:lnTo>
                        <a:pt x="18" y="799"/>
                      </a:lnTo>
                      <a:lnTo>
                        <a:pt x="14" y="796"/>
                      </a:lnTo>
                      <a:lnTo>
                        <a:pt x="12" y="790"/>
                      </a:lnTo>
                      <a:lnTo>
                        <a:pt x="10" y="786"/>
                      </a:lnTo>
                      <a:lnTo>
                        <a:pt x="8" y="780"/>
                      </a:lnTo>
                      <a:lnTo>
                        <a:pt x="6" y="774"/>
                      </a:lnTo>
                      <a:lnTo>
                        <a:pt x="4" y="769"/>
                      </a:lnTo>
                      <a:lnTo>
                        <a:pt x="2" y="765"/>
                      </a:lnTo>
                      <a:lnTo>
                        <a:pt x="2" y="759"/>
                      </a:lnTo>
                      <a:lnTo>
                        <a:pt x="0" y="753"/>
                      </a:lnTo>
                      <a:lnTo>
                        <a:pt x="0" y="747"/>
                      </a:lnTo>
                      <a:lnTo>
                        <a:pt x="0" y="742"/>
                      </a:lnTo>
                      <a:lnTo>
                        <a:pt x="0" y="112"/>
                      </a:lnTo>
                      <a:lnTo>
                        <a:pt x="0" y="106"/>
                      </a:lnTo>
                      <a:lnTo>
                        <a:pt x="0" y="100"/>
                      </a:lnTo>
                      <a:lnTo>
                        <a:pt x="2" y="94"/>
                      </a:lnTo>
                      <a:lnTo>
                        <a:pt x="2" y="91"/>
                      </a:lnTo>
                      <a:lnTo>
                        <a:pt x="4" y="85"/>
                      </a:lnTo>
                      <a:lnTo>
                        <a:pt x="6" y="79"/>
                      </a:lnTo>
                      <a:lnTo>
                        <a:pt x="8" y="73"/>
                      </a:lnTo>
                      <a:lnTo>
                        <a:pt x="10" y="69"/>
                      </a:lnTo>
                      <a:lnTo>
                        <a:pt x="12" y="64"/>
                      </a:lnTo>
                      <a:lnTo>
                        <a:pt x="14" y="58"/>
                      </a:lnTo>
                      <a:lnTo>
                        <a:pt x="18" y="54"/>
                      </a:lnTo>
                      <a:lnTo>
                        <a:pt x="20" y="50"/>
                      </a:lnTo>
                      <a:lnTo>
                        <a:pt x="23" y="44"/>
                      </a:lnTo>
                      <a:lnTo>
                        <a:pt x="27" y="41"/>
                      </a:lnTo>
                      <a:lnTo>
                        <a:pt x="29" y="37"/>
                      </a:lnTo>
                      <a:lnTo>
                        <a:pt x="33" y="33"/>
                      </a:lnTo>
                      <a:lnTo>
                        <a:pt x="37" y="29"/>
                      </a:lnTo>
                      <a:lnTo>
                        <a:pt x="41" y="25"/>
                      </a:lnTo>
                      <a:lnTo>
                        <a:pt x="47" y="23"/>
                      </a:lnTo>
                      <a:lnTo>
                        <a:pt x="50" y="19"/>
                      </a:lnTo>
                      <a:lnTo>
                        <a:pt x="54" y="16"/>
                      </a:lnTo>
                      <a:lnTo>
                        <a:pt x="60" y="14"/>
                      </a:lnTo>
                      <a:lnTo>
                        <a:pt x="64" y="12"/>
                      </a:lnTo>
                      <a:lnTo>
                        <a:pt x="70" y="10"/>
                      </a:lnTo>
                      <a:lnTo>
                        <a:pt x="75" y="6"/>
                      </a:lnTo>
                      <a:lnTo>
                        <a:pt x="79" y="6"/>
                      </a:lnTo>
                      <a:lnTo>
                        <a:pt x="85" y="4"/>
                      </a:lnTo>
                      <a:lnTo>
                        <a:pt x="91" y="2"/>
                      </a:lnTo>
                      <a:lnTo>
                        <a:pt x="96" y="2"/>
                      </a:lnTo>
                      <a:lnTo>
                        <a:pt x="102" y="0"/>
                      </a:lnTo>
                      <a:lnTo>
                        <a:pt x="108" y="0"/>
                      </a:lnTo>
                      <a:lnTo>
                        <a:pt x="114" y="0"/>
                      </a:lnTo>
                      <a:lnTo>
                        <a:pt x="363" y="0"/>
                      </a:lnTo>
                      <a:lnTo>
                        <a:pt x="369" y="0"/>
                      </a:lnTo>
                      <a:lnTo>
                        <a:pt x="375" y="0"/>
                      </a:lnTo>
                      <a:lnTo>
                        <a:pt x="381" y="2"/>
                      </a:lnTo>
                      <a:lnTo>
                        <a:pt x="387" y="2"/>
                      </a:lnTo>
                      <a:lnTo>
                        <a:pt x="390" y="4"/>
                      </a:lnTo>
                      <a:lnTo>
                        <a:pt x="396" y="6"/>
                      </a:lnTo>
                      <a:lnTo>
                        <a:pt x="402" y="6"/>
                      </a:lnTo>
                      <a:lnTo>
                        <a:pt x="408" y="10"/>
                      </a:lnTo>
                      <a:lnTo>
                        <a:pt x="412" y="12"/>
                      </a:lnTo>
                      <a:lnTo>
                        <a:pt x="417" y="14"/>
                      </a:lnTo>
                      <a:lnTo>
                        <a:pt x="421" y="16"/>
                      </a:lnTo>
                      <a:lnTo>
                        <a:pt x="427" y="19"/>
                      </a:lnTo>
                      <a:lnTo>
                        <a:pt x="431" y="23"/>
                      </a:lnTo>
                      <a:lnTo>
                        <a:pt x="435" y="25"/>
                      </a:lnTo>
                      <a:lnTo>
                        <a:pt x="438" y="29"/>
                      </a:lnTo>
                      <a:lnTo>
                        <a:pt x="442" y="33"/>
                      </a:lnTo>
                      <a:lnTo>
                        <a:pt x="446" y="37"/>
                      </a:lnTo>
                      <a:lnTo>
                        <a:pt x="450" y="41"/>
                      </a:lnTo>
                      <a:lnTo>
                        <a:pt x="454" y="44"/>
                      </a:lnTo>
                      <a:lnTo>
                        <a:pt x="456" y="50"/>
                      </a:lnTo>
                      <a:lnTo>
                        <a:pt x="460" y="54"/>
                      </a:lnTo>
                      <a:lnTo>
                        <a:pt x="461" y="58"/>
                      </a:lnTo>
                      <a:lnTo>
                        <a:pt x="465" y="64"/>
                      </a:lnTo>
                      <a:lnTo>
                        <a:pt x="467" y="69"/>
                      </a:lnTo>
                      <a:lnTo>
                        <a:pt x="469" y="73"/>
                      </a:lnTo>
                      <a:lnTo>
                        <a:pt x="471" y="79"/>
                      </a:lnTo>
                      <a:lnTo>
                        <a:pt x="473" y="85"/>
                      </a:lnTo>
                      <a:lnTo>
                        <a:pt x="473" y="91"/>
                      </a:lnTo>
                      <a:lnTo>
                        <a:pt x="475" y="94"/>
                      </a:lnTo>
                      <a:lnTo>
                        <a:pt x="475" y="100"/>
                      </a:lnTo>
                      <a:lnTo>
                        <a:pt x="475" y="106"/>
                      </a:lnTo>
                      <a:lnTo>
                        <a:pt x="475" y="112"/>
                      </a:lnTo>
                      <a:lnTo>
                        <a:pt x="475" y="7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68" name="Freeform 7"/>
                <p:cNvSpPr>
                  <a:spLocks/>
                </p:cNvSpPr>
                <p:nvPr/>
              </p:nvSpPr>
              <p:spPr bwMode="auto">
                <a:xfrm>
                  <a:off x="291" y="283"/>
                  <a:ext cx="828" cy="520"/>
                </a:xfrm>
                <a:custGeom>
                  <a:avLst/>
                  <a:gdLst>
                    <a:gd name="T0" fmla="*/ 1341 w 1658"/>
                    <a:gd name="T1" fmla="*/ 2 h 1041"/>
                    <a:gd name="T2" fmla="*/ 1335 w 1658"/>
                    <a:gd name="T3" fmla="*/ 0 h 1041"/>
                    <a:gd name="T4" fmla="*/ 1331 w 1658"/>
                    <a:gd name="T5" fmla="*/ 0 h 1041"/>
                    <a:gd name="T6" fmla="*/ 1326 w 1658"/>
                    <a:gd name="T7" fmla="*/ 0 h 1041"/>
                    <a:gd name="T8" fmla="*/ 1322 w 1658"/>
                    <a:gd name="T9" fmla="*/ 2 h 1041"/>
                    <a:gd name="T10" fmla="*/ 1316 w 1658"/>
                    <a:gd name="T11" fmla="*/ 4 h 1041"/>
                    <a:gd name="T12" fmla="*/ 1312 w 1658"/>
                    <a:gd name="T13" fmla="*/ 6 h 1041"/>
                    <a:gd name="T14" fmla="*/ 1308 w 1658"/>
                    <a:gd name="T15" fmla="*/ 7 h 1041"/>
                    <a:gd name="T16" fmla="*/ 1304 w 1658"/>
                    <a:gd name="T17" fmla="*/ 11 h 1041"/>
                    <a:gd name="T18" fmla="*/ 1303 w 1658"/>
                    <a:gd name="T19" fmla="*/ 15 h 1041"/>
                    <a:gd name="T20" fmla="*/ 1301 w 1658"/>
                    <a:gd name="T21" fmla="*/ 19 h 1041"/>
                    <a:gd name="T22" fmla="*/ 67 w 1658"/>
                    <a:gd name="T23" fmla="*/ 755 h 1041"/>
                    <a:gd name="T24" fmla="*/ 52 w 1658"/>
                    <a:gd name="T25" fmla="*/ 766 h 1041"/>
                    <a:gd name="T26" fmla="*/ 37 w 1658"/>
                    <a:gd name="T27" fmla="*/ 778 h 1041"/>
                    <a:gd name="T28" fmla="*/ 25 w 1658"/>
                    <a:gd name="T29" fmla="*/ 791 h 1041"/>
                    <a:gd name="T30" fmla="*/ 15 w 1658"/>
                    <a:gd name="T31" fmla="*/ 807 h 1041"/>
                    <a:gd name="T32" fmla="*/ 8 w 1658"/>
                    <a:gd name="T33" fmla="*/ 824 h 1041"/>
                    <a:gd name="T34" fmla="*/ 4 w 1658"/>
                    <a:gd name="T35" fmla="*/ 841 h 1041"/>
                    <a:gd name="T36" fmla="*/ 0 w 1658"/>
                    <a:gd name="T37" fmla="*/ 858 h 1041"/>
                    <a:gd name="T38" fmla="*/ 0 w 1658"/>
                    <a:gd name="T39" fmla="*/ 876 h 1041"/>
                    <a:gd name="T40" fmla="*/ 4 w 1658"/>
                    <a:gd name="T41" fmla="*/ 895 h 1041"/>
                    <a:gd name="T42" fmla="*/ 10 w 1658"/>
                    <a:gd name="T43" fmla="*/ 912 h 1041"/>
                    <a:gd name="T44" fmla="*/ 40 w 1658"/>
                    <a:gd name="T45" fmla="*/ 974 h 1041"/>
                    <a:gd name="T46" fmla="*/ 50 w 1658"/>
                    <a:gd name="T47" fmla="*/ 989 h 1041"/>
                    <a:gd name="T48" fmla="*/ 62 w 1658"/>
                    <a:gd name="T49" fmla="*/ 1002 h 1041"/>
                    <a:gd name="T50" fmla="*/ 75 w 1658"/>
                    <a:gd name="T51" fmla="*/ 1016 h 1041"/>
                    <a:gd name="T52" fmla="*/ 90 w 1658"/>
                    <a:gd name="T53" fmla="*/ 1026 h 1041"/>
                    <a:gd name="T54" fmla="*/ 108 w 1658"/>
                    <a:gd name="T55" fmla="*/ 1033 h 1041"/>
                    <a:gd name="T56" fmla="*/ 125 w 1658"/>
                    <a:gd name="T57" fmla="*/ 1037 h 1041"/>
                    <a:gd name="T58" fmla="*/ 142 w 1658"/>
                    <a:gd name="T59" fmla="*/ 1041 h 1041"/>
                    <a:gd name="T60" fmla="*/ 160 w 1658"/>
                    <a:gd name="T61" fmla="*/ 1041 h 1041"/>
                    <a:gd name="T62" fmla="*/ 179 w 1658"/>
                    <a:gd name="T63" fmla="*/ 1037 h 1041"/>
                    <a:gd name="T64" fmla="*/ 196 w 1658"/>
                    <a:gd name="T65" fmla="*/ 1033 h 1041"/>
                    <a:gd name="T66" fmla="*/ 1479 w 1658"/>
                    <a:gd name="T67" fmla="*/ 372 h 1041"/>
                    <a:gd name="T68" fmla="*/ 1522 w 1658"/>
                    <a:gd name="T69" fmla="*/ 451 h 1041"/>
                    <a:gd name="T70" fmla="*/ 1527 w 1658"/>
                    <a:gd name="T71" fmla="*/ 453 h 1041"/>
                    <a:gd name="T72" fmla="*/ 1533 w 1658"/>
                    <a:gd name="T73" fmla="*/ 453 h 1041"/>
                    <a:gd name="T74" fmla="*/ 1537 w 1658"/>
                    <a:gd name="T75" fmla="*/ 453 h 1041"/>
                    <a:gd name="T76" fmla="*/ 1543 w 1658"/>
                    <a:gd name="T77" fmla="*/ 451 h 1041"/>
                    <a:gd name="T78" fmla="*/ 1547 w 1658"/>
                    <a:gd name="T79" fmla="*/ 449 h 1041"/>
                    <a:gd name="T80" fmla="*/ 1550 w 1658"/>
                    <a:gd name="T81" fmla="*/ 447 h 1041"/>
                    <a:gd name="T82" fmla="*/ 1554 w 1658"/>
                    <a:gd name="T83" fmla="*/ 444 h 1041"/>
                    <a:gd name="T84" fmla="*/ 1556 w 1658"/>
                    <a:gd name="T85" fmla="*/ 440 h 1041"/>
                    <a:gd name="T86" fmla="*/ 1560 w 1658"/>
                    <a:gd name="T87" fmla="*/ 436 h 1041"/>
                    <a:gd name="T88" fmla="*/ 1562 w 1658"/>
                    <a:gd name="T89" fmla="*/ 432 h 1041"/>
                    <a:gd name="T90" fmla="*/ 1658 w 1658"/>
                    <a:gd name="T91" fmla="*/ 132 h 1041"/>
                    <a:gd name="T92" fmla="*/ 1658 w 1658"/>
                    <a:gd name="T93" fmla="*/ 128 h 1041"/>
                    <a:gd name="T94" fmla="*/ 1658 w 1658"/>
                    <a:gd name="T95" fmla="*/ 123 h 1041"/>
                    <a:gd name="T96" fmla="*/ 1656 w 1658"/>
                    <a:gd name="T97" fmla="*/ 119 h 1041"/>
                    <a:gd name="T98" fmla="*/ 1656 w 1658"/>
                    <a:gd name="T99" fmla="*/ 113 h 1041"/>
                    <a:gd name="T100" fmla="*/ 1652 w 1658"/>
                    <a:gd name="T101" fmla="*/ 109 h 1041"/>
                    <a:gd name="T102" fmla="*/ 1650 w 1658"/>
                    <a:gd name="T103" fmla="*/ 105 h 1041"/>
                    <a:gd name="T104" fmla="*/ 1646 w 1658"/>
                    <a:gd name="T105" fmla="*/ 102 h 1041"/>
                    <a:gd name="T106" fmla="*/ 1643 w 1658"/>
                    <a:gd name="T107" fmla="*/ 100 h 1041"/>
                    <a:gd name="T108" fmla="*/ 1639 w 1658"/>
                    <a:gd name="T109" fmla="*/ 96 h 1041"/>
                    <a:gd name="T110" fmla="*/ 1633 w 1658"/>
                    <a:gd name="T111" fmla="*/ 94 h 10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658" h="1041">
                      <a:moveTo>
                        <a:pt x="1633" y="94"/>
                      </a:moveTo>
                      <a:lnTo>
                        <a:pt x="1343" y="2"/>
                      </a:lnTo>
                      <a:lnTo>
                        <a:pt x="1341" y="2"/>
                      </a:lnTo>
                      <a:lnTo>
                        <a:pt x="1339" y="0"/>
                      </a:lnTo>
                      <a:lnTo>
                        <a:pt x="1337" y="0"/>
                      </a:lnTo>
                      <a:lnTo>
                        <a:pt x="1335" y="0"/>
                      </a:lnTo>
                      <a:lnTo>
                        <a:pt x="1333" y="0"/>
                      </a:lnTo>
                      <a:lnTo>
                        <a:pt x="1333" y="0"/>
                      </a:lnTo>
                      <a:lnTo>
                        <a:pt x="1331" y="0"/>
                      </a:lnTo>
                      <a:lnTo>
                        <a:pt x="1329" y="0"/>
                      </a:lnTo>
                      <a:lnTo>
                        <a:pt x="1328" y="0"/>
                      </a:lnTo>
                      <a:lnTo>
                        <a:pt x="1326" y="0"/>
                      </a:lnTo>
                      <a:lnTo>
                        <a:pt x="1324" y="0"/>
                      </a:lnTo>
                      <a:lnTo>
                        <a:pt x="1322" y="2"/>
                      </a:lnTo>
                      <a:lnTo>
                        <a:pt x="1322" y="2"/>
                      </a:lnTo>
                      <a:lnTo>
                        <a:pt x="1320" y="2"/>
                      </a:lnTo>
                      <a:lnTo>
                        <a:pt x="1318" y="2"/>
                      </a:lnTo>
                      <a:lnTo>
                        <a:pt x="1316" y="4"/>
                      </a:lnTo>
                      <a:lnTo>
                        <a:pt x="1314" y="4"/>
                      </a:lnTo>
                      <a:lnTo>
                        <a:pt x="1314" y="4"/>
                      </a:lnTo>
                      <a:lnTo>
                        <a:pt x="1312" y="6"/>
                      </a:lnTo>
                      <a:lnTo>
                        <a:pt x="1310" y="6"/>
                      </a:lnTo>
                      <a:lnTo>
                        <a:pt x="1310" y="7"/>
                      </a:lnTo>
                      <a:lnTo>
                        <a:pt x="1308" y="7"/>
                      </a:lnTo>
                      <a:lnTo>
                        <a:pt x="1308" y="9"/>
                      </a:lnTo>
                      <a:lnTo>
                        <a:pt x="1306" y="9"/>
                      </a:lnTo>
                      <a:lnTo>
                        <a:pt x="1304" y="11"/>
                      </a:lnTo>
                      <a:lnTo>
                        <a:pt x="1304" y="13"/>
                      </a:lnTo>
                      <a:lnTo>
                        <a:pt x="1303" y="13"/>
                      </a:lnTo>
                      <a:lnTo>
                        <a:pt x="1303" y="15"/>
                      </a:lnTo>
                      <a:lnTo>
                        <a:pt x="1303" y="17"/>
                      </a:lnTo>
                      <a:lnTo>
                        <a:pt x="1301" y="19"/>
                      </a:lnTo>
                      <a:lnTo>
                        <a:pt x="1301" y="19"/>
                      </a:lnTo>
                      <a:lnTo>
                        <a:pt x="1301" y="21"/>
                      </a:lnTo>
                      <a:lnTo>
                        <a:pt x="1341" y="102"/>
                      </a:lnTo>
                      <a:lnTo>
                        <a:pt x="67" y="755"/>
                      </a:lnTo>
                      <a:lnTo>
                        <a:pt x="64" y="759"/>
                      </a:lnTo>
                      <a:lnTo>
                        <a:pt x="58" y="762"/>
                      </a:lnTo>
                      <a:lnTo>
                        <a:pt x="52" y="766"/>
                      </a:lnTo>
                      <a:lnTo>
                        <a:pt x="46" y="770"/>
                      </a:lnTo>
                      <a:lnTo>
                        <a:pt x="42" y="774"/>
                      </a:lnTo>
                      <a:lnTo>
                        <a:pt x="37" y="778"/>
                      </a:lnTo>
                      <a:lnTo>
                        <a:pt x="33" y="782"/>
                      </a:lnTo>
                      <a:lnTo>
                        <a:pt x="29" y="787"/>
                      </a:lnTo>
                      <a:lnTo>
                        <a:pt x="25" y="791"/>
                      </a:lnTo>
                      <a:lnTo>
                        <a:pt x="21" y="797"/>
                      </a:lnTo>
                      <a:lnTo>
                        <a:pt x="19" y="801"/>
                      </a:lnTo>
                      <a:lnTo>
                        <a:pt x="15" y="807"/>
                      </a:lnTo>
                      <a:lnTo>
                        <a:pt x="14" y="812"/>
                      </a:lnTo>
                      <a:lnTo>
                        <a:pt x="10" y="818"/>
                      </a:lnTo>
                      <a:lnTo>
                        <a:pt x="8" y="824"/>
                      </a:lnTo>
                      <a:lnTo>
                        <a:pt x="6" y="828"/>
                      </a:lnTo>
                      <a:lnTo>
                        <a:pt x="4" y="833"/>
                      </a:lnTo>
                      <a:lnTo>
                        <a:pt x="4" y="841"/>
                      </a:lnTo>
                      <a:lnTo>
                        <a:pt x="2" y="847"/>
                      </a:lnTo>
                      <a:lnTo>
                        <a:pt x="0" y="853"/>
                      </a:lnTo>
                      <a:lnTo>
                        <a:pt x="0" y="858"/>
                      </a:lnTo>
                      <a:lnTo>
                        <a:pt x="0" y="864"/>
                      </a:lnTo>
                      <a:lnTo>
                        <a:pt x="0" y="870"/>
                      </a:lnTo>
                      <a:lnTo>
                        <a:pt x="0" y="876"/>
                      </a:lnTo>
                      <a:lnTo>
                        <a:pt x="2" y="881"/>
                      </a:lnTo>
                      <a:lnTo>
                        <a:pt x="2" y="889"/>
                      </a:lnTo>
                      <a:lnTo>
                        <a:pt x="4" y="895"/>
                      </a:lnTo>
                      <a:lnTo>
                        <a:pt x="4" y="901"/>
                      </a:lnTo>
                      <a:lnTo>
                        <a:pt x="6" y="906"/>
                      </a:lnTo>
                      <a:lnTo>
                        <a:pt x="10" y="912"/>
                      </a:lnTo>
                      <a:lnTo>
                        <a:pt x="12" y="918"/>
                      </a:lnTo>
                      <a:lnTo>
                        <a:pt x="14" y="924"/>
                      </a:lnTo>
                      <a:lnTo>
                        <a:pt x="40" y="974"/>
                      </a:lnTo>
                      <a:lnTo>
                        <a:pt x="42" y="979"/>
                      </a:lnTo>
                      <a:lnTo>
                        <a:pt x="46" y="983"/>
                      </a:lnTo>
                      <a:lnTo>
                        <a:pt x="50" y="989"/>
                      </a:lnTo>
                      <a:lnTo>
                        <a:pt x="54" y="995"/>
                      </a:lnTo>
                      <a:lnTo>
                        <a:pt x="58" y="999"/>
                      </a:lnTo>
                      <a:lnTo>
                        <a:pt x="62" y="1002"/>
                      </a:lnTo>
                      <a:lnTo>
                        <a:pt x="65" y="1008"/>
                      </a:lnTo>
                      <a:lnTo>
                        <a:pt x="71" y="1012"/>
                      </a:lnTo>
                      <a:lnTo>
                        <a:pt x="75" y="1016"/>
                      </a:lnTo>
                      <a:lnTo>
                        <a:pt x="81" y="1020"/>
                      </a:lnTo>
                      <a:lnTo>
                        <a:pt x="85" y="1022"/>
                      </a:lnTo>
                      <a:lnTo>
                        <a:pt x="90" y="1026"/>
                      </a:lnTo>
                      <a:lnTo>
                        <a:pt x="96" y="1027"/>
                      </a:lnTo>
                      <a:lnTo>
                        <a:pt x="102" y="1031"/>
                      </a:lnTo>
                      <a:lnTo>
                        <a:pt x="108" y="1033"/>
                      </a:lnTo>
                      <a:lnTo>
                        <a:pt x="112" y="1035"/>
                      </a:lnTo>
                      <a:lnTo>
                        <a:pt x="117" y="1037"/>
                      </a:lnTo>
                      <a:lnTo>
                        <a:pt x="125" y="1037"/>
                      </a:lnTo>
                      <a:lnTo>
                        <a:pt x="131" y="1039"/>
                      </a:lnTo>
                      <a:lnTo>
                        <a:pt x="137" y="1039"/>
                      </a:lnTo>
                      <a:lnTo>
                        <a:pt x="142" y="1041"/>
                      </a:lnTo>
                      <a:lnTo>
                        <a:pt x="148" y="1041"/>
                      </a:lnTo>
                      <a:lnTo>
                        <a:pt x="154" y="1041"/>
                      </a:lnTo>
                      <a:lnTo>
                        <a:pt x="160" y="1041"/>
                      </a:lnTo>
                      <a:lnTo>
                        <a:pt x="165" y="1039"/>
                      </a:lnTo>
                      <a:lnTo>
                        <a:pt x="173" y="1039"/>
                      </a:lnTo>
                      <a:lnTo>
                        <a:pt x="179" y="1037"/>
                      </a:lnTo>
                      <a:lnTo>
                        <a:pt x="185" y="1037"/>
                      </a:lnTo>
                      <a:lnTo>
                        <a:pt x="190" y="1035"/>
                      </a:lnTo>
                      <a:lnTo>
                        <a:pt x="196" y="1033"/>
                      </a:lnTo>
                      <a:lnTo>
                        <a:pt x="202" y="1029"/>
                      </a:lnTo>
                      <a:lnTo>
                        <a:pt x="208" y="1027"/>
                      </a:lnTo>
                      <a:lnTo>
                        <a:pt x="1479" y="372"/>
                      </a:lnTo>
                      <a:lnTo>
                        <a:pt x="1518" y="451"/>
                      </a:lnTo>
                      <a:lnTo>
                        <a:pt x="1520" y="451"/>
                      </a:lnTo>
                      <a:lnTo>
                        <a:pt x="1522" y="451"/>
                      </a:lnTo>
                      <a:lnTo>
                        <a:pt x="1523" y="453"/>
                      </a:lnTo>
                      <a:lnTo>
                        <a:pt x="1525" y="453"/>
                      </a:lnTo>
                      <a:lnTo>
                        <a:pt x="1527" y="453"/>
                      </a:lnTo>
                      <a:lnTo>
                        <a:pt x="1529" y="453"/>
                      </a:lnTo>
                      <a:lnTo>
                        <a:pt x="1531" y="453"/>
                      </a:lnTo>
                      <a:lnTo>
                        <a:pt x="1533" y="453"/>
                      </a:lnTo>
                      <a:lnTo>
                        <a:pt x="1533" y="453"/>
                      </a:lnTo>
                      <a:lnTo>
                        <a:pt x="1535" y="453"/>
                      </a:lnTo>
                      <a:lnTo>
                        <a:pt x="1537" y="453"/>
                      </a:lnTo>
                      <a:lnTo>
                        <a:pt x="1539" y="451"/>
                      </a:lnTo>
                      <a:lnTo>
                        <a:pt x="1541" y="451"/>
                      </a:lnTo>
                      <a:lnTo>
                        <a:pt x="1543" y="451"/>
                      </a:lnTo>
                      <a:lnTo>
                        <a:pt x="1543" y="451"/>
                      </a:lnTo>
                      <a:lnTo>
                        <a:pt x="1545" y="449"/>
                      </a:lnTo>
                      <a:lnTo>
                        <a:pt x="1547" y="449"/>
                      </a:lnTo>
                      <a:lnTo>
                        <a:pt x="1548" y="447"/>
                      </a:lnTo>
                      <a:lnTo>
                        <a:pt x="1548" y="447"/>
                      </a:lnTo>
                      <a:lnTo>
                        <a:pt x="1550" y="447"/>
                      </a:lnTo>
                      <a:lnTo>
                        <a:pt x="1552" y="445"/>
                      </a:lnTo>
                      <a:lnTo>
                        <a:pt x="1552" y="445"/>
                      </a:lnTo>
                      <a:lnTo>
                        <a:pt x="1554" y="444"/>
                      </a:lnTo>
                      <a:lnTo>
                        <a:pt x="1554" y="442"/>
                      </a:lnTo>
                      <a:lnTo>
                        <a:pt x="1556" y="442"/>
                      </a:lnTo>
                      <a:lnTo>
                        <a:pt x="1556" y="440"/>
                      </a:lnTo>
                      <a:lnTo>
                        <a:pt x="1558" y="440"/>
                      </a:lnTo>
                      <a:lnTo>
                        <a:pt x="1558" y="438"/>
                      </a:lnTo>
                      <a:lnTo>
                        <a:pt x="1560" y="436"/>
                      </a:lnTo>
                      <a:lnTo>
                        <a:pt x="1560" y="434"/>
                      </a:lnTo>
                      <a:lnTo>
                        <a:pt x="1560" y="434"/>
                      </a:lnTo>
                      <a:lnTo>
                        <a:pt x="1562" y="432"/>
                      </a:lnTo>
                      <a:lnTo>
                        <a:pt x="1656" y="136"/>
                      </a:lnTo>
                      <a:lnTo>
                        <a:pt x="1656" y="134"/>
                      </a:lnTo>
                      <a:lnTo>
                        <a:pt x="1658" y="132"/>
                      </a:lnTo>
                      <a:lnTo>
                        <a:pt x="1658" y="130"/>
                      </a:lnTo>
                      <a:lnTo>
                        <a:pt x="1658" y="128"/>
                      </a:lnTo>
                      <a:lnTo>
                        <a:pt x="1658" y="128"/>
                      </a:lnTo>
                      <a:lnTo>
                        <a:pt x="1658" y="127"/>
                      </a:lnTo>
                      <a:lnTo>
                        <a:pt x="1658" y="125"/>
                      </a:lnTo>
                      <a:lnTo>
                        <a:pt x="1658" y="123"/>
                      </a:lnTo>
                      <a:lnTo>
                        <a:pt x="1658" y="121"/>
                      </a:lnTo>
                      <a:lnTo>
                        <a:pt x="1658" y="121"/>
                      </a:lnTo>
                      <a:lnTo>
                        <a:pt x="1656" y="119"/>
                      </a:lnTo>
                      <a:lnTo>
                        <a:pt x="1656" y="117"/>
                      </a:lnTo>
                      <a:lnTo>
                        <a:pt x="1656" y="115"/>
                      </a:lnTo>
                      <a:lnTo>
                        <a:pt x="1656" y="113"/>
                      </a:lnTo>
                      <a:lnTo>
                        <a:pt x="1654" y="113"/>
                      </a:lnTo>
                      <a:lnTo>
                        <a:pt x="1654" y="111"/>
                      </a:lnTo>
                      <a:lnTo>
                        <a:pt x="1652" y="109"/>
                      </a:lnTo>
                      <a:lnTo>
                        <a:pt x="1652" y="107"/>
                      </a:lnTo>
                      <a:lnTo>
                        <a:pt x="1650" y="107"/>
                      </a:lnTo>
                      <a:lnTo>
                        <a:pt x="1650" y="105"/>
                      </a:lnTo>
                      <a:lnTo>
                        <a:pt x="1648" y="105"/>
                      </a:lnTo>
                      <a:lnTo>
                        <a:pt x="1648" y="103"/>
                      </a:lnTo>
                      <a:lnTo>
                        <a:pt x="1646" y="102"/>
                      </a:lnTo>
                      <a:lnTo>
                        <a:pt x="1645" y="102"/>
                      </a:lnTo>
                      <a:lnTo>
                        <a:pt x="1645" y="100"/>
                      </a:lnTo>
                      <a:lnTo>
                        <a:pt x="1643" y="100"/>
                      </a:lnTo>
                      <a:lnTo>
                        <a:pt x="1641" y="98"/>
                      </a:lnTo>
                      <a:lnTo>
                        <a:pt x="1639" y="98"/>
                      </a:lnTo>
                      <a:lnTo>
                        <a:pt x="1639" y="96"/>
                      </a:lnTo>
                      <a:lnTo>
                        <a:pt x="1637" y="96"/>
                      </a:lnTo>
                      <a:lnTo>
                        <a:pt x="1635" y="96"/>
                      </a:lnTo>
                      <a:lnTo>
                        <a:pt x="1633" y="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2" name="Freeform 9"/>
                <p:cNvSpPr>
                  <a:spLocks/>
                </p:cNvSpPr>
                <p:nvPr/>
              </p:nvSpPr>
              <p:spPr bwMode="auto">
                <a:xfrm>
                  <a:off x="874" y="593"/>
                  <a:ext cx="237" cy="694"/>
                </a:xfrm>
                <a:custGeom>
                  <a:avLst/>
                  <a:gdLst>
                    <a:gd name="T0" fmla="*/ 473 w 475"/>
                    <a:gd name="T1" fmla="*/ 1287 h 1387"/>
                    <a:gd name="T2" fmla="*/ 471 w 475"/>
                    <a:gd name="T3" fmla="*/ 1303 h 1387"/>
                    <a:gd name="T4" fmla="*/ 465 w 475"/>
                    <a:gd name="T5" fmla="*/ 1320 h 1387"/>
                    <a:gd name="T6" fmla="*/ 457 w 475"/>
                    <a:gd name="T7" fmla="*/ 1333 h 1387"/>
                    <a:gd name="T8" fmla="*/ 448 w 475"/>
                    <a:gd name="T9" fmla="*/ 1347 h 1387"/>
                    <a:gd name="T10" fmla="*/ 438 w 475"/>
                    <a:gd name="T11" fmla="*/ 1358 h 1387"/>
                    <a:gd name="T12" fmla="*/ 425 w 475"/>
                    <a:gd name="T13" fmla="*/ 1368 h 1387"/>
                    <a:gd name="T14" fmla="*/ 411 w 475"/>
                    <a:gd name="T15" fmla="*/ 1378 h 1387"/>
                    <a:gd name="T16" fmla="*/ 396 w 475"/>
                    <a:gd name="T17" fmla="*/ 1383 h 1387"/>
                    <a:gd name="T18" fmla="*/ 379 w 475"/>
                    <a:gd name="T19" fmla="*/ 1387 h 1387"/>
                    <a:gd name="T20" fmla="*/ 361 w 475"/>
                    <a:gd name="T21" fmla="*/ 1387 h 1387"/>
                    <a:gd name="T22" fmla="*/ 100 w 475"/>
                    <a:gd name="T23" fmla="*/ 1387 h 1387"/>
                    <a:gd name="T24" fmla="*/ 85 w 475"/>
                    <a:gd name="T25" fmla="*/ 1383 h 1387"/>
                    <a:gd name="T26" fmla="*/ 69 w 475"/>
                    <a:gd name="T27" fmla="*/ 1379 h 1387"/>
                    <a:gd name="T28" fmla="*/ 54 w 475"/>
                    <a:gd name="T29" fmla="*/ 1372 h 1387"/>
                    <a:gd name="T30" fmla="*/ 41 w 475"/>
                    <a:gd name="T31" fmla="*/ 1362 h 1387"/>
                    <a:gd name="T32" fmla="*/ 29 w 475"/>
                    <a:gd name="T33" fmla="*/ 1351 h 1387"/>
                    <a:gd name="T34" fmla="*/ 19 w 475"/>
                    <a:gd name="T35" fmla="*/ 1339 h 1387"/>
                    <a:gd name="T36" fmla="*/ 12 w 475"/>
                    <a:gd name="T37" fmla="*/ 1324 h 1387"/>
                    <a:gd name="T38" fmla="*/ 4 w 475"/>
                    <a:gd name="T39" fmla="*/ 1308 h 1387"/>
                    <a:gd name="T40" fmla="*/ 2 w 475"/>
                    <a:gd name="T41" fmla="*/ 1293 h 1387"/>
                    <a:gd name="T42" fmla="*/ 0 w 475"/>
                    <a:gd name="T43" fmla="*/ 1276 h 1387"/>
                    <a:gd name="T44" fmla="*/ 0 w 475"/>
                    <a:gd name="T45" fmla="*/ 102 h 1387"/>
                    <a:gd name="T46" fmla="*/ 4 w 475"/>
                    <a:gd name="T47" fmla="*/ 85 h 1387"/>
                    <a:gd name="T48" fmla="*/ 8 w 475"/>
                    <a:gd name="T49" fmla="*/ 69 h 1387"/>
                    <a:gd name="T50" fmla="*/ 16 w 475"/>
                    <a:gd name="T51" fmla="*/ 56 h 1387"/>
                    <a:gd name="T52" fmla="*/ 25 w 475"/>
                    <a:gd name="T53" fmla="*/ 42 h 1387"/>
                    <a:gd name="T54" fmla="*/ 37 w 475"/>
                    <a:gd name="T55" fmla="*/ 31 h 1387"/>
                    <a:gd name="T56" fmla="*/ 50 w 475"/>
                    <a:gd name="T57" fmla="*/ 19 h 1387"/>
                    <a:gd name="T58" fmla="*/ 64 w 475"/>
                    <a:gd name="T59" fmla="*/ 12 h 1387"/>
                    <a:gd name="T60" fmla="*/ 79 w 475"/>
                    <a:gd name="T61" fmla="*/ 6 h 1387"/>
                    <a:gd name="T62" fmla="*/ 94 w 475"/>
                    <a:gd name="T63" fmla="*/ 2 h 1387"/>
                    <a:gd name="T64" fmla="*/ 112 w 475"/>
                    <a:gd name="T65" fmla="*/ 0 h 1387"/>
                    <a:gd name="T66" fmla="*/ 373 w 475"/>
                    <a:gd name="T67" fmla="*/ 2 h 1387"/>
                    <a:gd name="T68" fmla="*/ 390 w 475"/>
                    <a:gd name="T69" fmla="*/ 4 h 1387"/>
                    <a:gd name="T70" fmla="*/ 406 w 475"/>
                    <a:gd name="T71" fmla="*/ 10 h 1387"/>
                    <a:gd name="T72" fmla="*/ 421 w 475"/>
                    <a:gd name="T73" fmla="*/ 18 h 1387"/>
                    <a:gd name="T74" fmla="*/ 434 w 475"/>
                    <a:gd name="T75" fmla="*/ 27 h 1387"/>
                    <a:gd name="T76" fmla="*/ 446 w 475"/>
                    <a:gd name="T77" fmla="*/ 39 h 1387"/>
                    <a:gd name="T78" fmla="*/ 455 w 475"/>
                    <a:gd name="T79" fmla="*/ 50 h 1387"/>
                    <a:gd name="T80" fmla="*/ 463 w 475"/>
                    <a:gd name="T81" fmla="*/ 66 h 1387"/>
                    <a:gd name="T82" fmla="*/ 469 w 475"/>
                    <a:gd name="T83" fmla="*/ 79 h 1387"/>
                    <a:gd name="T84" fmla="*/ 473 w 475"/>
                    <a:gd name="T85" fmla="*/ 96 h 1387"/>
                    <a:gd name="T86" fmla="*/ 475 w 475"/>
                    <a:gd name="T87" fmla="*/ 114 h 1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75" h="1387">
                      <a:moveTo>
                        <a:pt x="475" y="1276"/>
                      </a:moveTo>
                      <a:lnTo>
                        <a:pt x="475" y="1281"/>
                      </a:lnTo>
                      <a:lnTo>
                        <a:pt x="473" y="1287"/>
                      </a:lnTo>
                      <a:lnTo>
                        <a:pt x="473" y="1293"/>
                      </a:lnTo>
                      <a:lnTo>
                        <a:pt x="473" y="1299"/>
                      </a:lnTo>
                      <a:lnTo>
                        <a:pt x="471" y="1303"/>
                      </a:lnTo>
                      <a:lnTo>
                        <a:pt x="469" y="1308"/>
                      </a:lnTo>
                      <a:lnTo>
                        <a:pt x="467" y="1314"/>
                      </a:lnTo>
                      <a:lnTo>
                        <a:pt x="465" y="1320"/>
                      </a:lnTo>
                      <a:lnTo>
                        <a:pt x="463" y="1324"/>
                      </a:lnTo>
                      <a:lnTo>
                        <a:pt x="461" y="1330"/>
                      </a:lnTo>
                      <a:lnTo>
                        <a:pt x="457" y="1333"/>
                      </a:lnTo>
                      <a:lnTo>
                        <a:pt x="455" y="1339"/>
                      </a:lnTo>
                      <a:lnTo>
                        <a:pt x="452" y="1343"/>
                      </a:lnTo>
                      <a:lnTo>
                        <a:pt x="448" y="1347"/>
                      </a:lnTo>
                      <a:lnTo>
                        <a:pt x="446" y="1351"/>
                      </a:lnTo>
                      <a:lnTo>
                        <a:pt x="442" y="1354"/>
                      </a:lnTo>
                      <a:lnTo>
                        <a:pt x="438" y="1358"/>
                      </a:lnTo>
                      <a:lnTo>
                        <a:pt x="434" y="1362"/>
                      </a:lnTo>
                      <a:lnTo>
                        <a:pt x="429" y="1366"/>
                      </a:lnTo>
                      <a:lnTo>
                        <a:pt x="425" y="1368"/>
                      </a:lnTo>
                      <a:lnTo>
                        <a:pt x="421" y="1372"/>
                      </a:lnTo>
                      <a:lnTo>
                        <a:pt x="415" y="1374"/>
                      </a:lnTo>
                      <a:lnTo>
                        <a:pt x="411" y="1378"/>
                      </a:lnTo>
                      <a:lnTo>
                        <a:pt x="406" y="1379"/>
                      </a:lnTo>
                      <a:lnTo>
                        <a:pt x="400" y="1381"/>
                      </a:lnTo>
                      <a:lnTo>
                        <a:pt x="396" y="1383"/>
                      </a:lnTo>
                      <a:lnTo>
                        <a:pt x="390" y="1383"/>
                      </a:lnTo>
                      <a:lnTo>
                        <a:pt x="384" y="1385"/>
                      </a:lnTo>
                      <a:lnTo>
                        <a:pt x="379" y="1387"/>
                      </a:lnTo>
                      <a:lnTo>
                        <a:pt x="373" y="1387"/>
                      </a:lnTo>
                      <a:lnTo>
                        <a:pt x="367" y="1387"/>
                      </a:lnTo>
                      <a:lnTo>
                        <a:pt x="361" y="1387"/>
                      </a:lnTo>
                      <a:lnTo>
                        <a:pt x="112" y="1387"/>
                      </a:lnTo>
                      <a:lnTo>
                        <a:pt x="106" y="1387"/>
                      </a:lnTo>
                      <a:lnTo>
                        <a:pt x="100" y="1387"/>
                      </a:lnTo>
                      <a:lnTo>
                        <a:pt x="94" y="1387"/>
                      </a:lnTo>
                      <a:lnTo>
                        <a:pt x="90" y="1385"/>
                      </a:lnTo>
                      <a:lnTo>
                        <a:pt x="85" y="1383"/>
                      </a:lnTo>
                      <a:lnTo>
                        <a:pt x="79" y="1383"/>
                      </a:lnTo>
                      <a:lnTo>
                        <a:pt x="73" y="1381"/>
                      </a:lnTo>
                      <a:lnTo>
                        <a:pt x="69" y="1379"/>
                      </a:lnTo>
                      <a:lnTo>
                        <a:pt x="64" y="1378"/>
                      </a:lnTo>
                      <a:lnTo>
                        <a:pt x="58" y="1374"/>
                      </a:lnTo>
                      <a:lnTo>
                        <a:pt x="54" y="1372"/>
                      </a:lnTo>
                      <a:lnTo>
                        <a:pt x="50" y="1368"/>
                      </a:lnTo>
                      <a:lnTo>
                        <a:pt x="44" y="1366"/>
                      </a:lnTo>
                      <a:lnTo>
                        <a:pt x="41" y="1362"/>
                      </a:lnTo>
                      <a:lnTo>
                        <a:pt x="37" y="1358"/>
                      </a:lnTo>
                      <a:lnTo>
                        <a:pt x="33" y="1354"/>
                      </a:lnTo>
                      <a:lnTo>
                        <a:pt x="29" y="1351"/>
                      </a:lnTo>
                      <a:lnTo>
                        <a:pt x="25" y="1347"/>
                      </a:lnTo>
                      <a:lnTo>
                        <a:pt x="21" y="1343"/>
                      </a:lnTo>
                      <a:lnTo>
                        <a:pt x="19" y="1339"/>
                      </a:lnTo>
                      <a:lnTo>
                        <a:pt x="16" y="1333"/>
                      </a:lnTo>
                      <a:lnTo>
                        <a:pt x="14" y="1330"/>
                      </a:lnTo>
                      <a:lnTo>
                        <a:pt x="12" y="1324"/>
                      </a:lnTo>
                      <a:lnTo>
                        <a:pt x="8" y="1320"/>
                      </a:lnTo>
                      <a:lnTo>
                        <a:pt x="6" y="1314"/>
                      </a:lnTo>
                      <a:lnTo>
                        <a:pt x="4" y="1308"/>
                      </a:lnTo>
                      <a:lnTo>
                        <a:pt x="4" y="1303"/>
                      </a:lnTo>
                      <a:lnTo>
                        <a:pt x="2" y="1299"/>
                      </a:lnTo>
                      <a:lnTo>
                        <a:pt x="2" y="1293"/>
                      </a:lnTo>
                      <a:lnTo>
                        <a:pt x="0" y="1287"/>
                      </a:lnTo>
                      <a:lnTo>
                        <a:pt x="0" y="1281"/>
                      </a:lnTo>
                      <a:lnTo>
                        <a:pt x="0" y="1276"/>
                      </a:lnTo>
                      <a:lnTo>
                        <a:pt x="0" y="114"/>
                      </a:lnTo>
                      <a:lnTo>
                        <a:pt x="0" y="108"/>
                      </a:lnTo>
                      <a:lnTo>
                        <a:pt x="0" y="102"/>
                      </a:lnTo>
                      <a:lnTo>
                        <a:pt x="2" y="96"/>
                      </a:lnTo>
                      <a:lnTo>
                        <a:pt x="2" y="91"/>
                      </a:lnTo>
                      <a:lnTo>
                        <a:pt x="4" y="85"/>
                      </a:lnTo>
                      <a:lnTo>
                        <a:pt x="4" y="79"/>
                      </a:lnTo>
                      <a:lnTo>
                        <a:pt x="6" y="75"/>
                      </a:lnTo>
                      <a:lnTo>
                        <a:pt x="8" y="69"/>
                      </a:lnTo>
                      <a:lnTo>
                        <a:pt x="12" y="66"/>
                      </a:lnTo>
                      <a:lnTo>
                        <a:pt x="14" y="60"/>
                      </a:lnTo>
                      <a:lnTo>
                        <a:pt x="16" y="56"/>
                      </a:lnTo>
                      <a:lnTo>
                        <a:pt x="19" y="50"/>
                      </a:lnTo>
                      <a:lnTo>
                        <a:pt x="21" y="46"/>
                      </a:lnTo>
                      <a:lnTo>
                        <a:pt x="25" y="42"/>
                      </a:lnTo>
                      <a:lnTo>
                        <a:pt x="29" y="39"/>
                      </a:lnTo>
                      <a:lnTo>
                        <a:pt x="33" y="35"/>
                      </a:lnTo>
                      <a:lnTo>
                        <a:pt x="37" y="31"/>
                      </a:lnTo>
                      <a:lnTo>
                        <a:pt x="41" y="27"/>
                      </a:lnTo>
                      <a:lnTo>
                        <a:pt x="44" y="23"/>
                      </a:lnTo>
                      <a:lnTo>
                        <a:pt x="50" y="19"/>
                      </a:lnTo>
                      <a:lnTo>
                        <a:pt x="54" y="18"/>
                      </a:lnTo>
                      <a:lnTo>
                        <a:pt x="58" y="14"/>
                      </a:lnTo>
                      <a:lnTo>
                        <a:pt x="64" y="12"/>
                      </a:lnTo>
                      <a:lnTo>
                        <a:pt x="69" y="10"/>
                      </a:lnTo>
                      <a:lnTo>
                        <a:pt x="73" y="8"/>
                      </a:lnTo>
                      <a:lnTo>
                        <a:pt x="79" y="6"/>
                      </a:lnTo>
                      <a:lnTo>
                        <a:pt x="85" y="4"/>
                      </a:lnTo>
                      <a:lnTo>
                        <a:pt x="90" y="4"/>
                      </a:lnTo>
                      <a:lnTo>
                        <a:pt x="94" y="2"/>
                      </a:lnTo>
                      <a:lnTo>
                        <a:pt x="100" y="2"/>
                      </a:lnTo>
                      <a:lnTo>
                        <a:pt x="106" y="0"/>
                      </a:lnTo>
                      <a:lnTo>
                        <a:pt x="112" y="0"/>
                      </a:lnTo>
                      <a:lnTo>
                        <a:pt x="361" y="0"/>
                      </a:lnTo>
                      <a:lnTo>
                        <a:pt x="367" y="0"/>
                      </a:lnTo>
                      <a:lnTo>
                        <a:pt x="373" y="2"/>
                      </a:lnTo>
                      <a:lnTo>
                        <a:pt x="379" y="2"/>
                      </a:lnTo>
                      <a:lnTo>
                        <a:pt x="384" y="4"/>
                      </a:lnTo>
                      <a:lnTo>
                        <a:pt x="390" y="4"/>
                      </a:lnTo>
                      <a:lnTo>
                        <a:pt x="396" y="6"/>
                      </a:lnTo>
                      <a:lnTo>
                        <a:pt x="400" y="8"/>
                      </a:lnTo>
                      <a:lnTo>
                        <a:pt x="406" y="10"/>
                      </a:lnTo>
                      <a:lnTo>
                        <a:pt x="411" y="12"/>
                      </a:lnTo>
                      <a:lnTo>
                        <a:pt x="415" y="14"/>
                      </a:lnTo>
                      <a:lnTo>
                        <a:pt x="421" y="18"/>
                      </a:lnTo>
                      <a:lnTo>
                        <a:pt x="425" y="19"/>
                      </a:lnTo>
                      <a:lnTo>
                        <a:pt x="429" y="23"/>
                      </a:lnTo>
                      <a:lnTo>
                        <a:pt x="434" y="27"/>
                      </a:lnTo>
                      <a:lnTo>
                        <a:pt x="438" y="31"/>
                      </a:lnTo>
                      <a:lnTo>
                        <a:pt x="442" y="35"/>
                      </a:lnTo>
                      <a:lnTo>
                        <a:pt x="446" y="39"/>
                      </a:lnTo>
                      <a:lnTo>
                        <a:pt x="448" y="42"/>
                      </a:lnTo>
                      <a:lnTo>
                        <a:pt x="452" y="46"/>
                      </a:lnTo>
                      <a:lnTo>
                        <a:pt x="455" y="50"/>
                      </a:lnTo>
                      <a:lnTo>
                        <a:pt x="457" y="56"/>
                      </a:lnTo>
                      <a:lnTo>
                        <a:pt x="461" y="60"/>
                      </a:lnTo>
                      <a:lnTo>
                        <a:pt x="463" y="66"/>
                      </a:lnTo>
                      <a:lnTo>
                        <a:pt x="465" y="69"/>
                      </a:lnTo>
                      <a:lnTo>
                        <a:pt x="467" y="75"/>
                      </a:lnTo>
                      <a:lnTo>
                        <a:pt x="469" y="79"/>
                      </a:lnTo>
                      <a:lnTo>
                        <a:pt x="471" y="85"/>
                      </a:lnTo>
                      <a:lnTo>
                        <a:pt x="473" y="91"/>
                      </a:lnTo>
                      <a:lnTo>
                        <a:pt x="473" y="96"/>
                      </a:lnTo>
                      <a:lnTo>
                        <a:pt x="473" y="102"/>
                      </a:lnTo>
                      <a:lnTo>
                        <a:pt x="475" y="108"/>
                      </a:lnTo>
                      <a:lnTo>
                        <a:pt x="475" y="114"/>
                      </a:lnTo>
                      <a:lnTo>
                        <a:pt x="475" y="12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991727" y="2203055"/>
                <a:ext cx="590166" cy="535417"/>
                <a:chOff x="1000776" y="2203055"/>
                <a:chExt cx="590166" cy="535417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000776" y="2203055"/>
                  <a:ext cx="590166" cy="535417"/>
                </a:xfrm>
                <a:prstGeom prst="ellipse">
                  <a:avLst/>
                </a:prstGeom>
                <a:solidFill>
                  <a:srgbClr val="008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80" name="Group 79"/>
                <p:cNvGrpSpPr/>
                <p:nvPr/>
              </p:nvGrpSpPr>
              <p:grpSpPr>
                <a:xfrm>
                  <a:off x="1108823" y="2317114"/>
                  <a:ext cx="374073" cy="307297"/>
                  <a:chOff x="5919788" y="2554288"/>
                  <a:chExt cx="623887" cy="533400"/>
                </a:xfrm>
                <a:solidFill>
                  <a:schemeClr val="bg1"/>
                </a:solidFill>
              </p:grpSpPr>
              <p:sp>
                <p:nvSpPr>
                  <p:cNvPr id="81" name="Freeform 89"/>
                  <p:cNvSpPr>
                    <a:spLocks/>
                  </p:cNvSpPr>
                  <p:nvPr/>
                </p:nvSpPr>
                <p:spPr bwMode="auto">
                  <a:xfrm>
                    <a:off x="5919788" y="2554288"/>
                    <a:ext cx="487362" cy="438150"/>
                  </a:xfrm>
                  <a:custGeom>
                    <a:avLst/>
                    <a:gdLst>
                      <a:gd name="T0" fmla="*/ 136 w 614"/>
                      <a:gd name="T1" fmla="*/ 553 h 553"/>
                      <a:gd name="T2" fmla="*/ 271 w 614"/>
                      <a:gd name="T3" fmla="*/ 343 h 553"/>
                      <a:gd name="T4" fmla="*/ 205 w 614"/>
                      <a:gd name="T5" fmla="*/ 343 h 553"/>
                      <a:gd name="T6" fmla="*/ 205 w 614"/>
                      <a:gd name="T7" fmla="*/ 343 h 553"/>
                      <a:gd name="T8" fmla="*/ 205 w 614"/>
                      <a:gd name="T9" fmla="*/ 335 h 553"/>
                      <a:gd name="T10" fmla="*/ 205 w 614"/>
                      <a:gd name="T11" fmla="*/ 335 h 553"/>
                      <a:gd name="T12" fmla="*/ 207 w 614"/>
                      <a:gd name="T13" fmla="*/ 316 h 553"/>
                      <a:gd name="T14" fmla="*/ 210 w 614"/>
                      <a:gd name="T15" fmla="*/ 297 h 553"/>
                      <a:gd name="T16" fmla="*/ 214 w 614"/>
                      <a:gd name="T17" fmla="*/ 278 h 553"/>
                      <a:gd name="T18" fmla="*/ 220 w 614"/>
                      <a:gd name="T19" fmla="*/ 261 h 553"/>
                      <a:gd name="T20" fmla="*/ 228 w 614"/>
                      <a:gd name="T21" fmla="*/ 243 h 553"/>
                      <a:gd name="T22" fmla="*/ 238 w 614"/>
                      <a:gd name="T23" fmla="*/ 228 h 553"/>
                      <a:gd name="T24" fmla="*/ 249 w 614"/>
                      <a:gd name="T25" fmla="*/ 213 h 553"/>
                      <a:gd name="T26" fmla="*/ 261 w 614"/>
                      <a:gd name="T27" fmla="*/ 199 h 553"/>
                      <a:gd name="T28" fmla="*/ 274 w 614"/>
                      <a:gd name="T29" fmla="*/ 187 h 553"/>
                      <a:gd name="T30" fmla="*/ 289 w 614"/>
                      <a:gd name="T31" fmla="*/ 175 h 553"/>
                      <a:gd name="T32" fmla="*/ 304 w 614"/>
                      <a:gd name="T33" fmla="*/ 166 h 553"/>
                      <a:gd name="T34" fmla="*/ 320 w 614"/>
                      <a:gd name="T35" fmla="*/ 157 h 553"/>
                      <a:gd name="T36" fmla="*/ 338 w 614"/>
                      <a:gd name="T37" fmla="*/ 151 h 553"/>
                      <a:gd name="T38" fmla="*/ 356 w 614"/>
                      <a:gd name="T39" fmla="*/ 146 h 553"/>
                      <a:gd name="T40" fmla="*/ 374 w 614"/>
                      <a:gd name="T41" fmla="*/ 143 h 553"/>
                      <a:gd name="T42" fmla="*/ 394 w 614"/>
                      <a:gd name="T43" fmla="*/ 142 h 553"/>
                      <a:gd name="T44" fmla="*/ 394 w 614"/>
                      <a:gd name="T45" fmla="*/ 142 h 553"/>
                      <a:gd name="T46" fmla="*/ 415 w 614"/>
                      <a:gd name="T47" fmla="*/ 143 h 553"/>
                      <a:gd name="T48" fmla="*/ 434 w 614"/>
                      <a:gd name="T49" fmla="*/ 146 h 553"/>
                      <a:gd name="T50" fmla="*/ 454 w 614"/>
                      <a:gd name="T51" fmla="*/ 153 h 553"/>
                      <a:gd name="T52" fmla="*/ 473 w 614"/>
                      <a:gd name="T53" fmla="*/ 160 h 553"/>
                      <a:gd name="T54" fmla="*/ 491 w 614"/>
                      <a:gd name="T55" fmla="*/ 171 h 553"/>
                      <a:gd name="T56" fmla="*/ 508 w 614"/>
                      <a:gd name="T57" fmla="*/ 181 h 553"/>
                      <a:gd name="T58" fmla="*/ 523 w 614"/>
                      <a:gd name="T59" fmla="*/ 195 h 553"/>
                      <a:gd name="T60" fmla="*/ 536 w 614"/>
                      <a:gd name="T61" fmla="*/ 210 h 553"/>
                      <a:gd name="T62" fmla="*/ 614 w 614"/>
                      <a:gd name="T63" fmla="*/ 88 h 553"/>
                      <a:gd name="T64" fmla="*/ 614 w 614"/>
                      <a:gd name="T65" fmla="*/ 88 h 553"/>
                      <a:gd name="T66" fmla="*/ 591 w 614"/>
                      <a:gd name="T67" fmla="*/ 68 h 553"/>
                      <a:gd name="T68" fmla="*/ 567 w 614"/>
                      <a:gd name="T69" fmla="*/ 51 h 553"/>
                      <a:gd name="T70" fmla="*/ 540 w 614"/>
                      <a:gd name="T71" fmla="*/ 36 h 553"/>
                      <a:gd name="T72" fmla="*/ 514 w 614"/>
                      <a:gd name="T73" fmla="*/ 23 h 553"/>
                      <a:gd name="T74" fmla="*/ 485 w 614"/>
                      <a:gd name="T75" fmla="*/ 14 h 553"/>
                      <a:gd name="T76" fmla="*/ 455 w 614"/>
                      <a:gd name="T77" fmla="*/ 6 h 553"/>
                      <a:gd name="T78" fmla="*/ 425 w 614"/>
                      <a:gd name="T79" fmla="*/ 2 h 553"/>
                      <a:gd name="T80" fmla="*/ 394 w 614"/>
                      <a:gd name="T81" fmla="*/ 0 h 553"/>
                      <a:gd name="T82" fmla="*/ 394 w 614"/>
                      <a:gd name="T83" fmla="*/ 0 h 553"/>
                      <a:gd name="T84" fmla="*/ 361 w 614"/>
                      <a:gd name="T85" fmla="*/ 2 h 553"/>
                      <a:gd name="T86" fmla="*/ 328 w 614"/>
                      <a:gd name="T87" fmla="*/ 6 h 553"/>
                      <a:gd name="T88" fmla="*/ 296 w 614"/>
                      <a:gd name="T89" fmla="*/ 15 h 553"/>
                      <a:gd name="T90" fmla="*/ 266 w 614"/>
                      <a:gd name="T91" fmla="*/ 26 h 553"/>
                      <a:gd name="T92" fmla="*/ 238 w 614"/>
                      <a:gd name="T93" fmla="*/ 41 h 553"/>
                      <a:gd name="T94" fmla="*/ 211 w 614"/>
                      <a:gd name="T95" fmla="*/ 57 h 553"/>
                      <a:gd name="T96" fmla="*/ 186 w 614"/>
                      <a:gd name="T97" fmla="*/ 77 h 553"/>
                      <a:gd name="T98" fmla="*/ 162 w 614"/>
                      <a:gd name="T99" fmla="*/ 98 h 553"/>
                      <a:gd name="T100" fmla="*/ 141 w 614"/>
                      <a:gd name="T101" fmla="*/ 122 h 553"/>
                      <a:gd name="T102" fmla="*/ 123 w 614"/>
                      <a:gd name="T103" fmla="*/ 148 h 553"/>
                      <a:gd name="T104" fmla="*/ 106 w 614"/>
                      <a:gd name="T105" fmla="*/ 175 h 553"/>
                      <a:gd name="T106" fmla="*/ 91 w 614"/>
                      <a:gd name="T107" fmla="*/ 205 h 553"/>
                      <a:gd name="T108" fmla="*/ 81 w 614"/>
                      <a:gd name="T109" fmla="*/ 236 h 553"/>
                      <a:gd name="T110" fmla="*/ 73 w 614"/>
                      <a:gd name="T111" fmla="*/ 269 h 553"/>
                      <a:gd name="T112" fmla="*/ 67 w 614"/>
                      <a:gd name="T113" fmla="*/ 302 h 553"/>
                      <a:gd name="T114" fmla="*/ 66 w 614"/>
                      <a:gd name="T115" fmla="*/ 335 h 553"/>
                      <a:gd name="T116" fmla="*/ 66 w 614"/>
                      <a:gd name="T117" fmla="*/ 335 h 553"/>
                      <a:gd name="T118" fmla="*/ 66 w 614"/>
                      <a:gd name="T119" fmla="*/ 343 h 553"/>
                      <a:gd name="T120" fmla="*/ 0 w 614"/>
                      <a:gd name="T121" fmla="*/ 343 h 553"/>
                      <a:gd name="T122" fmla="*/ 136 w 614"/>
                      <a:gd name="T123" fmla="*/ 553 h 5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614" h="553">
                        <a:moveTo>
                          <a:pt x="136" y="553"/>
                        </a:moveTo>
                        <a:lnTo>
                          <a:pt x="271" y="343"/>
                        </a:lnTo>
                        <a:lnTo>
                          <a:pt x="205" y="343"/>
                        </a:lnTo>
                        <a:lnTo>
                          <a:pt x="205" y="343"/>
                        </a:lnTo>
                        <a:lnTo>
                          <a:pt x="205" y="335"/>
                        </a:lnTo>
                        <a:lnTo>
                          <a:pt x="205" y="335"/>
                        </a:lnTo>
                        <a:lnTo>
                          <a:pt x="207" y="316"/>
                        </a:lnTo>
                        <a:lnTo>
                          <a:pt x="210" y="297"/>
                        </a:lnTo>
                        <a:lnTo>
                          <a:pt x="214" y="278"/>
                        </a:lnTo>
                        <a:lnTo>
                          <a:pt x="220" y="261"/>
                        </a:lnTo>
                        <a:lnTo>
                          <a:pt x="228" y="243"/>
                        </a:lnTo>
                        <a:lnTo>
                          <a:pt x="238" y="228"/>
                        </a:lnTo>
                        <a:lnTo>
                          <a:pt x="249" y="213"/>
                        </a:lnTo>
                        <a:lnTo>
                          <a:pt x="261" y="199"/>
                        </a:lnTo>
                        <a:lnTo>
                          <a:pt x="274" y="187"/>
                        </a:lnTo>
                        <a:lnTo>
                          <a:pt x="289" y="175"/>
                        </a:lnTo>
                        <a:lnTo>
                          <a:pt x="304" y="166"/>
                        </a:lnTo>
                        <a:lnTo>
                          <a:pt x="320" y="157"/>
                        </a:lnTo>
                        <a:lnTo>
                          <a:pt x="338" y="151"/>
                        </a:lnTo>
                        <a:lnTo>
                          <a:pt x="356" y="146"/>
                        </a:lnTo>
                        <a:lnTo>
                          <a:pt x="374" y="143"/>
                        </a:lnTo>
                        <a:lnTo>
                          <a:pt x="394" y="142"/>
                        </a:lnTo>
                        <a:lnTo>
                          <a:pt x="394" y="142"/>
                        </a:lnTo>
                        <a:lnTo>
                          <a:pt x="415" y="143"/>
                        </a:lnTo>
                        <a:lnTo>
                          <a:pt x="434" y="146"/>
                        </a:lnTo>
                        <a:lnTo>
                          <a:pt x="454" y="153"/>
                        </a:lnTo>
                        <a:lnTo>
                          <a:pt x="473" y="160"/>
                        </a:lnTo>
                        <a:lnTo>
                          <a:pt x="491" y="171"/>
                        </a:lnTo>
                        <a:lnTo>
                          <a:pt x="508" y="181"/>
                        </a:lnTo>
                        <a:lnTo>
                          <a:pt x="523" y="195"/>
                        </a:lnTo>
                        <a:lnTo>
                          <a:pt x="536" y="210"/>
                        </a:lnTo>
                        <a:lnTo>
                          <a:pt x="614" y="88"/>
                        </a:lnTo>
                        <a:lnTo>
                          <a:pt x="614" y="88"/>
                        </a:lnTo>
                        <a:lnTo>
                          <a:pt x="591" y="68"/>
                        </a:lnTo>
                        <a:lnTo>
                          <a:pt x="567" y="51"/>
                        </a:lnTo>
                        <a:lnTo>
                          <a:pt x="540" y="36"/>
                        </a:lnTo>
                        <a:lnTo>
                          <a:pt x="514" y="23"/>
                        </a:lnTo>
                        <a:lnTo>
                          <a:pt x="485" y="14"/>
                        </a:lnTo>
                        <a:lnTo>
                          <a:pt x="455" y="6"/>
                        </a:lnTo>
                        <a:lnTo>
                          <a:pt x="425" y="2"/>
                        </a:lnTo>
                        <a:lnTo>
                          <a:pt x="394" y="0"/>
                        </a:lnTo>
                        <a:lnTo>
                          <a:pt x="394" y="0"/>
                        </a:lnTo>
                        <a:lnTo>
                          <a:pt x="361" y="2"/>
                        </a:lnTo>
                        <a:lnTo>
                          <a:pt x="328" y="6"/>
                        </a:lnTo>
                        <a:lnTo>
                          <a:pt x="296" y="15"/>
                        </a:lnTo>
                        <a:lnTo>
                          <a:pt x="266" y="26"/>
                        </a:lnTo>
                        <a:lnTo>
                          <a:pt x="238" y="41"/>
                        </a:lnTo>
                        <a:lnTo>
                          <a:pt x="211" y="57"/>
                        </a:lnTo>
                        <a:lnTo>
                          <a:pt x="186" y="77"/>
                        </a:lnTo>
                        <a:lnTo>
                          <a:pt x="162" y="98"/>
                        </a:lnTo>
                        <a:lnTo>
                          <a:pt x="141" y="122"/>
                        </a:lnTo>
                        <a:lnTo>
                          <a:pt x="123" y="148"/>
                        </a:lnTo>
                        <a:lnTo>
                          <a:pt x="106" y="175"/>
                        </a:lnTo>
                        <a:lnTo>
                          <a:pt x="91" y="205"/>
                        </a:lnTo>
                        <a:lnTo>
                          <a:pt x="81" y="236"/>
                        </a:lnTo>
                        <a:lnTo>
                          <a:pt x="73" y="269"/>
                        </a:lnTo>
                        <a:lnTo>
                          <a:pt x="67" y="302"/>
                        </a:lnTo>
                        <a:lnTo>
                          <a:pt x="66" y="335"/>
                        </a:lnTo>
                        <a:lnTo>
                          <a:pt x="66" y="335"/>
                        </a:lnTo>
                        <a:lnTo>
                          <a:pt x="66" y="343"/>
                        </a:lnTo>
                        <a:lnTo>
                          <a:pt x="0" y="343"/>
                        </a:lnTo>
                        <a:lnTo>
                          <a:pt x="136" y="55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kern="0" dirty="0">
                      <a:solidFill>
                        <a:srgbClr val="002776"/>
                      </a:solidFill>
                    </a:endParaRPr>
                  </a:p>
                </p:txBody>
              </p:sp>
              <p:sp>
                <p:nvSpPr>
                  <p:cNvPr id="82" name="Freeform 90"/>
                  <p:cNvSpPr>
                    <a:spLocks/>
                  </p:cNvSpPr>
                  <p:nvPr/>
                </p:nvSpPr>
                <p:spPr bwMode="auto">
                  <a:xfrm>
                    <a:off x="6061075" y="2662238"/>
                    <a:ext cx="482600" cy="425450"/>
                  </a:xfrm>
                  <a:custGeom>
                    <a:avLst/>
                    <a:gdLst>
                      <a:gd name="T0" fmla="*/ 472 w 608"/>
                      <a:gd name="T1" fmla="*/ 0 h 536"/>
                      <a:gd name="T2" fmla="*/ 336 w 608"/>
                      <a:gd name="T3" fmla="*/ 211 h 536"/>
                      <a:gd name="T4" fmla="*/ 404 w 608"/>
                      <a:gd name="T5" fmla="*/ 211 h 536"/>
                      <a:gd name="T6" fmla="*/ 404 w 608"/>
                      <a:gd name="T7" fmla="*/ 211 h 536"/>
                      <a:gd name="T8" fmla="*/ 401 w 608"/>
                      <a:gd name="T9" fmla="*/ 229 h 536"/>
                      <a:gd name="T10" fmla="*/ 398 w 608"/>
                      <a:gd name="T11" fmla="*/ 248 h 536"/>
                      <a:gd name="T12" fmla="*/ 392 w 608"/>
                      <a:gd name="T13" fmla="*/ 266 h 536"/>
                      <a:gd name="T14" fmla="*/ 386 w 608"/>
                      <a:gd name="T15" fmla="*/ 282 h 536"/>
                      <a:gd name="T16" fmla="*/ 377 w 608"/>
                      <a:gd name="T17" fmla="*/ 297 h 536"/>
                      <a:gd name="T18" fmla="*/ 368 w 608"/>
                      <a:gd name="T19" fmla="*/ 313 h 536"/>
                      <a:gd name="T20" fmla="*/ 358 w 608"/>
                      <a:gd name="T21" fmla="*/ 328 h 536"/>
                      <a:gd name="T22" fmla="*/ 345 w 608"/>
                      <a:gd name="T23" fmla="*/ 340 h 536"/>
                      <a:gd name="T24" fmla="*/ 333 w 608"/>
                      <a:gd name="T25" fmla="*/ 352 h 536"/>
                      <a:gd name="T26" fmla="*/ 318 w 608"/>
                      <a:gd name="T27" fmla="*/ 362 h 536"/>
                      <a:gd name="T28" fmla="*/ 303 w 608"/>
                      <a:gd name="T29" fmla="*/ 371 h 536"/>
                      <a:gd name="T30" fmla="*/ 286 w 608"/>
                      <a:gd name="T31" fmla="*/ 379 h 536"/>
                      <a:gd name="T32" fmla="*/ 270 w 608"/>
                      <a:gd name="T33" fmla="*/ 385 h 536"/>
                      <a:gd name="T34" fmla="*/ 252 w 608"/>
                      <a:gd name="T35" fmla="*/ 390 h 536"/>
                      <a:gd name="T36" fmla="*/ 234 w 608"/>
                      <a:gd name="T37" fmla="*/ 393 h 536"/>
                      <a:gd name="T38" fmla="*/ 216 w 608"/>
                      <a:gd name="T39" fmla="*/ 393 h 536"/>
                      <a:gd name="T40" fmla="*/ 216 w 608"/>
                      <a:gd name="T41" fmla="*/ 393 h 536"/>
                      <a:gd name="T42" fmla="*/ 195 w 608"/>
                      <a:gd name="T43" fmla="*/ 393 h 536"/>
                      <a:gd name="T44" fmla="*/ 175 w 608"/>
                      <a:gd name="T45" fmla="*/ 390 h 536"/>
                      <a:gd name="T46" fmla="*/ 157 w 608"/>
                      <a:gd name="T47" fmla="*/ 383 h 536"/>
                      <a:gd name="T48" fmla="*/ 139 w 608"/>
                      <a:gd name="T49" fmla="*/ 376 h 536"/>
                      <a:gd name="T50" fmla="*/ 123 w 608"/>
                      <a:gd name="T51" fmla="*/ 368 h 536"/>
                      <a:gd name="T52" fmla="*/ 106 w 608"/>
                      <a:gd name="T53" fmla="*/ 358 h 536"/>
                      <a:gd name="T54" fmla="*/ 91 w 608"/>
                      <a:gd name="T55" fmla="*/ 346 h 536"/>
                      <a:gd name="T56" fmla="*/ 78 w 608"/>
                      <a:gd name="T57" fmla="*/ 332 h 536"/>
                      <a:gd name="T58" fmla="*/ 0 w 608"/>
                      <a:gd name="T59" fmla="*/ 453 h 536"/>
                      <a:gd name="T60" fmla="*/ 0 w 608"/>
                      <a:gd name="T61" fmla="*/ 453 h 536"/>
                      <a:gd name="T62" fmla="*/ 23 w 608"/>
                      <a:gd name="T63" fmla="*/ 471 h 536"/>
                      <a:gd name="T64" fmla="*/ 47 w 608"/>
                      <a:gd name="T65" fmla="*/ 488 h 536"/>
                      <a:gd name="T66" fmla="*/ 72 w 608"/>
                      <a:gd name="T67" fmla="*/ 501 h 536"/>
                      <a:gd name="T68" fmla="*/ 99 w 608"/>
                      <a:gd name="T69" fmla="*/ 513 h 536"/>
                      <a:gd name="T70" fmla="*/ 126 w 608"/>
                      <a:gd name="T71" fmla="*/ 524 h 536"/>
                      <a:gd name="T72" fmla="*/ 156 w 608"/>
                      <a:gd name="T73" fmla="*/ 530 h 536"/>
                      <a:gd name="T74" fmla="*/ 186 w 608"/>
                      <a:gd name="T75" fmla="*/ 534 h 536"/>
                      <a:gd name="T76" fmla="*/ 216 w 608"/>
                      <a:gd name="T77" fmla="*/ 536 h 536"/>
                      <a:gd name="T78" fmla="*/ 216 w 608"/>
                      <a:gd name="T79" fmla="*/ 536 h 536"/>
                      <a:gd name="T80" fmla="*/ 249 w 608"/>
                      <a:gd name="T81" fmla="*/ 534 h 536"/>
                      <a:gd name="T82" fmla="*/ 280 w 608"/>
                      <a:gd name="T83" fmla="*/ 530 h 536"/>
                      <a:gd name="T84" fmla="*/ 312 w 608"/>
                      <a:gd name="T85" fmla="*/ 521 h 536"/>
                      <a:gd name="T86" fmla="*/ 340 w 608"/>
                      <a:gd name="T87" fmla="*/ 510 h 536"/>
                      <a:gd name="T88" fmla="*/ 368 w 608"/>
                      <a:gd name="T89" fmla="*/ 497 h 536"/>
                      <a:gd name="T90" fmla="*/ 395 w 608"/>
                      <a:gd name="T91" fmla="*/ 480 h 536"/>
                      <a:gd name="T92" fmla="*/ 421 w 608"/>
                      <a:gd name="T93" fmla="*/ 462 h 536"/>
                      <a:gd name="T94" fmla="*/ 443 w 608"/>
                      <a:gd name="T95" fmla="*/ 441 h 536"/>
                      <a:gd name="T96" fmla="*/ 464 w 608"/>
                      <a:gd name="T97" fmla="*/ 418 h 536"/>
                      <a:gd name="T98" fmla="*/ 484 w 608"/>
                      <a:gd name="T99" fmla="*/ 393 h 536"/>
                      <a:gd name="T100" fmla="*/ 500 w 608"/>
                      <a:gd name="T101" fmla="*/ 365 h 536"/>
                      <a:gd name="T102" fmla="*/ 514 w 608"/>
                      <a:gd name="T103" fmla="*/ 338 h 536"/>
                      <a:gd name="T104" fmla="*/ 526 w 608"/>
                      <a:gd name="T105" fmla="*/ 308 h 536"/>
                      <a:gd name="T106" fmla="*/ 535 w 608"/>
                      <a:gd name="T107" fmla="*/ 276 h 536"/>
                      <a:gd name="T108" fmla="*/ 541 w 608"/>
                      <a:gd name="T109" fmla="*/ 245 h 536"/>
                      <a:gd name="T110" fmla="*/ 542 w 608"/>
                      <a:gd name="T111" fmla="*/ 211 h 536"/>
                      <a:gd name="T112" fmla="*/ 608 w 608"/>
                      <a:gd name="T113" fmla="*/ 211 h 536"/>
                      <a:gd name="T114" fmla="*/ 472 w 608"/>
                      <a:gd name="T115" fmla="*/ 0 h 5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608" h="536">
                        <a:moveTo>
                          <a:pt x="472" y="0"/>
                        </a:moveTo>
                        <a:lnTo>
                          <a:pt x="336" y="211"/>
                        </a:lnTo>
                        <a:lnTo>
                          <a:pt x="404" y="211"/>
                        </a:lnTo>
                        <a:lnTo>
                          <a:pt x="404" y="211"/>
                        </a:lnTo>
                        <a:lnTo>
                          <a:pt x="401" y="229"/>
                        </a:lnTo>
                        <a:lnTo>
                          <a:pt x="398" y="248"/>
                        </a:lnTo>
                        <a:lnTo>
                          <a:pt x="392" y="266"/>
                        </a:lnTo>
                        <a:lnTo>
                          <a:pt x="386" y="282"/>
                        </a:lnTo>
                        <a:lnTo>
                          <a:pt x="377" y="297"/>
                        </a:lnTo>
                        <a:lnTo>
                          <a:pt x="368" y="313"/>
                        </a:lnTo>
                        <a:lnTo>
                          <a:pt x="358" y="328"/>
                        </a:lnTo>
                        <a:lnTo>
                          <a:pt x="345" y="340"/>
                        </a:lnTo>
                        <a:lnTo>
                          <a:pt x="333" y="352"/>
                        </a:lnTo>
                        <a:lnTo>
                          <a:pt x="318" y="362"/>
                        </a:lnTo>
                        <a:lnTo>
                          <a:pt x="303" y="371"/>
                        </a:lnTo>
                        <a:lnTo>
                          <a:pt x="286" y="379"/>
                        </a:lnTo>
                        <a:lnTo>
                          <a:pt x="270" y="385"/>
                        </a:lnTo>
                        <a:lnTo>
                          <a:pt x="252" y="390"/>
                        </a:lnTo>
                        <a:lnTo>
                          <a:pt x="234" y="393"/>
                        </a:lnTo>
                        <a:lnTo>
                          <a:pt x="216" y="393"/>
                        </a:lnTo>
                        <a:lnTo>
                          <a:pt x="216" y="393"/>
                        </a:lnTo>
                        <a:lnTo>
                          <a:pt x="195" y="393"/>
                        </a:lnTo>
                        <a:lnTo>
                          <a:pt x="175" y="390"/>
                        </a:lnTo>
                        <a:lnTo>
                          <a:pt x="157" y="383"/>
                        </a:lnTo>
                        <a:lnTo>
                          <a:pt x="139" y="376"/>
                        </a:lnTo>
                        <a:lnTo>
                          <a:pt x="123" y="368"/>
                        </a:lnTo>
                        <a:lnTo>
                          <a:pt x="106" y="358"/>
                        </a:lnTo>
                        <a:lnTo>
                          <a:pt x="91" y="346"/>
                        </a:lnTo>
                        <a:lnTo>
                          <a:pt x="78" y="332"/>
                        </a:lnTo>
                        <a:lnTo>
                          <a:pt x="0" y="453"/>
                        </a:lnTo>
                        <a:lnTo>
                          <a:pt x="0" y="453"/>
                        </a:lnTo>
                        <a:lnTo>
                          <a:pt x="23" y="471"/>
                        </a:lnTo>
                        <a:lnTo>
                          <a:pt x="47" y="488"/>
                        </a:lnTo>
                        <a:lnTo>
                          <a:pt x="72" y="501"/>
                        </a:lnTo>
                        <a:lnTo>
                          <a:pt x="99" y="513"/>
                        </a:lnTo>
                        <a:lnTo>
                          <a:pt x="126" y="524"/>
                        </a:lnTo>
                        <a:lnTo>
                          <a:pt x="156" y="530"/>
                        </a:lnTo>
                        <a:lnTo>
                          <a:pt x="186" y="534"/>
                        </a:lnTo>
                        <a:lnTo>
                          <a:pt x="216" y="536"/>
                        </a:lnTo>
                        <a:lnTo>
                          <a:pt x="216" y="536"/>
                        </a:lnTo>
                        <a:lnTo>
                          <a:pt x="249" y="534"/>
                        </a:lnTo>
                        <a:lnTo>
                          <a:pt x="280" y="530"/>
                        </a:lnTo>
                        <a:lnTo>
                          <a:pt x="312" y="521"/>
                        </a:lnTo>
                        <a:lnTo>
                          <a:pt x="340" y="510"/>
                        </a:lnTo>
                        <a:lnTo>
                          <a:pt x="368" y="497"/>
                        </a:lnTo>
                        <a:lnTo>
                          <a:pt x="395" y="480"/>
                        </a:lnTo>
                        <a:lnTo>
                          <a:pt x="421" y="462"/>
                        </a:lnTo>
                        <a:lnTo>
                          <a:pt x="443" y="441"/>
                        </a:lnTo>
                        <a:lnTo>
                          <a:pt x="464" y="418"/>
                        </a:lnTo>
                        <a:lnTo>
                          <a:pt x="484" y="393"/>
                        </a:lnTo>
                        <a:lnTo>
                          <a:pt x="500" y="365"/>
                        </a:lnTo>
                        <a:lnTo>
                          <a:pt x="514" y="338"/>
                        </a:lnTo>
                        <a:lnTo>
                          <a:pt x="526" y="308"/>
                        </a:lnTo>
                        <a:lnTo>
                          <a:pt x="535" y="276"/>
                        </a:lnTo>
                        <a:lnTo>
                          <a:pt x="541" y="245"/>
                        </a:lnTo>
                        <a:lnTo>
                          <a:pt x="542" y="211"/>
                        </a:lnTo>
                        <a:lnTo>
                          <a:pt x="608" y="211"/>
                        </a:lnTo>
                        <a:lnTo>
                          <a:pt x="47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kern="0" dirty="0">
                      <a:solidFill>
                        <a:srgbClr val="002776"/>
                      </a:solidFill>
                    </a:endParaRPr>
                  </a:p>
                </p:txBody>
              </p:sp>
            </p:grpSp>
          </p:grpSp>
          <p:grpSp>
            <p:nvGrpSpPr>
              <p:cNvPr id="4" name="Group 3"/>
              <p:cNvGrpSpPr/>
              <p:nvPr/>
            </p:nvGrpSpPr>
            <p:grpSpPr>
              <a:xfrm>
                <a:off x="983791" y="3384368"/>
                <a:ext cx="590166" cy="535417"/>
                <a:chOff x="991727" y="2883312"/>
                <a:chExt cx="590166" cy="535417"/>
              </a:xfrm>
            </p:grpSpPr>
            <p:sp>
              <p:nvSpPr>
                <p:cNvPr id="58" name="Oval 57"/>
                <p:cNvSpPr/>
                <p:nvPr/>
              </p:nvSpPr>
              <p:spPr>
                <a:xfrm>
                  <a:off x="991727" y="2883312"/>
                  <a:ext cx="590166" cy="535417"/>
                </a:xfrm>
                <a:prstGeom prst="ellipse">
                  <a:avLst/>
                </a:prstGeom>
                <a:solidFill>
                  <a:srgbClr val="008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83" name="Group 280"/>
                <p:cNvGrpSpPr>
                  <a:grpSpLocks noChangeAspect="1"/>
                </p:cNvGrpSpPr>
                <p:nvPr/>
              </p:nvGrpSpPr>
              <p:grpSpPr bwMode="auto">
                <a:xfrm>
                  <a:off x="1083525" y="3023637"/>
                  <a:ext cx="391746" cy="282134"/>
                  <a:chOff x="969" y="2161"/>
                  <a:chExt cx="411" cy="296"/>
                </a:xfrm>
                <a:solidFill>
                  <a:schemeClr val="bg1"/>
                </a:solidFill>
              </p:grpSpPr>
              <p:sp>
                <p:nvSpPr>
                  <p:cNvPr id="84" name="Freeform 281"/>
                  <p:cNvSpPr>
                    <a:spLocks noEditPoints="1"/>
                  </p:cNvSpPr>
                  <p:nvPr/>
                </p:nvSpPr>
                <p:spPr bwMode="auto">
                  <a:xfrm>
                    <a:off x="969" y="2161"/>
                    <a:ext cx="325" cy="296"/>
                  </a:xfrm>
                  <a:custGeom>
                    <a:avLst/>
                    <a:gdLst>
                      <a:gd name="T0" fmla="*/ 73 w 651"/>
                      <a:gd name="T1" fmla="*/ 201 h 592"/>
                      <a:gd name="T2" fmla="*/ 83 w 651"/>
                      <a:gd name="T3" fmla="*/ 215 h 592"/>
                      <a:gd name="T4" fmla="*/ 67 w 651"/>
                      <a:gd name="T5" fmla="*/ 232 h 592"/>
                      <a:gd name="T6" fmla="*/ 53 w 651"/>
                      <a:gd name="T7" fmla="*/ 221 h 592"/>
                      <a:gd name="T8" fmla="*/ 56 w 651"/>
                      <a:gd name="T9" fmla="*/ 204 h 592"/>
                      <a:gd name="T10" fmla="*/ 0 w 651"/>
                      <a:gd name="T11" fmla="*/ 203 h 592"/>
                      <a:gd name="T12" fmla="*/ 165 w 651"/>
                      <a:gd name="T13" fmla="*/ 0 h 592"/>
                      <a:gd name="T14" fmla="*/ 469 w 651"/>
                      <a:gd name="T15" fmla="*/ 516 h 592"/>
                      <a:gd name="T16" fmla="*/ 475 w 651"/>
                      <a:gd name="T17" fmla="*/ 491 h 592"/>
                      <a:gd name="T18" fmla="*/ 467 w 651"/>
                      <a:gd name="T19" fmla="*/ 476 h 592"/>
                      <a:gd name="T20" fmla="*/ 440 w 651"/>
                      <a:gd name="T21" fmla="*/ 453 h 592"/>
                      <a:gd name="T22" fmla="*/ 440 w 651"/>
                      <a:gd name="T23" fmla="*/ 430 h 592"/>
                      <a:gd name="T24" fmla="*/ 429 w 651"/>
                      <a:gd name="T25" fmla="*/ 410 h 592"/>
                      <a:gd name="T26" fmla="*/ 402 w 651"/>
                      <a:gd name="T27" fmla="*/ 388 h 592"/>
                      <a:gd name="T28" fmla="*/ 388 w 651"/>
                      <a:gd name="T29" fmla="*/ 378 h 592"/>
                      <a:gd name="T30" fmla="*/ 366 w 651"/>
                      <a:gd name="T31" fmla="*/ 337 h 592"/>
                      <a:gd name="T32" fmla="*/ 346 w 651"/>
                      <a:gd name="T33" fmla="*/ 328 h 592"/>
                      <a:gd name="T34" fmla="*/ 318 w 651"/>
                      <a:gd name="T35" fmla="*/ 334 h 592"/>
                      <a:gd name="T36" fmla="*/ 306 w 651"/>
                      <a:gd name="T37" fmla="*/ 331 h 592"/>
                      <a:gd name="T38" fmla="*/ 288 w 651"/>
                      <a:gd name="T39" fmla="*/ 307 h 592"/>
                      <a:gd name="T40" fmla="*/ 264 w 651"/>
                      <a:gd name="T41" fmla="*/ 296 h 592"/>
                      <a:gd name="T42" fmla="*/ 240 w 651"/>
                      <a:gd name="T43" fmla="*/ 305 h 592"/>
                      <a:gd name="T44" fmla="*/ 173 w 651"/>
                      <a:gd name="T45" fmla="*/ 323 h 592"/>
                      <a:gd name="T46" fmla="*/ 247 w 651"/>
                      <a:gd name="T47" fmla="*/ 102 h 592"/>
                      <a:gd name="T48" fmla="*/ 235 w 651"/>
                      <a:gd name="T49" fmla="*/ 208 h 592"/>
                      <a:gd name="T50" fmla="*/ 226 w 651"/>
                      <a:gd name="T51" fmla="*/ 233 h 592"/>
                      <a:gd name="T52" fmla="*/ 234 w 651"/>
                      <a:gd name="T53" fmla="*/ 247 h 592"/>
                      <a:gd name="T54" fmla="*/ 279 w 651"/>
                      <a:gd name="T55" fmla="*/ 262 h 592"/>
                      <a:gd name="T56" fmla="*/ 318 w 651"/>
                      <a:gd name="T57" fmla="*/ 259 h 592"/>
                      <a:gd name="T58" fmla="*/ 376 w 651"/>
                      <a:gd name="T59" fmla="*/ 227 h 592"/>
                      <a:gd name="T60" fmla="*/ 411 w 651"/>
                      <a:gd name="T61" fmla="*/ 212 h 592"/>
                      <a:gd name="T62" fmla="*/ 547 w 651"/>
                      <a:gd name="T63" fmla="*/ 269 h 592"/>
                      <a:gd name="T64" fmla="*/ 590 w 651"/>
                      <a:gd name="T65" fmla="*/ 314 h 592"/>
                      <a:gd name="T66" fmla="*/ 651 w 651"/>
                      <a:gd name="T67" fmla="*/ 412 h 592"/>
                      <a:gd name="T68" fmla="*/ 643 w 651"/>
                      <a:gd name="T69" fmla="*/ 427 h 592"/>
                      <a:gd name="T70" fmla="*/ 620 w 651"/>
                      <a:gd name="T71" fmla="*/ 446 h 592"/>
                      <a:gd name="T72" fmla="*/ 602 w 651"/>
                      <a:gd name="T73" fmla="*/ 444 h 592"/>
                      <a:gd name="T74" fmla="*/ 541 w 651"/>
                      <a:gd name="T75" fmla="*/ 360 h 592"/>
                      <a:gd name="T76" fmla="*/ 604 w 651"/>
                      <a:gd name="T77" fmla="*/ 461 h 592"/>
                      <a:gd name="T78" fmla="*/ 602 w 651"/>
                      <a:gd name="T79" fmla="*/ 484 h 592"/>
                      <a:gd name="T80" fmla="*/ 581 w 651"/>
                      <a:gd name="T81" fmla="*/ 504 h 592"/>
                      <a:gd name="T82" fmla="*/ 561 w 651"/>
                      <a:gd name="T83" fmla="*/ 507 h 592"/>
                      <a:gd name="T84" fmla="*/ 490 w 651"/>
                      <a:gd name="T85" fmla="*/ 415 h 592"/>
                      <a:gd name="T86" fmla="*/ 541 w 651"/>
                      <a:gd name="T87" fmla="*/ 500 h 592"/>
                      <a:gd name="T88" fmla="*/ 546 w 651"/>
                      <a:gd name="T89" fmla="*/ 529 h 592"/>
                      <a:gd name="T90" fmla="*/ 528 w 651"/>
                      <a:gd name="T91" fmla="*/ 549 h 592"/>
                      <a:gd name="T92" fmla="*/ 508 w 651"/>
                      <a:gd name="T93" fmla="*/ 557 h 592"/>
                      <a:gd name="T94" fmla="*/ 491 w 651"/>
                      <a:gd name="T95" fmla="*/ 548 h 592"/>
                      <a:gd name="T96" fmla="*/ 428 w 651"/>
                      <a:gd name="T97" fmla="*/ 583 h 592"/>
                      <a:gd name="T98" fmla="*/ 438 w 651"/>
                      <a:gd name="T99" fmla="*/ 590 h 592"/>
                      <a:gd name="T100" fmla="*/ 461 w 651"/>
                      <a:gd name="T101" fmla="*/ 586 h 592"/>
                      <a:gd name="T102" fmla="*/ 481 w 651"/>
                      <a:gd name="T103" fmla="*/ 568 h 592"/>
                      <a:gd name="T104" fmla="*/ 464 w 651"/>
                      <a:gd name="T105" fmla="*/ 520 h 5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651" h="592">
                        <a:moveTo>
                          <a:pt x="67" y="200"/>
                        </a:moveTo>
                        <a:lnTo>
                          <a:pt x="67" y="200"/>
                        </a:lnTo>
                        <a:lnTo>
                          <a:pt x="67" y="200"/>
                        </a:lnTo>
                        <a:lnTo>
                          <a:pt x="73" y="201"/>
                        </a:lnTo>
                        <a:lnTo>
                          <a:pt x="79" y="204"/>
                        </a:lnTo>
                        <a:lnTo>
                          <a:pt x="82" y="209"/>
                        </a:lnTo>
                        <a:lnTo>
                          <a:pt x="83" y="215"/>
                        </a:lnTo>
                        <a:lnTo>
                          <a:pt x="83" y="215"/>
                        </a:lnTo>
                        <a:lnTo>
                          <a:pt x="82" y="221"/>
                        </a:lnTo>
                        <a:lnTo>
                          <a:pt x="79" y="227"/>
                        </a:lnTo>
                        <a:lnTo>
                          <a:pt x="73" y="230"/>
                        </a:lnTo>
                        <a:lnTo>
                          <a:pt x="67" y="232"/>
                        </a:lnTo>
                        <a:lnTo>
                          <a:pt x="67" y="232"/>
                        </a:lnTo>
                        <a:lnTo>
                          <a:pt x="61" y="230"/>
                        </a:lnTo>
                        <a:lnTo>
                          <a:pt x="56" y="227"/>
                        </a:lnTo>
                        <a:lnTo>
                          <a:pt x="53" y="221"/>
                        </a:lnTo>
                        <a:lnTo>
                          <a:pt x="52" y="215"/>
                        </a:lnTo>
                        <a:lnTo>
                          <a:pt x="52" y="215"/>
                        </a:lnTo>
                        <a:lnTo>
                          <a:pt x="53" y="209"/>
                        </a:lnTo>
                        <a:lnTo>
                          <a:pt x="56" y="204"/>
                        </a:lnTo>
                        <a:lnTo>
                          <a:pt x="61" y="201"/>
                        </a:lnTo>
                        <a:lnTo>
                          <a:pt x="67" y="200"/>
                        </a:lnTo>
                        <a:lnTo>
                          <a:pt x="67" y="200"/>
                        </a:lnTo>
                        <a:close/>
                        <a:moveTo>
                          <a:pt x="0" y="203"/>
                        </a:moveTo>
                        <a:lnTo>
                          <a:pt x="0" y="203"/>
                        </a:lnTo>
                        <a:lnTo>
                          <a:pt x="94" y="279"/>
                        </a:lnTo>
                        <a:lnTo>
                          <a:pt x="258" y="76"/>
                        </a:lnTo>
                        <a:lnTo>
                          <a:pt x="165" y="0"/>
                        </a:lnTo>
                        <a:lnTo>
                          <a:pt x="0" y="203"/>
                        </a:lnTo>
                        <a:lnTo>
                          <a:pt x="0" y="203"/>
                        </a:lnTo>
                        <a:close/>
                        <a:moveTo>
                          <a:pt x="469" y="516"/>
                        </a:moveTo>
                        <a:lnTo>
                          <a:pt x="469" y="516"/>
                        </a:lnTo>
                        <a:lnTo>
                          <a:pt x="469" y="516"/>
                        </a:lnTo>
                        <a:lnTo>
                          <a:pt x="473" y="507"/>
                        </a:lnTo>
                        <a:lnTo>
                          <a:pt x="475" y="496"/>
                        </a:lnTo>
                        <a:lnTo>
                          <a:pt x="475" y="491"/>
                        </a:lnTo>
                        <a:lnTo>
                          <a:pt x="473" y="485"/>
                        </a:lnTo>
                        <a:lnTo>
                          <a:pt x="470" y="481"/>
                        </a:lnTo>
                        <a:lnTo>
                          <a:pt x="467" y="476"/>
                        </a:lnTo>
                        <a:lnTo>
                          <a:pt x="467" y="476"/>
                        </a:lnTo>
                        <a:lnTo>
                          <a:pt x="461" y="467"/>
                        </a:lnTo>
                        <a:lnTo>
                          <a:pt x="453" y="461"/>
                        </a:lnTo>
                        <a:lnTo>
                          <a:pt x="446" y="455"/>
                        </a:lnTo>
                        <a:lnTo>
                          <a:pt x="440" y="453"/>
                        </a:lnTo>
                        <a:lnTo>
                          <a:pt x="435" y="453"/>
                        </a:lnTo>
                        <a:lnTo>
                          <a:pt x="435" y="453"/>
                        </a:lnTo>
                        <a:lnTo>
                          <a:pt x="438" y="442"/>
                        </a:lnTo>
                        <a:lnTo>
                          <a:pt x="440" y="430"/>
                        </a:lnTo>
                        <a:lnTo>
                          <a:pt x="438" y="426"/>
                        </a:lnTo>
                        <a:lnTo>
                          <a:pt x="437" y="420"/>
                        </a:lnTo>
                        <a:lnTo>
                          <a:pt x="434" y="415"/>
                        </a:lnTo>
                        <a:lnTo>
                          <a:pt x="429" y="410"/>
                        </a:lnTo>
                        <a:lnTo>
                          <a:pt x="417" y="397"/>
                        </a:lnTo>
                        <a:lnTo>
                          <a:pt x="417" y="397"/>
                        </a:lnTo>
                        <a:lnTo>
                          <a:pt x="409" y="392"/>
                        </a:lnTo>
                        <a:lnTo>
                          <a:pt x="402" y="388"/>
                        </a:lnTo>
                        <a:lnTo>
                          <a:pt x="394" y="388"/>
                        </a:lnTo>
                        <a:lnTo>
                          <a:pt x="387" y="388"/>
                        </a:lnTo>
                        <a:lnTo>
                          <a:pt x="387" y="388"/>
                        </a:lnTo>
                        <a:lnTo>
                          <a:pt x="388" y="378"/>
                        </a:lnTo>
                        <a:lnTo>
                          <a:pt x="388" y="369"/>
                        </a:lnTo>
                        <a:lnTo>
                          <a:pt x="384" y="360"/>
                        </a:lnTo>
                        <a:lnTo>
                          <a:pt x="379" y="351"/>
                        </a:lnTo>
                        <a:lnTo>
                          <a:pt x="366" y="337"/>
                        </a:lnTo>
                        <a:lnTo>
                          <a:pt x="366" y="337"/>
                        </a:lnTo>
                        <a:lnTo>
                          <a:pt x="359" y="333"/>
                        </a:lnTo>
                        <a:lnTo>
                          <a:pt x="353" y="330"/>
                        </a:lnTo>
                        <a:lnTo>
                          <a:pt x="346" y="328"/>
                        </a:lnTo>
                        <a:lnTo>
                          <a:pt x="340" y="327"/>
                        </a:lnTo>
                        <a:lnTo>
                          <a:pt x="332" y="328"/>
                        </a:lnTo>
                        <a:lnTo>
                          <a:pt x="326" y="330"/>
                        </a:lnTo>
                        <a:lnTo>
                          <a:pt x="318" y="334"/>
                        </a:lnTo>
                        <a:lnTo>
                          <a:pt x="314" y="339"/>
                        </a:lnTo>
                        <a:lnTo>
                          <a:pt x="309" y="342"/>
                        </a:lnTo>
                        <a:lnTo>
                          <a:pt x="309" y="342"/>
                        </a:lnTo>
                        <a:lnTo>
                          <a:pt x="306" y="331"/>
                        </a:lnTo>
                        <a:lnTo>
                          <a:pt x="302" y="323"/>
                        </a:lnTo>
                        <a:lnTo>
                          <a:pt x="296" y="314"/>
                        </a:lnTo>
                        <a:lnTo>
                          <a:pt x="288" y="307"/>
                        </a:lnTo>
                        <a:lnTo>
                          <a:pt x="288" y="307"/>
                        </a:lnTo>
                        <a:lnTo>
                          <a:pt x="284" y="302"/>
                        </a:lnTo>
                        <a:lnTo>
                          <a:pt x="278" y="299"/>
                        </a:lnTo>
                        <a:lnTo>
                          <a:pt x="271" y="298"/>
                        </a:lnTo>
                        <a:lnTo>
                          <a:pt x="264" y="296"/>
                        </a:lnTo>
                        <a:lnTo>
                          <a:pt x="258" y="296"/>
                        </a:lnTo>
                        <a:lnTo>
                          <a:pt x="252" y="299"/>
                        </a:lnTo>
                        <a:lnTo>
                          <a:pt x="246" y="302"/>
                        </a:lnTo>
                        <a:lnTo>
                          <a:pt x="240" y="305"/>
                        </a:lnTo>
                        <a:lnTo>
                          <a:pt x="193" y="349"/>
                        </a:lnTo>
                        <a:lnTo>
                          <a:pt x="193" y="349"/>
                        </a:lnTo>
                        <a:lnTo>
                          <a:pt x="182" y="336"/>
                        </a:lnTo>
                        <a:lnTo>
                          <a:pt x="173" y="323"/>
                        </a:lnTo>
                        <a:lnTo>
                          <a:pt x="167" y="311"/>
                        </a:lnTo>
                        <a:lnTo>
                          <a:pt x="161" y="299"/>
                        </a:lnTo>
                        <a:lnTo>
                          <a:pt x="118" y="262"/>
                        </a:lnTo>
                        <a:lnTo>
                          <a:pt x="247" y="102"/>
                        </a:lnTo>
                        <a:lnTo>
                          <a:pt x="305" y="153"/>
                        </a:lnTo>
                        <a:lnTo>
                          <a:pt x="243" y="201"/>
                        </a:lnTo>
                        <a:lnTo>
                          <a:pt x="243" y="201"/>
                        </a:lnTo>
                        <a:lnTo>
                          <a:pt x="235" y="208"/>
                        </a:lnTo>
                        <a:lnTo>
                          <a:pt x="229" y="215"/>
                        </a:lnTo>
                        <a:lnTo>
                          <a:pt x="226" y="224"/>
                        </a:lnTo>
                        <a:lnTo>
                          <a:pt x="224" y="229"/>
                        </a:lnTo>
                        <a:lnTo>
                          <a:pt x="226" y="233"/>
                        </a:lnTo>
                        <a:lnTo>
                          <a:pt x="226" y="233"/>
                        </a:lnTo>
                        <a:lnTo>
                          <a:pt x="227" y="238"/>
                        </a:lnTo>
                        <a:lnTo>
                          <a:pt x="231" y="243"/>
                        </a:lnTo>
                        <a:lnTo>
                          <a:pt x="234" y="247"/>
                        </a:lnTo>
                        <a:lnTo>
                          <a:pt x="238" y="250"/>
                        </a:lnTo>
                        <a:lnTo>
                          <a:pt x="250" y="256"/>
                        </a:lnTo>
                        <a:lnTo>
                          <a:pt x="264" y="259"/>
                        </a:lnTo>
                        <a:lnTo>
                          <a:pt x="279" y="262"/>
                        </a:lnTo>
                        <a:lnTo>
                          <a:pt x="294" y="262"/>
                        </a:lnTo>
                        <a:lnTo>
                          <a:pt x="308" y="262"/>
                        </a:lnTo>
                        <a:lnTo>
                          <a:pt x="318" y="259"/>
                        </a:lnTo>
                        <a:lnTo>
                          <a:pt x="318" y="259"/>
                        </a:lnTo>
                        <a:lnTo>
                          <a:pt x="331" y="256"/>
                        </a:lnTo>
                        <a:lnTo>
                          <a:pt x="340" y="250"/>
                        </a:lnTo>
                        <a:lnTo>
                          <a:pt x="359" y="240"/>
                        </a:lnTo>
                        <a:lnTo>
                          <a:pt x="376" y="227"/>
                        </a:lnTo>
                        <a:lnTo>
                          <a:pt x="394" y="217"/>
                        </a:lnTo>
                        <a:lnTo>
                          <a:pt x="394" y="217"/>
                        </a:lnTo>
                        <a:lnTo>
                          <a:pt x="402" y="214"/>
                        </a:lnTo>
                        <a:lnTo>
                          <a:pt x="411" y="212"/>
                        </a:lnTo>
                        <a:lnTo>
                          <a:pt x="491" y="229"/>
                        </a:lnTo>
                        <a:lnTo>
                          <a:pt x="491" y="229"/>
                        </a:lnTo>
                        <a:lnTo>
                          <a:pt x="520" y="247"/>
                        </a:lnTo>
                        <a:lnTo>
                          <a:pt x="547" y="269"/>
                        </a:lnTo>
                        <a:lnTo>
                          <a:pt x="560" y="279"/>
                        </a:lnTo>
                        <a:lnTo>
                          <a:pt x="572" y="290"/>
                        </a:lnTo>
                        <a:lnTo>
                          <a:pt x="581" y="302"/>
                        </a:lnTo>
                        <a:lnTo>
                          <a:pt x="590" y="314"/>
                        </a:lnTo>
                        <a:lnTo>
                          <a:pt x="645" y="394"/>
                        </a:lnTo>
                        <a:lnTo>
                          <a:pt x="645" y="394"/>
                        </a:lnTo>
                        <a:lnTo>
                          <a:pt x="649" y="403"/>
                        </a:lnTo>
                        <a:lnTo>
                          <a:pt x="651" y="412"/>
                        </a:lnTo>
                        <a:lnTo>
                          <a:pt x="651" y="417"/>
                        </a:lnTo>
                        <a:lnTo>
                          <a:pt x="649" y="420"/>
                        </a:lnTo>
                        <a:lnTo>
                          <a:pt x="646" y="424"/>
                        </a:lnTo>
                        <a:lnTo>
                          <a:pt x="643" y="427"/>
                        </a:lnTo>
                        <a:lnTo>
                          <a:pt x="629" y="439"/>
                        </a:lnTo>
                        <a:lnTo>
                          <a:pt x="629" y="439"/>
                        </a:lnTo>
                        <a:lnTo>
                          <a:pt x="625" y="442"/>
                        </a:lnTo>
                        <a:lnTo>
                          <a:pt x="620" y="446"/>
                        </a:lnTo>
                        <a:lnTo>
                          <a:pt x="616" y="446"/>
                        </a:lnTo>
                        <a:lnTo>
                          <a:pt x="611" y="447"/>
                        </a:lnTo>
                        <a:lnTo>
                          <a:pt x="607" y="446"/>
                        </a:lnTo>
                        <a:lnTo>
                          <a:pt x="602" y="444"/>
                        </a:lnTo>
                        <a:lnTo>
                          <a:pt x="598" y="441"/>
                        </a:lnTo>
                        <a:lnTo>
                          <a:pt x="595" y="438"/>
                        </a:lnTo>
                        <a:lnTo>
                          <a:pt x="541" y="360"/>
                        </a:lnTo>
                        <a:lnTo>
                          <a:pt x="541" y="360"/>
                        </a:lnTo>
                        <a:lnTo>
                          <a:pt x="537" y="365"/>
                        </a:lnTo>
                        <a:lnTo>
                          <a:pt x="599" y="452"/>
                        </a:lnTo>
                        <a:lnTo>
                          <a:pt x="599" y="452"/>
                        </a:lnTo>
                        <a:lnTo>
                          <a:pt x="604" y="461"/>
                        </a:lnTo>
                        <a:lnTo>
                          <a:pt x="605" y="470"/>
                        </a:lnTo>
                        <a:lnTo>
                          <a:pt x="605" y="475"/>
                        </a:lnTo>
                        <a:lnTo>
                          <a:pt x="604" y="479"/>
                        </a:lnTo>
                        <a:lnTo>
                          <a:pt x="602" y="484"/>
                        </a:lnTo>
                        <a:lnTo>
                          <a:pt x="599" y="487"/>
                        </a:lnTo>
                        <a:lnTo>
                          <a:pt x="585" y="500"/>
                        </a:lnTo>
                        <a:lnTo>
                          <a:pt x="585" y="500"/>
                        </a:lnTo>
                        <a:lnTo>
                          <a:pt x="581" y="504"/>
                        </a:lnTo>
                        <a:lnTo>
                          <a:pt x="576" y="505"/>
                        </a:lnTo>
                        <a:lnTo>
                          <a:pt x="572" y="507"/>
                        </a:lnTo>
                        <a:lnTo>
                          <a:pt x="566" y="507"/>
                        </a:lnTo>
                        <a:lnTo>
                          <a:pt x="561" y="507"/>
                        </a:lnTo>
                        <a:lnTo>
                          <a:pt x="557" y="505"/>
                        </a:lnTo>
                        <a:lnTo>
                          <a:pt x="552" y="502"/>
                        </a:lnTo>
                        <a:lnTo>
                          <a:pt x="549" y="499"/>
                        </a:lnTo>
                        <a:lnTo>
                          <a:pt x="490" y="415"/>
                        </a:lnTo>
                        <a:lnTo>
                          <a:pt x="490" y="415"/>
                        </a:lnTo>
                        <a:lnTo>
                          <a:pt x="485" y="421"/>
                        </a:lnTo>
                        <a:lnTo>
                          <a:pt x="541" y="500"/>
                        </a:lnTo>
                        <a:lnTo>
                          <a:pt x="541" y="500"/>
                        </a:lnTo>
                        <a:lnTo>
                          <a:pt x="546" y="510"/>
                        </a:lnTo>
                        <a:lnTo>
                          <a:pt x="547" y="519"/>
                        </a:lnTo>
                        <a:lnTo>
                          <a:pt x="547" y="525"/>
                        </a:lnTo>
                        <a:lnTo>
                          <a:pt x="546" y="529"/>
                        </a:lnTo>
                        <a:lnTo>
                          <a:pt x="544" y="532"/>
                        </a:lnTo>
                        <a:lnTo>
                          <a:pt x="541" y="537"/>
                        </a:lnTo>
                        <a:lnTo>
                          <a:pt x="528" y="549"/>
                        </a:lnTo>
                        <a:lnTo>
                          <a:pt x="528" y="549"/>
                        </a:lnTo>
                        <a:lnTo>
                          <a:pt x="523" y="552"/>
                        </a:lnTo>
                        <a:lnTo>
                          <a:pt x="519" y="555"/>
                        </a:lnTo>
                        <a:lnTo>
                          <a:pt x="514" y="557"/>
                        </a:lnTo>
                        <a:lnTo>
                          <a:pt x="508" y="557"/>
                        </a:lnTo>
                        <a:lnTo>
                          <a:pt x="504" y="557"/>
                        </a:lnTo>
                        <a:lnTo>
                          <a:pt x="499" y="554"/>
                        </a:lnTo>
                        <a:lnTo>
                          <a:pt x="494" y="552"/>
                        </a:lnTo>
                        <a:lnTo>
                          <a:pt x="491" y="548"/>
                        </a:lnTo>
                        <a:lnTo>
                          <a:pt x="469" y="516"/>
                        </a:lnTo>
                        <a:lnTo>
                          <a:pt x="469" y="516"/>
                        </a:lnTo>
                        <a:close/>
                        <a:moveTo>
                          <a:pt x="416" y="565"/>
                        </a:moveTo>
                        <a:lnTo>
                          <a:pt x="428" y="583"/>
                        </a:lnTo>
                        <a:lnTo>
                          <a:pt x="428" y="583"/>
                        </a:lnTo>
                        <a:lnTo>
                          <a:pt x="431" y="587"/>
                        </a:lnTo>
                        <a:lnTo>
                          <a:pt x="434" y="589"/>
                        </a:lnTo>
                        <a:lnTo>
                          <a:pt x="438" y="590"/>
                        </a:lnTo>
                        <a:lnTo>
                          <a:pt x="443" y="592"/>
                        </a:lnTo>
                        <a:lnTo>
                          <a:pt x="452" y="590"/>
                        </a:lnTo>
                        <a:lnTo>
                          <a:pt x="456" y="589"/>
                        </a:lnTo>
                        <a:lnTo>
                          <a:pt x="461" y="586"/>
                        </a:lnTo>
                        <a:lnTo>
                          <a:pt x="475" y="575"/>
                        </a:lnTo>
                        <a:lnTo>
                          <a:pt x="475" y="575"/>
                        </a:lnTo>
                        <a:lnTo>
                          <a:pt x="478" y="571"/>
                        </a:lnTo>
                        <a:lnTo>
                          <a:pt x="481" y="568"/>
                        </a:lnTo>
                        <a:lnTo>
                          <a:pt x="482" y="558"/>
                        </a:lnTo>
                        <a:lnTo>
                          <a:pt x="482" y="549"/>
                        </a:lnTo>
                        <a:lnTo>
                          <a:pt x="478" y="540"/>
                        </a:lnTo>
                        <a:lnTo>
                          <a:pt x="464" y="520"/>
                        </a:lnTo>
                        <a:lnTo>
                          <a:pt x="464" y="520"/>
                        </a:lnTo>
                        <a:lnTo>
                          <a:pt x="464" y="522"/>
                        </a:lnTo>
                        <a:lnTo>
                          <a:pt x="416" y="56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dirty="0">
                      <a:solidFill>
                        <a:srgbClr val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5" name="Freeform 282"/>
                  <p:cNvSpPr>
                    <a:spLocks noEditPoints="1"/>
                  </p:cNvSpPr>
                  <p:nvPr/>
                </p:nvSpPr>
                <p:spPr bwMode="auto">
                  <a:xfrm>
                    <a:off x="1056" y="2161"/>
                    <a:ext cx="324" cy="292"/>
                  </a:xfrm>
                  <a:custGeom>
                    <a:avLst/>
                    <a:gdLst>
                      <a:gd name="T0" fmla="*/ 242 w 648"/>
                      <a:gd name="T1" fmla="*/ 467 h 584"/>
                      <a:gd name="T2" fmla="*/ 269 w 648"/>
                      <a:gd name="T3" fmla="*/ 462 h 584"/>
                      <a:gd name="T4" fmla="*/ 287 w 648"/>
                      <a:gd name="T5" fmla="*/ 482 h 584"/>
                      <a:gd name="T6" fmla="*/ 290 w 648"/>
                      <a:gd name="T7" fmla="*/ 508 h 584"/>
                      <a:gd name="T8" fmla="*/ 214 w 648"/>
                      <a:gd name="T9" fmla="*/ 578 h 584"/>
                      <a:gd name="T10" fmla="*/ 193 w 648"/>
                      <a:gd name="T11" fmla="*/ 584 h 584"/>
                      <a:gd name="T12" fmla="*/ 167 w 648"/>
                      <a:gd name="T13" fmla="*/ 561 h 584"/>
                      <a:gd name="T14" fmla="*/ 166 w 648"/>
                      <a:gd name="T15" fmla="*/ 540 h 584"/>
                      <a:gd name="T16" fmla="*/ 108 w 648"/>
                      <a:gd name="T17" fmla="*/ 488 h 584"/>
                      <a:gd name="T18" fmla="*/ 99 w 648"/>
                      <a:gd name="T19" fmla="*/ 505 h 584"/>
                      <a:gd name="T20" fmla="*/ 107 w 648"/>
                      <a:gd name="T21" fmla="*/ 528 h 584"/>
                      <a:gd name="T22" fmla="*/ 128 w 648"/>
                      <a:gd name="T23" fmla="*/ 545 h 584"/>
                      <a:gd name="T24" fmla="*/ 152 w 648"/>
                      <a:gd name="T25" fmla="*/ 543 h 584"/>
                      <a:gd name="T26" fmla="*/ 252 w 648"/>
                      <a:gd name="T27" fmla="*/ 450 h 584"/>
                      <a:gd name="T28" fmla="*/ 257 w 648"/>
                      <a:gd name="T29" fmla="*/ 430 h 584"/>
                      <a:gd name="T30" fmla="*/ 237 w 648"/>
                      <a:gd name="T31" fmla="*/ 403 h 584"/>
                      <a:gd name="T32" fmla="*/ 223 w 648"/>
                      <a:gd name="T33" fmla="*/ 395 h 584"/>
                      <a:gd name="T34" fmla="*/ 204 w 648"/>
                      <a:gd name="T35" fmla="*/ 400 h 584"/>
                      <a:gd name="T36" fmla="*/ 108 w 648"/>
                      <a:gd name="T37" fmla="*/ 488 h 584"/>
                      <a:gd name="T38" fmla="*/ 43 w 648"/>
                      <a:gd name="T39" fmla="*/ 439 h 584"/>
                      <a:gd name="T40" fmla="*/ 41 w 648"/>
                      <a:gd name="T41" fmla="*/ 464 h 584"/>
                      <a:gd name="T42" fmla="*/ 57 w 648"/>
                      <a:gd name="T43" fmla="*/ 487 h 584"/>
                      <a:gd name="T44" fmla="*/ 81 w 648"/>
                      <a:gd name="T45" fmla="*/ 496 h 584"/>
                      <a:gd name="T46" fmla="*/ 198 w 648"/>
                      <a:gd name="T47" fmla="*/ 398 h 584"/>
                      <a:gd name="T48" fmla="*/ 205 w 648"/>
                      <a:gd name="T49" fmla="*/ 383 h 584"/>
                      <a:gd name="T50" fmla="*/ 202 w 648"/>
                      <a:gd name="T51" fmla="*/ 362 h 584"/>
                      <a:gd name="T52" fmla="*/ 181 w 648"/>
                      <a:gd name="T53" fmla="*/ 339 h 584"/>
                      <a:gd name="T54" fmla="*/ 160 w 648"/>
                      <a:gd name="T55" fmla="*/ 336 h 584"/>
                      <a:gd name="T56" fmla="*/ 47 w 648"/>
                      <a:gd name="T57" fmla="*/ 435 h 584"/>
                      <a:gd name="T58" fmla="*/ 72 w 648"/>
                      <a:gd name="T59" fmla="*/ 311 h 584"/>
                      <a:gd name="T60" fmla="*/ 90 w 648"/>
                      <a:gd name="T61" fmla="*/ 305 h 584"/>
                      <a:gd name="T62" fmla="*/ 108 w 648"/>
                      <a:gd name="T63" fmla="*/ 313 h 584"/>
                      <a:gd name="T64" fmla="*/ 125 w 648"/>
                      <a:gd name="T65" fmla="*/ 334 h 584"/>
                      <a:gd name="T66" fmla="*/ 125 w 648"/>
                      <a:gd name="T67" fmla="*/ 356 h 584"/>
                      <a:gd name="T68" fmla="*/ 55 w 648"/>
                      <a:gd name="T69" fmla="*/ 420 h 584"/>
                      <a:gd name="T70" fmla="*/ 32 w 648"/>
                      <a:gd name="T71" fmla="*/ 426 h 584"/>
                      <a:gd name="T72" fmla="*/ 5 w 648"/>
                      <a:gd name="T73" fmla="*/ 401 h 584"/>
                      <a:gd name="T74" fmla="*/ 2 w 648"/>
                      <a:gd name="T75" fmla="*/ 378 h 584"/>
                      <a:gd name="T76" fmla="*/ 10 w 648"/>
                      <a:gd name="T77" fmla="*/ 368 h 584"/>
                      <a:gd name="T78" fmla="*/ 648 w 648"/>
                      <a:gd name="T79" fmla="*/ 203 h 584"/>
                      <a:gd name="T80" fmla="*/ 369 w 648"/>
                      <a:gd name="T81" fmla="*/ 125 h 584"/>
                      <a:gd name="T82" fmla="*/ 489 w 648"/>
                      <a:gd name="T83" fmla="*/ 291 h 584"/>
                      <a:gd name="T84" fmla="*/ 466 w 648"/>
                      <a:gd name="T85" fmla="*/ 371 h 584"/>
                      <a:gd name="T86" fmla="*/ 402 w 648"/>
                      <a:gd name="T87" fmla="*/ 284 h 584"/>
                      <a:gd name="T88" fmla="*/ 317 w 648"/>
                      <a:gd name="T89" fmla="*/ 220 h 584"/>
                      <a:gd name="T90" fmla="*/ 213 w 648"/>
                      <a:gd name="T91" fmla="*/ 212 h 584"/>
                      <a:gd name="T92" fmla="*/ 155 w 648"/>
                      <a:gd name="T93" fmla="*/ 247 h 584"/>
                      <a:gd name="T94" fmla="*/ 110 w 648"/>
                      <a:gd name="T95" fmla="*/ 255 h 584"/>
                      <a:gd name="T96" fmla="*/ 66 w 648"/>
                      <a:gd name="T97" fmla="*/ 240 h 584"/>
                      <a:gd name="T98" fmla="*/ 61 w 648"/>
                      <a:gd name="T99" fmla="*/ 221 h 584"/>
                      <a:gd name="T100" fmla="*/ 107 w 648"/>
                      <a:gd name="T101" fmla="*/ 183 h 584"/>
                      <a:gd name="T102" fmla="*/ 205 w 648"/>
                      <a:gd name="T103" fmla="*/ 116 h 584"/>
                      <a:gd name="T104" fmla="*/ 258 w 648"/>
                      <a:gd name="T105" fmla="*/ 108 h 584"/>
                      <a:gd name="T106" fmla="*/ 331 w 648"/>
                      <a:gd name="T107" fmla="*/ 111 h 584"/>
                      <a:gd name="T108" fmla="*/ 369 w 648"/>
                      <a:gd name="T109" fmla="*/ 125 h 584"/>
                      <a:gd name="T110" fmla="*/ 587 w 648"/>
                      <a:gd name="T111" fmla="*/ 201 h 584"/>
                      <a:gd name="T112" fmla="*/ 596 w 648"/>
                      <a:gd name="T113" fmla="*/ 215 h 584"/>
                      <a:gd name="T114" fmla="*/ 581 w 648"/>
                      <a:gd name="T115" fmla="*/ 232 h 584"/>
                      <a:gd name="T116" fmla="*/ 566 w 648"/>
                      <a:gd name="T117" fmla="*/ 221 h 584"/>
                      <a:gd name="T118" fmla="*/ 569 w 648"/>
                      <a:gd name="T119" fmla="*/ 204 h 5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648" h="584">
                        <a:moveTo>
                          <a:pt x="172" y="529"/>
                        </a:moveTo>
                        <a:lnTo>
                          <a:pt x="172" y="529"/>
                        </a:lnTo>
                        <a:lnTo>
                          <a:pt x="242" y="467"/>
                        </a:lnTo>
                        <a:lnTo>
                          <a:pt x="242" y="467"/>
                        </a:lnTo>
                        <a:lnTo>
                          <a:pt x="246" y="464"/>
                        </a:lnTo>
                        <a:lnTo>
                          <a:pt x="251" y="462"/>
                        </a:lnTo>
                        <a:lnTo>
                          <a:pt x="260" y="461"/>
                        </a:lnTo>
                        <a:lnTo>
                          <a:pt x="269" y="462"/>
                        </a:lnTo>
                        <a:lnTo>
                          <a:pt x="272" y="465"/>
                        </a:lnTo>
                        <a:lnTo>
                          <a:pt x="276" y="468"/>
                        </a:lnTo>
                        <a:lnTo>
                          <a:pt x="287" y="482"/>
                        </a:lnTo>
                        <a:lnTo>
                          <a:pt x="287" y="482"/>
                        </a:lnTo>
                        <a:lnTo>
                          <a:pt x="290" y="485"/>
                        </a:lnTo>
                        <a:lnTo>
                          <a:pt x="292" y="490"/>
                        </a:lnTo>
                        <a:lnTo>
                          <a:pt x="293" y="499"/>
                        </a:lnTo>
                        <a:lnTo>
                          <a:pt x="290" y="508"/>
                        </a:lnTo>
                        <a:lnTo>
                          <a:pt x="287" y="513"/>
                        </a:lnTo>
                        <a:lnTo>
                          <a:pt x="284" y="516"/>
                        </a:lnTo>
                        <a:lnTo>
                          <a:pt x="214" y="578"/>
                        </a:lnTo>
                        <a:lnTo>
                          <a:pt x="214" y="578"/>
                        </a:lnTo>
                        <a:lnTo>
                          <a:pt x="210" y="581"/>
                        </a:lnTo>
                        <a:lnTo>
                          <a:pt x="204" y="584"/>
                        </a:lnTo>
                        <a:lnTo>
                          <a:pt x="199" y="584"/>
                        </a:lnTo>
                        <a:lnTo>
                          <a:pt x="193" y="584"/>
                        </a:lnTo>
                        <a:lnTo>
                          <a:pt x="188" y="581"/>
                        </a:lnTo>
                        <a:lnTo>
                          <a:pt x="182" y="580"/>
                        </a:lnTo>
                        <a:lnTo>
                          <a:pt x="173" y="571"/>
                        </a:lnTo>
                        <a:lnTo>
                          <a:pt x="167" y="561"/>
                        </a:lnTo>
                        <a:lnTo>
                          <a:pt x="166" y="555"/>
                        </a:lnTo>
                        <a:lnTo>
                          <a:pt x="164" y="551"/>
                        </a:lnTo>
                        <a:lnTo>
                          <a:pt x="164" y="545"/>
                        </a:lnTo>
                        <a:lnTo>
                          <a:pt x="166" y="540"/>
                        </a:lnTo>
                        <a:lnTo>
                          <a:pt x="167" y="534"/>
                        </a:lnTo>
                        <a:lnTo>
                          <a:pt x="172" y="529"/>
                        </a:lnTo>
                        <a:lnTo>
                          <a:pt x="172" y="529"/>
                        </a:lnTo>
                        <a:close/>
                        <a:moveTo>
                          <a:pt x="108" y="488"/>
                        </a:moveTo>
                        <a:lnTo>
                          <a:pt x="108" y="488"/>
                        </a:lnTo>
                        <a:lnTo>
                          <a:pt x="104" y="493"/>
                        </a:lnTo>
                        <a:lnTo>
                          <a:pt x="101" y="499"/>
                        </a:lnTo>
                        <a:lnTo>
                          <a:pt x="99" y="505"/>
                        </a:lnTo>
                        <a:lnTo>
                          <a:pt x="99" y="511"/>
                        </a:lnTo>
                        <a:lnTo>
                          <a:pt x="101" y="517"/>
                        </a:lnTo>
                        <a:lnTo>
                          <a:pt x="104" y="523"/>
                        </a:lnTo>
                        <a:lnTo>
                          <a:pt x="107" y="528"/>
                        </a:lnTo>
                        <a:lnTo>
                          <a:pt x="111" y="534"/>
                        </a:lnTo>
                        <a:lnTo>
                          <a:pt x="116" y="539"/>
                        </a:lnTo>
                        <a:lnTo>
                          <a:pt x="122" y="542"/>
                        </a:lnTo>
                        <a:lnTo>
                          <a:pt x="128" y="545"/>
                        </a:lnTo>
                        <a:lnTo>
                          <a:pt x="134" y="546"/>
                        </a:lnTo>
                        <a:lnTo>
                          <a:pt x="140" y="546"/>
                        </a:lnTo>
                        <a:lnTo>
                          <a:pt x="146" y="546"/>
                        </a:lnTo>
                        <a:lnTo>
                          <a:pt x="152" y="543"/>
                        </a:lnTo>
                        <a:lnTo>
                          <a:pt x="158" y="540"/>
                        </a:lnTo>
                        <a:lnTo>
                          <a:pt x="249" y="455"/>
                        </a:lnTo>
                        <a:lnTo>
                          <a:pt x="249" y="455"/>
                        </a:lnTo>
                        <a:lnTo>
                          <a:pt x="252" y="450"/>
                        </a:lnTo>
                        <a:lnTo>
                          <a:pt x="255" y="446"/>
                        </a:lnTo>
                        <a:lnTo>
                          <a:pt x="257" y="441"/>
                        </a:lnTo>
                        <a:lnTo>
                          <a:pt x="257" y="435"/>
                        </a:lnTo>
                        <a:lnTo>
                          <a:pt x="257" y="430"/>
                        </a:lnTo>
                        <a:lnTo>
                          <a:pt x="255" y="426"/>
                        </a:lnTo>
                        <a:lnTo>
                          <a:pt x="254" y="421"/>
                        </a:lnTo>
                        <a:lnTo>
                          <a:pt x="251" y="417"/>
                        </a:lnTo>
                        <a:lnTo>
                          <a:pt x="237" y="403"/>
                        </a:lnTo>
                        <a:lnTo>
                          <a:pt x="237" y="403"/>
                        </a:lnTo>
                        <a:lnTo>
                          <a:pt x="232" y="400"/>
                        </a:lnTo>
                        <a:lnTo>
                          <a:pt x="228" y="397"/>
                        </a:lnTo>
                        <a:lnTo>
                          <a:pt x="223" y="395"/>
                        </a:lnTo>
                        <a:lnTo>
                          <a:pt x="219" y="395"/>
                        </a:lnTo>
                        <a:lnTo>
                          <a:pt x="213" y="397"/>
                        </a:lnTo>
                        <a:lnTo>
                          <a:pt x="208" y="398"/>
                        </a:lnTo>
                        <a:lnTo>
                          <a:pt x="204" y="400"/>
                        </a:lnTo>
                        <a:lnTo>
                          <a:pt x="199" y="404"/>
                        </a:lnTo>
                        <a:lnTo>
                          <a:pt x="108" y="488"/>
                        </a:lnTo>
                        <a:lnTo>
                          <a:pt x="108" y="488"/>
                        </a:lnTo>
                        <a:lnTo>
                          <a:pt x="108" y="488"/>
                        </a:lnTo>
                        <a:close/>
                        <a:moveTo>
                          <a:pt x="47" y="435"/>
                        </a:moveTo>
                        <a:lnTo>
                          <a:pt x="47" y="435"/>
                        </a:lnTo>
                        <a:lnTo>
                          <a:pt x="47" y="435"/>
                        </a:lnTo>
                        <a:lnTo>
                          <a:pt x="43" y="439"/>
                        </a:lnTo>
                        <a:lnTo>
                          <a:pt x="40" y="446"/>
                        </a:lnTo>
                        <a:lnTo>
                          <a:pt x="38" y="452"/>
                        </a:lnTo>
                        <a:lnTo>
                          <a:pt x="40" y="458"/>
                        </a:lnTo>
                        <a:lnTo>
                          <a:pt x="41" y="464"/>
                        </a:lnTo>
                        <a:lnTo>
                          <a:pt x="43" y="470"/>
                        </a:lnTo>
                        <a:lnTo>
                          <a:pt x="47" y="476"/>
                        </a:lnTo>
                        <a:lnTo>
                          <a:pt x="52" y="482"/>
                        </a:lnTo>
                        <a:lnTo>
                          <a:pt x="57" y="487"/>
                        </a:lnTo>
                        <a:lnTo>
                          <a:pt x="63" y="490"/>
                        </a:lnTo>
                        <a:lnTo>
                          <a:pt x="69" y="493"/>
                        </a:lnTo>
                        <a:lnTo>
                          <a:pt x="75" y="494"/>
                        </a:lnTo>
                        <a:lnTo>
                          <a:pt x="81" y="496"/>
                        </a:lnTo>
                        <a:lnTo>
                          <a:pt x="88" y="494"/>
                        </a:lnTo>
                        <a:lnTo>
                          <a:pt x="94" y="493"/>
                        </a:lnTo>
                        <a:lnTo>
                          <a:pt x="101" y="488"/>
                        </a:lnTo>
                        <a:lnTo>
                          <a:pt x="198" y="398"/>
                        </a:lnTo>
                        <a:lnTo>
                          <a:pt x="198" y="398"/>
                        </a:lnTo>
                        <a:lnTo>
                          <a:pt x="201" y="394"/>
                        </a:lnTo>
                        <a:lnTo>
                          <a:pt x="204" y="389"/>
                        </a:lnTo>
                        <a:lnTo>
                          <a:pt x="205" y="383"/>
                        </a:lnTo>
                        <a:lnTo>
                          <a:pt x="207" y="377"/>
                        </a:lnTo>
                        <a:lnTo>
                          <a:pt x="207" y="372"/>
                        </a:lnTo>
                        <a:lnTo>
                          <a:pt x="205" y="366"/>
                        </a:lnTo>
                        <a:lnTo>
                          <a:pt x="202" y="362"/>
                        </a:lnTo>
                        <a:lnTo>
                          <a:pt x="199" y="357"/>
                        </a:lnTo>
                        <a:lnTo>
                          <a:pt x="185" y="343"/>
                        </a:lnTo>
                        <a:lnTo>
                          <a:pt x="185" y="343"/>
                        </a:lnTo>
                        <a:lnTo>
                          <a:pt x="181" y="339"/>
                        </a:lnTo>
                        <a:lnTo>
                          <a:pt x="176" y="337"/>
                        </a:lnTo>
                        <a:lnTo>
                          <a:pt x="170" y="336"/>
                        </a:lnTo>
                        <a:lnTo>
                          <a:pt x="166" y="336"/>
                        </a:lnTo>
                        <a:lnTo>
                          <a:pt x="160" y="336"/>
                        </a:lnTo>
                        <a:lnTo>
                          <a:pt x="155" y="337"/>
                        </a:lnTo>
                        <a:lnTo>
                          <a:pt x="149" y="340"/>
                        </a:lnTo>
                        <a:lnTo>
                          <a:pt x="144" y="345"/>
                        </a:lnTo>
                        <a:lnTo>
                          <a:pt x="47" y="435"/>
                        </a:lnTo>
                        <a:lnTo>
                          <a:pt x="47" y="435"/>
                        </a:lnTo>
                        <a:close/>
                        <a:moveTo>
                          <a:pt x="10" y="368"/>
                        </a:moveTo>
                        <a:lnTo>
                          <a:pt x="72" y="311"/>
                        </a:lnTo>
                        <a:lnTo>
                          <a:pt x="72" y="311"/>
                        </a:lnTo>
                        <a:lnTo>
                          <a:pt x="76" y="308"/>
                        </a:lnTo>
                        <a:lnTo>
                          <a:pt x="81" y="307"/>
                        </a:lnTo>
                        <a:lnTo>
                          <a:pt x="85" y="305"/>
                        </a:lnTo>
                        <a:lnTo>
                          <a:pt x="90" y="305"/>
                        </a:lnTo>
                        <a:lnTo>
                          <a:pt x="96" y="305"/>
                        </a:lnTo>
                        <a:lnTo>
                          <a:pt x="101" y="307"/>
                        </a:lnTo>
                        <a:lnTo>
                          <a:pt x="104" y="308"/>
                        </a:lnTo>
                        <a:lnTo>
                          <a:pt x="108" y="313"/>
                        </a:lnTo>
                        <a:lnTo>
                          <a:pt x="120" y="327"/>
                        </a:lnTo>
                        <a:lnTo>
                          <a:pt x="120" y="327"/>
                        </a:lnTo>
                        <a:lnTo>
                          <a:pt x="123" y="330"/>
                        </a:lnTo>
                        <a:lnTo>
                          <a:pt x="125" y="334"/>
                        </a:lnTo>
                        <a:lnTo>
                          <a:pt x="126" y="340"/>
                        </a:lnTo>
                        <a:lnTo>
                          <a:pt x="126" y="345"/>
                        </a:lnTo>
                        <a:lnTo>
                          <a:pt x="126" y="349"/>
                        </a:lnTo>
                        <a:lnTo>
                          <a:pt x="125" y="356"/>
                        </a:lnTo>
                        <a:lnTo>
                          <a:pt x="122" y="360"/>
                        </a:lnTo>
                        <a:lnTo>
                          <a:pt x="119" y="363"/>
                        </a:lnTo>
                        <a:lnTo>
                          <a:pt x="55" y="420"/>
                        </a:lnTo>
                        <a:lnTo>
                          <a:pt x="55" y="420"/>
                        </a:lnTo>
                        <a:lnTo>
                          <a:pt x="50" y="424"/>
                        </a:lnTo>
                        <a:lnTo>
                          <a:pt x="44" y="426"/>
                        </a:lnTo>
                        <a:lnTo>
                          <a:pt x="38" y="427"/>
                        </a:lnTo>
                        <a:lnTo>
                          <a:pt x="32" y="426"/>
                        </a:lnTo>
                        <a:lnTo>
                          <a:pt x="28" y="424"/>
                        </a:lnTo>
                        <a:lnTo>
                          <a:pt x="22" y="421"/>
                        </a:lnTo>
                        <a:lnTo>
                          <a:pt x="11" y="412"/>
                        </a:lnTo>
                        <a:lnTo>
                          <a:pt x="5" y="401"/>
                        </a:lnTo>
                        <a:lnTo>
                          <a:pt x="2" y="397"/>
                        </a:lnTo>
                        <a:lnTo>
                          <a:pt x="0" y="391"/>
                        </a:lnTo>
                        <a:lnTo>
                          <a:pt x="0" y="384"/>
                        </a:lnTo>
                        <a:lnTo>
                          <a:pt x="2" y="378"/>
                        </a:lnTo>
                        <a:lnTo>
                          <a:pt x="5" y="374"/>
                        </a:lnTo>
                        <a:lnTo>
                          <a:pt x="10" y="368"/>
                        </a:lnTo>
                        <a:lnTo>
                          <a:pt x="10" y="368"/>
                        </a:lnTo>
                        <a:lnTo>
                          <a:pt x="10" y="368"/>
                        </a:lnTo>
                        <a:close/>
                        <a:moveTo>
                          <a:pt x="390" y="76"/>
                        </a:moveTo>
                        <a:lnTo>
                          <a:pt x="390" y="76"/>
                        </a:lnTo>
                        <a:lnTo>
                          <a:pt x="555" y="279"/>
                        </a:lnTo>
                        <a:lnTo>
                          <a:pt x="648" y="203"/>
                        </a:lnTo>
                        <a:lnTo>
                          <a:pt x="484" y="0"/>
                        </a:lnTo>
                        <a:lnTo>
                          <a:pt x="390" y="76"/>
                        </a:lnTo>
                        <a:lnTo>
                          <a:pt x="390" y="76"/>
                        </a:lnTo>
                        <a:close/>
                        <a:moveTo>
                          <a:pt x="369" y="125"/>
                        </a:moveTo>
                        <a:lnTo>
                          <a:pt x="398" y="99"/>
                        </a:lnTo>
                        <a:lnTo>
                          <a:pt x="528" y="259"/>
                        </a:lnTo>
                        <a:lnTo>
                          <a:pt x="489" y="291"/>
                        </a:lnTo>
                        <a:lnTo>
                          <a:pt x="489" y="291"/>
                        </a:lnTo>
                        <a:lnTo>
                          <a:pt x="486" y="313"/>
                        </a:lnTo>
                        <a:lnTo>
                          <a:pt x="481" y="333"/>
                        </a:lnTo>
                        <a:lnTo>
                          <a:pt x="475" y="352"/>
                        </a:lnTo>
                        <a:lnTo>
                          <a:pt x="466" y="371"/>
                        </a:lnTo>
                        <a:lnTo>
                          <a:pt x="424" y="310"/>
                        </a:lnTo>
                        <a:lnTo>
                          <a:pt x="424" y="310"/>
                        </a:lnTo>
                        <a:lnTo>
                          <a:pt x="413" y="296"/>
                        </a:lnTo>
                        <a:lnTo>
                          <a:pt x="402" y="284"/>
                        </a:lnTo>
                        <a:lnTo>
                          <a:pt x="390" y="272"/>
                        </a:lnTo>
                        <a:lnTo>
                          <a:pt x="378" y="261"/>
                        </a:lnTo>
                        <a:lnTo>
                          <a:pt x="349" y="240"/>
                        </a:lnTo>
                        <a:lnTo>
                          <a:pt x="317" y="220"/>
                        </a:lnTo>
                        <a:lnTo>
                          <a:pt x="237" y="203"/>
                        </a:lnTo>
                        <a:lnTo>
                          <a:pt x="237" y="203"/>
                        </a:lnTo>
                        <a:lnTo>
                          <a:pt x="225" y="208"/>
                        </a:lnTo>
                        <a:lnTo>
                          <a:pt x="213" y="212"/>
                        </a:lnTo>
                        <a:lnTo>
                          <a:pt x="201" y="218"/>
                        </a:lnTo>
                        <a:lnTo>
                          <a:pt x="190" y="226"/>
                        </a:lnTo>
                        <a:lnTo>
                          <a:pt x="167" y="241"/>
                        </a:lnTo>
                        <a:lnTo>
                          <a:pt x="155" y="247"/>
                        </a:lnTo>
                        <a:lnTo>
                          <a:pt x="143" y="252"/>
                        </a:lnTo>
                        <a:lnTo>
                          <a:pt x="143" y="252"/>
                        </a:lnTo>
                        <a:lnTo>
                          <a:pt x="128" y="255"/>
                        </a:lnTo>
                        <a:lnTo>
                          <a:pt x="110" y="255"/>
                        </a:lnTo>
                        <a:lnTo>
                          <a:pt x="91" y="252"/>
                        </a:lnTo>
                        <a:lnTo>
                          <a:pt x="76" y="247"/>
                        </a:lnTo>
                        <a:lnTo>
                          <a:pt x="70" y="244"/>
                        </a:lnTo>
                        <a:lnTo>
                          <a:pt x="66" y="240"/>
                        </a:lnTo>
                        <a:lnTo>
                          <a:pt x="61" y="236"/>
                        </a:lnTo>
                        <a:lnTo>
                          <a:pt x="60" y="232"/>
                        </a:lnTo>
                        <a:lnTo>
                          <a:pt x="60" y="226"/>
                        </a:lnTo>
                        <a:lnTo>
                          <a:pt x="61" y="221"/>
                        </a:lnTo>
                        <a:lnTo>
                          <a:pt x="66" y="215"/>
                        </a:lnTo>
                        <a:lnTo>
                          <a:pt x="73" y="209"/>
                        </a:lnTo>
                        <a:lnTo>
                          <a:pt x="73" y="209"/>
                        </a:lnTo>
                        <a:lnTo>
                          <a:pt x="107" y="183"/>
                        </a:lnTo>
                        <a:lnTo>
                          <a:pt x="146" y="153"/>
                        </a:lnTo>
                        <a:lnTo>
                          <a:pt x="167" y="137"/>
                        </a:lnTo>
                        <a:lnTo>
                          <a:pt x="187" y="125"/>
                        </a:lnTo>
                        <a:lnTo>
                          <a:pt x="205" y="116"/>
                        </a:lnTo>
                        <a:lnTo>
                          <a:pt x="214" y="113"/>
                        </a:lnTo>
                        <a:lnTo>
                          <a:pt x="222" y="111"/>
                        </a:lnTo>
                        <a:lnTo>
                          <a:pt x="222" y="111"/>
                        </a:lnTo>
                        <a:lnTo>
                          <a:pt x="258" y="108"/>
                        </a:lnTo>
                        <a:lnTo>
                          <a:pt x="276" y="107"/>
                        </a:lnTo>
                        <a:lnTo>
                          <a:pt x="295" y="107"/>
                        </a:lnTo>
                        <a:lnTo>
                          <a:pt x="313" y="108"/>
                        </a:lnTo>
                        <a:lnTo>
                          <a:pt x="331" y="111"/>
                        </a:lnTo>
                        <a:lnTo>
                          <a:pt x="349" y="117"/>
                        </a:lnTo>
                        <a:lnTo>
                          <a:pt x="369" y="125"/>
                        </a:lnTo>
                        <a:lnTo>
                          <a:pt x="369" y="125"/>
                        </a:lnTo>
                        <a:lnTo>
                          <a:pt x="369" y="125"/>
                        </a:lnTo>
                        <a:close/>
                        <a:moveTo>
                          <a:pt x="581" y="200"/>
                        </a:moveTo>
                        <a:lnTo>
                          <a:pt x="581" y="200"/>
                        </a:lnTo>
                        <a:lnTo>
                          <a:pt x="581" y="200"/>
                        </a:lnTo>
                        <a:lnTo>
                          <a:pt x="587" y="201"/>
                        </a:lnTo>
                        <a:lnTo>
                          <a:pt x="592" y="204"/>
                        </a:lnTo>
                        <a:lnTo>
                          <a:pt x="595" y="209"/>
                        </a:lnTo>
                        <a:lnTo>
                          <a:pt x="596" y="215"/>
                        </a:lnTo>
                        <a:lnTo>
                          <a:pt x="596" y="215"/>
                        </a:lnTo>
                        <a:lnTo>
                          <a:pt x="595" y="221"/>
                        </a:lnTo>
                        <a:lnTo>
                          <a:pt x="592" y="227"/>
                        </a:lnTo>
                        <a:lnTo>
                          <a:pt x="587" y="230"/>
                        </a:lnTo>
                        <a:lnTo>
                          <a:pt x="581" y="232"/>
                        </a:lnTo>
                        <a:lnTo>
                          <a:pt x="581" y="232"/>
                        </a:lnTo>
                        <a:lnTo>
                          <a:pt x="575" y="230"/>
                        </a:lnTo>
                        <a:lnTo>
                          <a:pt x="569" y="227"/>
                        </a:lnTo>
                        <a:lnTo>
                          <a:pt x="566" y="221"/>
                        </a:lnTo>
                        <a:lnTo>
                          <a:pt x="565" y="215"/>
                        </a:lnTo>
                        <a:lnTo>
                          <a:pt x="565" y="215"/>
                        </a:lnTo>
                        <a:lnTo>
                          <a:pt x="566" y="209"/>
                        </a:lnTo>
                        <a:lnTo>
                          <a:pt x="569" y="204"/>
                        </a:lnTo>
                        <a:lnTo>
                          <a:pt x="575" y="201"/>
                        </a:lnTo>
                        <a:lnTo>
                          <a:pt x="581" y="200"/>
                        </a:lnTo>
                        <a:lnTo>
                          <a:pt x="581" y="20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dirty="0">
                      <a:solidFill>
                        <a:srgbClr val="000000"/>
                      </a:solidFill>
                      <a:latin typeface="Calibri"/>
                    </a:endParaRPr>
                  </a:p>
                </p:txBody>
              </p:sp>
            </p:grpSp>
          </p:grpSp>
          <p:grpSp>
            <p:nvGrpSpPr>
              <p:cNvPr id="6" name="Group 5"/>
              <p:cNvGrpSpPr/>
              <p:nvPr/>
            </p:nvGrpSpPr>
            <p:grpSpPr>
              <a:xfrm>
                <a:off x="991727" y="4589458"/>
                <a:ext cx="590166" cy="535417"/>
                <a:chOff x="994919" y="3533231"/>
                <a:chExt cx="590166" cy="535417"/>
              </a:xfrm>
            </p:grpSpPr>
            <p:sp>
              <p:nvSpPr>
                <p:cNvPr id="59" name="Oval 58"/>
                <p:cNvSpPr/>
                <p:nvPr/>
              </p:nvSpPr>
              <p:spPr>
                <a:xfrm>
                  <a:off x="994919" y="3533231"/>
                  <a:ext cx="590166" cy="535417"/>
                </a:xfrm>
                <a:prstGeom prst="ellipse">
                  <a:avLst/>
                </a:prstGeom>
                <a:solidFill>
                  <a:srgbClr val="008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86" name="Group 85"/>
                <p:cNvGrpSpPr/>
                <p:nvPr/>
              </p:nvGrpSpPr>
              <p:grpSpPr>
                <a:xfrm>
                  <a:off x="1147308" y="3614005"/>
                  <a:ext cx="279005" cy="341265"/>
                  <a:chOff x="5245100" y="1489075"/>
                  <a:chExt cx="971550" cy="1279525"/>
                </a:xfrm>
                <a:solidFill>
                  <a:schemeClr val="bg1"/>
                </a:solidFill>
              </p:grpSpPr>
              <p:sp>
                <p:nvSpPr>
                  <p:cNvPr id="87" name="Freeform 192"/>
                  <p:cNvSpPr>
                    <a:spLocks/>
                  </p:cNvSpPr>
                  <p:nvPr/>
                </p:nvSpPr>
                <p:spPr bwMode="auto">
                  <a:xfrm>
                    <a:off x="5438775" y="1489075"/>
                    <a:ext cx="552450" cy="312738"/>
                  </a:xfrm>
                  <a:custGeom>
                    <a:avLst/>
                    <a:gdLst>
                      <a:gd name="T0" fmla="*/ 1384 w 6953"/>
                      <a:gd name="T1" fmla="*/ 3603 h 3943"/>
                      <a:gd name="T2" fmla="*/ 1649 w 6953"/>
                      <a:gd name="T3" fmla="*/ 3703 h 3943"/>
                      <a:gd name="T4" fmla="*/ 2061 w 6953"/>
                      <a:gd name="T5" fmla="*/ 3815 h 3943"/>
                      <a:gd name="T6" fmla="*/ 2622 w 6953"/>
                      <a:gd name="T7" fmla="*/ 3906 h 3943"/>
                      <a:gd name="T8" fmla="*/ 3329 w 6953"/>
                      <a:gd name="T9" fmla="*/ 3943 h 3943"/>
                      <a:gd name="T10" fmla="*/ 4180 w 6953"/>
                      <a:gd name="T11" fmla="*/ 3891 h 3943"/>
                      <a:gd name="T12" fmla="*/ 5174 w 6953"/>
                      <a:gd name="T13" fmla="*/ 3718 h 3943"/>
                      <a:gd name="T14" fmla="*/ 6030 w 6953"/>
                      <a:gd name="T15" fmla="*/ 3468 h 3943"/>
                      <a:gd name="T16" fmla="*/ 6188 w 6953"/>
                      <a:gd name="T17" fmla="*/ 3270 h 3943"/>
                      <a:gd name="T18" fmla="*/ 6391 w 6953"/>
                      <a:gd name="T19" fmla="*/ 2988 h 3943"/>
                      <a:gd name="T20" fmla="*/ 6610 w 6953"/>
                      <a:gd name="T21" fmla="*/ 2627 h 3943"/>
                      <a:gd name="T22" fmla="*/ 6806 w 6953"/>
                      <a:gd name="T23" fmla="*/ 2212 h 3943"/>
                      <a:gd name="T24" fmla="*/ 6931 w 6953"/>
                      <a:gd name="T25" fmla="*/ 1775 h 3943"/>
                      <a:gd name="T26" fmla="*/ 6942 w 6953"/>
                      <a:gd name="T27" fmla="*/ 1342 h 3943"/>
                      <a:gd name="T28" fmla="*/ 6795 w 6953"/>
                      <a:gd name="T29" fmla="*/ 941 h 3943"/>
                      <a:gd name="T30" fmla="*/ 6553 w 6953"/>
                      <a:gd name="T31" fmla="*/ 607 h 3943"/>
                      <a:gd name="T32" fmla="*/ 6426 w 6953"/>
                      <a:gd name="T33" fmla="*/ 365 h 3943"/>
                      <a:gd name="T34" fmla="*/ 6359 w 6953"/>
                      <a:gd name="T35" fmla="*/ 168 h 3943"/>
                      <a:gd name="T36" fmla="*/ 6321 w 6953"/>
                      <a:gd name="T37" fmla="*/ 144 h 3943"/>
                      <a:gd name="T38" fmla="*/ 6186 w 6953"/>
                      <a:gd name="T39" fmla="*/ 227 h 3943"/>
                      <a:gd name="T40" fmla="*/ 5857 w 6953"/>
                      <a:gd name="T41" fmla="*/ 427 h 3943"/>
                      <a:gd name="T42" fmla="*/ 5386 w 6953"/>
                      <a:gd name="T43" fmla="*/ 670 h 3943"/>
                      <a:gd name="T44" fmla="*/ 5073 w 6953"/>
                      <a:gd name="T45" fmla="*/ 821 h 3943"/>
                      <a:gd name="T46" fmla="*/ 4908 w 6953"/>
                      <a:gd name="T47" fmla="*/ 926 h 3943"/>
                      <a:gd name="T48" fmla="*/ 4724 w 6953"/>
                      <a:gd name="T49" fmla="*/ 1052 h 3943"/>
                      <a:gd name="T50" fmla="*/ 4622 w 6953"/>
                      <a:gd name="T51" fmla="*/ 1095 h 3943"/>
                      <a:gd name="T52" fmla="*/ 4519 w 6953"/>
                      <a:gd name="T53" fmla="*/ 1093 h 3943"/>
                      <a:gd name="T54" fmla="*/ 4400 w 6953"/>
                      <a:gd name="T55" fmla="*/ 1031 h 3943"/>
                      <a:gd name="T56" fmla="*/ 4250 w 6953"/>
                      <a:gd name="T57" fmla="*/ 897 h 3943"/>
                      <a:gd name="T58" fmla="*/ 4053 w 6953"/>
                      <a:gd name="T59" fmla="*/ 684 h 3943"/>
                      <a:gd name="T60" fmla="*/ 3831 w 6953"/>
                      <a:gd name="T61" fmla="*/ 527 h 3943"/>
                      <a:gd name="T62" fmla="*/ 3602 w 6953"/>
                      <a:gd name="T63" fmla="*/ 472 h 3943"/>
                      <a:gd name="T64" fmla="*/ 3382 w 6953"/>
                      <a:gd name="T65" fmla="*/ 501 h 3943"/>
                      <a:gd name="T66" fmla="*/ 3187 w 6953"/>
                      <a:gd name="T67" fmla="*/ 598 h 3943"/>
                      <a:gd name="T68" fmla="*/ 3030 w 6953"/>
                      <a:gd name="T69" fmla="*/ 748 h 3943"/>
                      <a:gd name="T70" fmla="*/ 2928 w 6953"/>
                      <a:gd name="T71" fmla="*/ 933 h 3943"/>
                      <a:gd name="T72" fmla="*/ 2894 w 6953"/>
                      <a:gd name="T73" fmla="*/ 1137 h 3943"/>
                      <a:gd name="T74" fmla="*/ 2938 w 6953"/>
                      <a:gd name="T75" fmla="*/ 1339 h 3943"/>
                      <a:gd name="T76" fmla="*/ 2920 w 6953"/>
                      <a:gd name="T77" fmla="*/ 1393 h 3943"/>
                      <a:gd name="T78" fmla="*/ 2802 w 6953"/>
                      <a:gd name="T79" fmla="*/ 1288 h 3943"/>
                      <a:gd name="T80" fmla="*/ 2550 w 6953"/>
                      <a:gd name="T81" fmla="*/ 1012 h 3943"/>
                      <a:gd name="T82" fmla="*/ 2227 w 6953"/>
                      <a:gd name="T83" fmla="*/ 668 h 3943"/>
                      <a:gd name="T84" fmla="*/ 1949 w 6953"/>
                      <a:gd name="T85" fmla="*/ 413 h 3943"/>
                      <a:gd name="T86" fmla="*/ 1681 w 6953"/>
                      <a:gd name="T87" fmla="*/ 233 h 3943"/>
                      <a:gd name="T88" fmla="*/ 1445 w 6953"/>
                      <a:gd name="T89" fmla="*/ 178 h 3943"/>
                      <a:gd name="T90" fmla="*/ 1225 w 6953"/>
                      <a:gd name="T91" fmla="*/ 214 h 3943"/>
                      <a:gd name="T92" fmla="*/ 948 w 6953"/>
                      <a:gd name="T93" fmla="*/ 173 h 3943"/>
                      <a:gd name="T94" fmla="*/ 503 w 6953"/>
                      <a:gd name="T95" fmla="*/ 55 h 3943"/>
                      <a:gd name="T96" fmla="*/ 246 w 6953"/>
                      <a:gd name="T97" fmla="*/ 3 h 3943"/>
                      <a:gd name="T98" fmla="*/ 64 w 6953"/>
                      <a:gd name="T99" fmla="*/ 26 h 3943"/>
                      <a:gd name="T100" fmla="*/ 0 w 6953"/>
                      <a:gd name="T101" fmla="*/ 170 h 3943"/>
                      <a:gd name="T102" fmla="*/ 92 w 6953"/>
                      <a:gd name="T103" fmla="*/ 481 h 3943"/>
                      <a:gd name="T104" fmla="*/ 371 w 6953"/>
                      <a:gd name="T105" fmla="*/ 993 h 3943"/>
                      <a:gd name="T106" fmla="*/ 656 w 6953"/>
                      <a:gd name="T107" fmla="*/ 1542 h 3943"/>
                      <a:gd name="T108" fmla="*/ 874 w 6953"/>
                      <a:gd name="T109" fmla="*/ 2043 h 3943"/>
                      <a:gd name="T110" fmla="*/ 1033 w 6953"/>
                      <a:gd name="T111" fmla="*/ 2487 h 3943"/>
                      <a:gd name="T112" fmla="*/ 1142 w 6953"/>
                      <a:gd name="T113" fmla="*/ 2864 h 3943"/>
                      <a:gd name="T114" fmla="*/ 1210 w 6953"/>
                      <a:gd name="T115" fmla="*/ 3168 h 3943"/>
                      <a:gd name="T116" fmla="*/ 1254 w 6953"/>
                      <a:gd name="T117" fmla="*/ 3429 h 39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6953" h="3943">
                        <a:moveTo>
                          <a:pt x="1266" y="3544"/>
                        </a:moveTo>
                        <a:lnTo>
                          <a:pt x="1285" y="3555"/>
                        </a:lnTo>
                        <a:lnTo>
                          <a:pt x="1341" y="3583"/>
                        </a:lnTo>
                        <a:lnTo>
                          <a:pt x="1384" y="3603"/>
                        </a:lnTo>
                        <a:lnTo>
                          <a:pt x="1436" y="3624"/>
                        </a:lnTo>
                        <a:lnTo>
                          <a:pt x="1498" y="3649"/>
                        </a:lnTo>
                        <a:lnTo>
                          <a:pt x="1568" y="3675"/>
                        </a:lnTo>
                        <a:lnTo>
                          <a:pt x="1649" y="3703"/>
                        </a:lnTo>
                        <a:lnTo>
                          <a:pt x="1737" y="3731"/>
                        </a:lnTo>
                        <a:lnTo>
                          <a:pt x="1836" y="3760"/>
                        </a:lnTo>
                        <a:lnTo>
                          <a:pt x="1944" y="3788"/>
                        </a:lnTo>
                        <a:lnTo>
                          <a:pt x="2061" y="3815"/>
                        </a:lnTo>
                        <a:lnTo>
                          <a:pt x="2188" y="3842"/>
                        </a:lnTo>
                        <a:lnTo>
                          <a:pt x="2324" y="3866"/>
                        </a:lnTo>
                        <a:lnTo>
                          <a:pt x="2468" y="3888"/>
                        </a:lnTo>
                        <a:lnTo>
                          <a:pt x="2622" y="3906"/>
                        </a:lnTo>
                        <a:lnTo>
                          <a:pt x="2786" y="3922"/>
                        </a:lnTo>
                        <a:lnTo>
                          <a:pt x="2958" y="3933"/>
                        </a:lnTo>
                        <a:lnTo>
                          <a:pt x="3138" y="3940"/>
                        </a:lnTo>
                        <a:lnTo>
                          <a:pt x="3329" y="3943"/>
                        </a:lnTo>
                        <a:lnTo>
                          <a:pt x="3528" y="3939"/>
                        </a:lnTo>
                        <a:lnTo>
                          <a:pt x="3737" y="3930"/>
                        </a:lnTo>
                        <a:lnTo>
                          <a:pt x="3954" y="3914"/>
                        </a:lnTo>
                        <a:lnTo>
                          <a:pt x="4180" y="3891"/>
                        </a:lnTo>
                        <a:lnTo>
                          <a:pt x="4415" y="3861"/>
                        </a:lnTo>
                        <a:lnTo>
                          <a:pt x="4660" y="3821"/>
                        </a:lnTo>
                        <a:lnTo>
                          <a:pt x="4913" y="3774"/>
                        </a:lnTo>
                        <a:lnTo>
                          <a:pt x="5174" y="3718"/>
                        </a:lnTo>
                        <a:lnTo>
                          <a:pt x="5445" y="3651"/>
                        </a:lnTo>
                        <a:lnTo>
                          <a:pt x="5725" y="3575"/>
                        </a:lnTo>
                        <a:lnTo>
                          <a:pt x="6014" y="3487"/>
                        </a:lnTo>
                        <a:lnTo>
                          <a:pt x="6030" y="3468"/>
                        </a:lnTo>
                        <a:lnTo>
                          <a:pt x="6076" y="3412"/>
                        </a:lnTo>
                        <a:lnTo>
                          <a:pt x="6108" y="3373"/>
                        </a:lnTo>
                        <a:lnTo>
                          <a:pt x="6146" y="3325"/>
                        </a:lnTo>
                        <a:lnTo>
                          <a:pt x="6188" y="3270"/>
                        </a:lnTo>
                        <a:lnTo>
                          <a:pt x="6234" y="3209"/>
                        </a:lnTo>
                        <a:lnTo>
                          <a:pt x="6284" y="3141"/>
                        </a:lnTo>
                        <a:lnTo>
                          <a:pt x="6336" y="3068"/>
                        </a:lnTo>
                        <a:lnTo>
                          <a:pt x="6391" y="2988"/>
                        </a:lnTo>
                        <a:lnTo>
                          <a:pt x="6445" y="2905"/>
                        </a:lnTo>
                        <a:lnTo>
                          <a:pt x="6500" y="2816"/>
                        </a:lnTo>
                        <a:lnTo>
                          <a:pt x="6556" y="2723"/>
                        </a:lnTo>
                        <a:lnTo>
                          <a:pt x="6610" y="2627"/>
                        </a:lnTo>
                        <a:lnTo>
                          <a:pt x="6664" y="2527"/>
                        </a:lnTo>
                        <a:lnTo>
                          <a:pt x="6714" y="2424"/>
                        </a:lnTo>
                        <a:lnTo>
                          <a:pt x="6761" y="2319"/>
                        </a:lnTo>
                        <a:lnTo>
                          <a:pt x="6806" y="2212"/>
                        </a:lnTo>
                        <a:lnTo>
                          <a:pt x="6844" y="2105"/>
                        </a:lnTo>
                        <a:lnTo>
                          <a:pt x="6879" y="1995"/>
                        </a:lnTo>
                        <a:lnTo>
                          <a:pt x="6909" y="1885"/>
                        </a:lnTo>
                        <a:lnTo>
                          <a:pt x="6931" y="1775"/>
                        </a:lnTo>
                        <a:lnTo>
                          <a:pt x="6946" y="1665"/>
                        </a:lnTo>
                        <a:lnTo>
                          <a:pt x="6953" y="1556"/>
                        </a:lnTo>
                        <a:lnTo>
                          <a:pt x="6952" y="1449"/>
                        </a:lnTo>
                        <a:lnTo>
                          <a:pt x="6942" y="1342"/>
                        </a:lnTo>
                        <a:lnTo>
                          <a:pt x="6922" y="1237"/>
                        </a:lnTo>
                        <a:lnTo>
                          <a:pt x="6890" y="1135"/>
                        </a:lnTo>
                        <a:lnTo>
                          <a:pt x="6849" y="1037"/>
                        </a:lnTo>
                        <a:lnTo>
                          <a:pt x="6795" y="941"/>
                        </a:lnTo>
                        <a:lnTo>
                          <a:pt x="6728" y="849"/>
                        </a:lnTo>
                        <a:lnTo>
                          <a:pt x="6660" y="763"/>
                        </a:lnTo>
                        <a:lnTo>
                          <a:pt x="6602" y="682"/>
                        </a:lnTo>
                        <a:lnTo>
                          <a:pt x="6553" y="607"/>
                        </a:lnTo>
                        <a:lnTo>
                          <a:pt x="6510" y="538"/>
                        </a:lnTo>
                        <a:lnTo>
                          <a:pt x="6476" y="475"/>
                        </a:lnTo>
                        <a:lnTo>
                          <a:pt x="6448" y="416"/>
                        </a:lnTo>
                        <a:lnTo>
                          <a:pt x="6426" y="365"/>
                        </a:lnTo>
                        <a:lnTo>
                          <a:pt x="6408" y="318"/>
                        </a:lnTo>
                        <a:lnTo>
                          <a:pt x="6383" y="242"/>
                        </a:lnTo>
                        <a:lnTo>
                          <a:pt x="6366" y="187"/>
                        </a:lnTo>
                        <a:lnTo>
                          <a:pt x="6359" y="168"/>
                        </a:lnTo>
                        <a:lnTo>
                          <a:pt x="6352" y="154"/>
                        </a:lnTo>
                        <a:lnTo>
                          <a:pt x="6344" y="146"/>
                        </a:lnTo>
                        <a:lnTo>
                          <a:pt x="6334" y="142"/>
                        </a:lnTo>
                        <a:lnTo>
                          <a:pt x="6321" y="144"/>
                        </a:lnTo>
                        <a:lnTo>
                          <a:pt x="6305" y="151"/>
                        </a:lnTo>
                        <a:lnTo>
                          <a:pt x="6284" y="162"/>
                        </a:lnTo>
                        <a:lnTo>
                          <a:pt x="6258" y="179"/>
                        </a:lnTo>
                        <a:lnTo>
                          <a:pt x="6186" y="227"/>
                        </a:lnTo>
                        <a:lnTo>
                          <a:pt x="6083" y="293"/>
                        </a:lnTo>
                        <a:lnTo>
                          <a:pt x="6019" y="333"/>
                        </a:lnTo>
                        <a:lnTo>
                          <a:pt x="5944" y="378"/>
                        </a:lnTo>
                        <a:lnTo>
                          <a:pt x="5857" y="427"/>
                        </a:lnTo>
                        <a:lnTo>
                          <a:pt x="5760" y="482"/>
                        </a:lnTo>
                        <a:lnTo>
                          <a:pt x="5648" y="540"/>
                        </a:lnTo>
                        <a:lnTo>
                          <a:pt x="5524" y="602"/>
                        </a:lnTo>
                        <a:lnTo>
                          <a:pt x="5386" y="670"/>
                        </a:lnTo>
                        <a:lnTo>
                          <a:pt x="5232" y="741"/>
                        </a:lnTo>
                        <a:lnTo>
                          <a:pt x="5175" y="768"/>
                        </a:lnTo>
                        <a:lnTo>
                          <a:pt x="5123" y="794"/>
                        </a:lnTo>
                        <a:lnTo>
                          <a:pt x="5073" y="821"/>
                        </a:lnTo>
                        <a:lnTo>
                          <a:pt x="5028" y="848"/>
                        </a:lnTo>
                        <a:lnTo>
                          <a:pt x="4985" y="875"/>
                        </a:lnTo>
                        <a:lnTo>
                          <a:pt x="4944" y="901"/>
                        </a:lnTo>
                        <a:lnTo>
                          <a:pt x="4908" y="926"/>
                        </a:lnTo>
                        <a:lnTo>
                          <a:pt x="4873" y="950"/>
                        </a:lnTo>
                        <a:lnTo>
                          <a:pt x="4808" y="995"/>
                        </a:lnTo>
                        <a:lnTo>
                          <a:pt x="4751" y="1035"/>
                        </a:lnTo>
                        <a:lnTo>
                          <a:pt x="4724" y="1052"/>
                        </a:lnTo>
                        <a:lnTo>
                          <a:pt x="4697" y="1067"/>
                        </a:lnTo>
                        <a:lnTo>
                          <a:pt x="4671" y="1078"/>
                        </a:lnTo>
                        <a:lnTo>
                          <a:pt x="4647" y="1088"/>
                        </a:lnTo>
                        <a:lnTo>
                          <a:pt x="4622" y="1095"/>
                        </a:lnTo>
                        <a:lnTo>
                          <a:pt x="4597" y="1099"/>
                        </a:lnTo>
                        <a:lnTo>
                          <a:pt x="4571" y="1101"/>
                        </a:lnTo>
                        <a:lnTo>
                          <a:pt x="4545" y="1098"/>
                        </a:lnTo>
                        <a:lnTo>
                          <a:pt x="4519" y="1093"/>
                        </a:lnTo>
                        <a:lnTo>
                          <a:pt x="4491" y="1083"/>
                        </a:lnTo>
                        <a:lnTo>
                          <a:pt x="4463" y="1070"/>
                        </a:lnTo>
                        <a:lnTo>
                          <a:pt x="4431" y="1053"/>
                        </a:lnTo>
                        <a:lnTo>
                          <a:pt x="4400" y="1031"/>
                        </a:lnTo>
                        <a:lnTo>
                          <a:pt x="4366" y="1004"/>
                        </a:lnTo>
                        <a:lnTo>
                          <a:pt x="4330" y="973"/>
                        </a:lnTo>
                        <a:lnTo>
                          <a:pt x="4291" y="938"/>
                        </a:lnTo>
                        <a:lnTo>
                          <a:pt x="4250" y="897"/>
                        </a:lnTo>
                        <a:lnTo>
                          <a:pt x="4205" y="850"/>
                        </a:lnTo>
                        <a:lnTo>
                          <a:pt x="4157" y="798"/>
                        </a:lnTo>
                        <a:lnTo>
                          <a:pt x="4107" y="741"/>
                        </a:lnTo>
                        <a:lnTo>
                          <a:pt x="4053" y="684"/>
                        </a:lnTo>
                        <a:lnTo>
                          <a:pt x="3999" y="634"/>
                        </a:lnTo>
                        <a:lnTo>
                          <a:pt x="3944" y="591"/>
                        </a:lnTo>
                        <a:lnTo>
                          <a:pt x="3887" y="556"/>
                        </a:lnTo>
                        <a:lnTo>
                          <a:pt x="3831" y="527"/>
                        </a:lnTo>
                        <a:lnTo>
                          <a:pt x="3773" y="505"/>
                        </a:lnTo>
                        <a:lnTo>
                          <a:pt x="3716" y="488"/>
                        </a:lnTo>
                        <a:lnTo>
                          <a:pt x="3658" y="477"/>
                        </a:lnTo>
                        <a:lnTo>
                          <a:pt x="3602" y="472"/>
                        </a:lnTo>
                        <a:lnTo>
                          <a:pt x="3545" y="472"/>
                        </a:lnTo>
                        <a:lnTo>
                          <a:pt x="3490" y="477"/>
                        </a:lnTo>
                        <a:lnTo>
                          <a:pt x="3435" y="487"/>
                        </a:lnTo>
                        <a:lnTo>
                          <a:pt x="3382" y="501"/>
                        </a:lnTo>
                        <a:lnTo>
                          <a:pt x="3331" y="520"/>
                        </a:lnTo>
                        <a:lnTo>
                          <a:pt x="3280" y="542"/>
                        </a:lnTo>
                        <a:lnTo>
                          <a:pt x="3233" y="568"/>
                        </a:lnTo>
                        <a:lnTo>
                          <a:pt x="3187" y="598"/>
                        </a:lnTo>
                        <a:lnTo>
                          <a:pt x="3143" y="632"/>
                        </a:lnTo>
                        <a:lnTo>
                          <a:pt x="3103" y="668"/>
                        </a:lnTo>
                        <a:lnTo>
                          <a:pt x="3065" y="706"/>
                        </a:lnTo>
                        <a:lnTo>
                          <a:pt x="3030" y="748"/>
                        </a:lnTo>
                        <a:lnTo>
                          <a:pt x="2999" y="792"/>
                        </a:lnTo>
                        <a:lnTo>
                          <a:pt x="2972" y="837"/>
                        </a:lnTo>
                        <a:lnTo>
                          <a:pt x="2948" y="885"/>
                        </a:lnTo>
                        <a:lnTo>
                          <a:pt x="2928" y="933"/>
                        </a:lnTo>
                        <a:lnTo>
                          <a:pt x="2913" y="983"/>
                        </a:lnTo>
                        <a:lnTo>
                          <a:pt x="2901" y="1035"/>
                        </a:lnTo>
                        <a:lnTo>
                          <a:pt x="2895" y="1086"/>
                        </a:lnTo>
                        <a:lnTo>
                          <a:pt x="2894" y="1137"/>
                        </a:lnTo>
                        <a:lnTo>
                          <a:pt x="2898" y="1191"/>
                        </a:lnTo>
                        <a:lnTo>
                          <a:pt x="2908" y="1242"/>
                        </a:lnTo>
                        <a:lnTo>
                          <a:pt x="2924" y="1295"/>
                        </a:lnTo>
                        <a:lnTo>
                          <a:pt x="2938" y="1339"/>
                        </a:lnTo>
                        <a:lnTo>
                          <a:pt x="2943" y="1370"/>
                        </a:lnTo>
                        <a:lnTo>
                          <a:pt x="2942" y="1389"/>
                        </a:lnTo>
                        <a:lnTo>
                          <a:pt x="2934" y="1396"/>
                        </a:lnTo>
                        <a:lnTo>
                          <a:pt x="2920" y="1393"/>
                        </a:lnTo>
                        <a:lnTo>
                          <a:pt x="2898" y="1380"/>
                        </a:lnTo>
                        <a:lnTo>
                          <a:pt x="2871" y="1357"/>
                        </a:lnTo>
                        <a:lnTo>
                          <a:pt x="2839" y="1327"/>
                        </a:lnTo>
                        <a:lnTo>
                          <a:pt x="2802" y="1288"/>
                        </a:lnTo>
                        <a:lnTo>
                          <a:pt x="2759" y="1242"/>
                        </a:lnTo>
                        <a:lnTo>
                          <a:pt x="2712" y="1192"/>
                        </a:lnTo>
                        <a:lnTo>
                          <a:pt x="2662" y="1135"/>
                        </a:lnTo>
                        <a:lnTo>
                          <a:pt x="2550" y="1012"/>
                        </a:lnTo>
                        <a:lnTo>
                          <a:pt x="2427" y="877"/>
                        </a:lnTo>
                        <a:lnTo>
                          <a:pt x="2361" y="807"/>
                        </a:lnTo>
                        <a:lnTo>
                          <a:pt x="2295" y="737"/>
                        </a:lnTo>
                        <a:lnTo>
                          <a:pt x="2227" y="668"/>
                        </a:lnTo>
                        <a:lnTo>
                          <a:pt x="2159" y="600"/>
                        </a:lnTo>
                        <a:lnTo>
                          <a:pt x="2088" y="535"/>
                        </a:lnTo>
                        <a:lnTo>
                          <a:pt x="2019" y="473"/>
                        </a:lnTo>
                        <a:lnTo>
                          <a:pt x="1949" y="413"/>
                        </a:lnTo>
                        <a:lnTo>
                          <a:pt x="1881" y="360"/>
                        </a:lnTo>
                        <a:lnTo>
                          <a:pt x="1812" y="310"/>
                        </a:lnTo>
                        <a:lnTo>
                          <a:pt x="1746" y="268"/>
                        </a:lnTo>
                        <a:lnTo>
                          <a:pt x="1681" y="233"/>
                        </a:lnTo>
                        <a:lnTo>
                          <a:pt x="1619" y="206"/>
                        </a:lnTo>
                        <a:lnTo>
                          <a:pt x="1558" y="186"/>
                        </a:lnTo>
                        <a:lnTo>
                          <a:pt x="1500" y="176"/>
                        </a:lnTo>
                        <a:lnTo>
                          <a:pt x="1445" y="178"/>
                        </a:lnTo>
                        <a:lnTo>
                          <a:pt x="1395" y="189"/>
                        </a:lnTo>
                        <a:lnTo>
                          <a:pt x="1343" y="204"/>
                        </a:lnTo>
                        <a:lnTo>
                          <a:pt x="1287" y="212"/>
                        </a:lnTo>
                        <a:lnTo>
                          <a:pt x="1225" y="214"/>
                        </a:lnTo>
                        <a:lnTo>
                          <a:pt x="1161" y="210"/>
                        </a:lnTo>
                        <a:lnTo>
                          <a:pt x="1092" y="202"/>
                        </a:lnTo>
                        <a:lnTo>
                          <a:pt x="1021" y="188"/>
                        </a:lnTo>
                        <a:lnTo>
                          <a:pt x="948" y="173"/>
                        </a:lnTo>
                        <a:lnTo>
                          <a:pt x="874" y="155"/>
                        </a:lnTo>
                        <a:lnTo>
                          <a:pt x="724" y="115"/>
                        </a:lnTo>
                        <a:lnTo>
                          <a:pt x="575" y="74"/>
                        </a:lnTo>
                        <a:lnTo>
                          <a:pt x="503" y="55"/>
                        </a:lnTo>
                        <a:lnTo>
                          <a:pt x="433" y="37"/>
                        </a:lnTo>
                        <a:lnTo>
                          <a:pt x="368" y="22"/>
                        </a:lnTo>
                        <a:lnTo>
                          <a:pt x="304" y="11"/>
                        </a:lnTo>
                        <a:lnTo>
                          <a:pt x="246" y="3"/>
                        </a:lnTo>
                        <a:lnTo>
                          <a:pt x="191" y="0"/>
                        </a:lnTo>
                        <a:lnTo>
                          <a:pt x="143" y="2"/>
                        </a:lnTo>
                        <a:lnTo>
                          <a:pt x="100" y="11"/>
                        </a:lnTo>
                        <a:lnTo>
                          <a:pt x="64" y="26"/>
                        </a:lnTo>
                        <a:lnTo>
                          <a:pt x="35" y="49"/>
                        </a:lnTo>
                        <a:lnTo>
                          <a:pt x="15" y="80"/>
                        </a:lnTo>
                        <a:lnTo>
                          <a:pt x="3" y="120"/>
                        </a:lnTo>
                        <a:lnTo>
                          <a:pt x="0" y="170"/>
                        </a:lnTo>
                        <a:lnTo>
                          <a:pt x="7" y="230"/>
                        </a:lnTo>
                        <a:lnTo>
                          <a:pt x="24" y="301"/>
                        </a:lnTo>
                        <a:lnTo>
                          <a:pt x="52" y="385"/>
                        </a:lnTo>
                        <a:lnTo>
                          <a:pt x="92" y="481"/>
                        </a:lnTo>
                        <a:lnTo>
                          <a:pt x="144" y="589"/>
                        </a:lnTo>
                        <a:lnTo>
                          <a:pt x="210" y="712"/>
                        </a:lnTo>
                        <a:lnTo>
                          <a:pt x="288" y="849"/>
                        </a:lnTo>
                        <a:lnTo>
                          <a:pt x="371" y="993"/>
                        </a:lnTo>
                        <a:lnTo>
                          <a:pt x="449" y="1134"/>
                        </a:lnTo>
                        <a:lnTo>
                          <a:pt x="523" y="1273"/>
                        </a:lnTo>
                        <a:lnTo>
                          <a:pt x="592" y="1409"/>
                        </a:lnTo>
                        <a:lnTo>
                          <a:pt x="656" y="1542"/>
                        </a:lnTo>
                        <a:lnTo>
                          <a:pt x="717" y="1672"/>
                        </a:lnTo>
                        <a:lnTo>
                          <a:pt x="773" y="1799"/>
                        </a:lnTo>
                        <a:lnTo>
                          <a:pt x="825" y="1922"/>
                        </a:lnTo>
                        <a:lnTo>
                          <a:pt x="874" y="2043"/>
                        </a:lnTo>
                        <a:lnTo>
                          <a:pt x="918" y="2160"/>
                        </a:lnTo>
                        <a:lnTo>
                          <a:pt x="959" y="2272"/>
                        </a:lnTo>
                        <a:lnTo>
                          <a:pt x="998" y="2382"/>
                        </a:lnTo>
                        <a:lnTo>
                          <a:pt x="1033" y="2487"/>
                        </a:lnTo>
                        <a:lnTo>
                          <a:pt x="1064" y="2587"/>
                        </a:lnTo>
                        <a:lnTo>
                          <a:pt x="1093" y="2685"/>
                        </a:lnTo>
                        <a:lnTo>
                          <a:pt x="1119" y="2777"/>
                        </a:lnTo>
                        <a:lnTo>
                          <a:pt x="1142" y="2864"/>
                        </a:lnTo>
                        <a:lnTo>
                          <a:pt x="1162" y="2948"/>
                        </a:lnTo>
                        <a:lnTo>
                          <a:pt x="1181" y="3027"/>
                        </a:lnTo>
                        <a:lnTo>
                          <a:pt x="1196" y="3099"/>
                        </a:lnTo>
                        <a:lnTo>
                          <a:pt x="1210" y="3168"/>
                        </a:lnTo>
                        <a:lnTo>
                          <a:pt x="1222" y="3231"/>
                        </a:lnTo>
                        <a:lnTo>
                          <a:pt x="1233" y="3288"/>
                        </a:lnTo>
                        <a:lnTo>
                          <a:pt x="1241" y="3341"/>
                        </a:lnTo>
                        <a:lnTo>
                          <a:pt x="1254" y="3429"/>
                        </a:lnTo>
                        <a:lnTo>
                          <a:pt x="1261" y="3493"/>
                        </a:lnTo>
                        <a:lnTo>
                          <a:pt x="1265" y="3532"/>
                        </a:lnTo>
                        <a:lnTo>
                          <a:pt x="1266" y="354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kern="0" dirty="0">
                      <a:solidFill>
                        <a:srgbClr val="002776"/>
                      </a:solidFill>
                    </a:endParaRPr>
                  </a:p>
                </p:txBody>
              </p:sp>
              <p:sp>
                <p:nvSpPr>
                  <p:cNvPr id="88" name="Freeform 193"/>
                  <p:cNvSpPr>
                    <a:spLocks noEditPoints="1"/>
                  </p:cNvSpPr>
                  <p:nvPr/>
                </p:nvSpPr>
                <p:spPr bwMode="auto">
                  <a:xfrm>
                    <a:off x="5245100" y="1860550"/>
                    <a:ext cx="971550" cy="908050"/>
                  </a:xfrm>
                  <a:custGeom>
                    <a:avLst/>
                    <a:gdLst>
                      <a:gd name="T0" fmla="*/ 7836 w 12240"/>
                      <a:gd name="T1" fmla="*/ 6888 h 11434"/>
                      <a:gd name="T2" fmla="*/ 7555 w 12240"/>
                      <a:gd name="T3" fmla="*/ 7349 h 11434"/>
                      <a:gd name="T4" fmla="*/ 7096 w 12240"/>
                      <a:gd name="T5" fmla="*/ 7696 h 11434"/>
                      <a:gd name="T6" fmla="*/ 6467 w 12240"/>
                      <a:gd name="T7" fmla="*/ 7895 h 11434"/>
                      <a:gd name="T8" fmla="*/ 5328 w 12240"/>
                      <a:gd name="T9" fmla="*/ 7915 h 11434"/>
                      <a:gd name="T10" fmla="*/ 4925 w 12240"/>
                      <a:gd name="T11" fmla="*/ 7835 h 11434"/>
                      <a:gd name="T12" fmla="*/ 4559 w 12240"/>
                      <a:gd name="T13" fmla="*/ 7722 h 11434"/>
                      <a:gd name="T14" fmla="*/ 4249 w 12240"/>
                      <a:gd name="T15" fmla="*/ 7589 h 11434"/>
                      <a:gd name="T16" fmla="*/ 4589 w 12240"/>
                      <a:gd name="T17" fmla="*/ 6640 h 11434"/>
                      <a:gd name="T18" fmla="*/ 4903 w 12240"/>
                      <a:gd name="T19" fmla="*/ 6780 h 11434"/>
                      <a:gd name="T20" fmla="*/ 5258 w 12240"/>
                      <a:gd name="T21" fmla="*/ 6893 h 11434"/>
                      <a:gd name="T22" fmla="*/ 5646 w 12240"/>
                      <a:gd name="T23" fmla="*/ 6961 h 11434"/>
                      <a:gd name="T24" fmla="*/ 6016 w 12240"/>
                      <a:gd name="T25" fmla="*/ 6967 h 11434"/>
                      <a:gd name="T26" fmla="*/ 6307 w 12240"/>
                      <a:gd name="T27" fmla="*/ 6901 h 11434"/>
                      <a:gd name="T28" fmla="*/ 6516 w 12240"/>
                      <a:gd name="T29" fmla="*/ 6768 h 11434"/>
                      <a:gd name="T30" fmla="*/ 6624 w 12240"/>
                      <a:gd name="T31" fmla="*/ 6573 h 11434"/>
                      <a:gd name="T32" fmla="*/ 6622 w 12240"/>
                      <a:gd name="T33" fmla="*/ 6342 h 11434"/>
                      <a:gd name="T34" fmla="*/ 6512 w 12240"/>
                      <a:gd name="T35" fmla="*/ 6138 h 11434"/>
                      <a:gd name="T36" fmla="*/ 6284 w 12240"/>
                      <a:gd name="T37" fmla="*/ 5954 h 11434"/>
                      <a:gd name="T38" fmla="*/ 5932 w 12240"/>
                      <a:gd name="T39" fmla="*/ 5779 h 11434"/>
                      <a:gd name="T40" fmla="*/ 5373 w 12240"/>
                      <a:gd name="T41" fmla="*/ 5545 h 11434"/>
                      <a:gd name="T42" fmla="*/ 4851 w 12240"/>
                      <a:gd name="T43" fmla="*/ 5229 h 11434"/>
                      <a:gd name="T44" fmla="*/ 4489 w 12240"/>
                      <a:gd name="T45" fmla="*/ 4832 h 11434"/>
                      <a:gd name="T46" fmla="*/ 4321 w 12240"/>
                      <a:gd name="T47" fmla="*/ 4331 h 11434"/>
                      <a:gd name="T48" fmla="*/ 4365 w 12240"/>
                      <a:gd name="T49" fmla="*/ 3774 h 11434"/>
                      <a:gd name="T50" fmla="*/ 4596 w 12240"/>
                      <a:gd name="T51" fmla="*/ 3308 h 11434"/>
                      <a:gd name="T52" fmla="*/ 4997 w 12240"/>
                      <a:gd name="T53" fmla="*/ 2949 h 11434"/>
                      <a:gd name="T54" fmla="*/ 5553 w 12240"/>
                      <a:gd name="T55" fmla="*/ 2719 h 11434"/>
                      <a:gd name="T56" fmla="*/ 6729 w 12240"/>
                      <a:gd name="T57" fmla="*/ 2655 h 11434"/>
                      <a:gd name="T58" fmla="*/ 7097 w 12240"/>
                      <a:gd name="T59" fmla="*/ 2710 h 11434"/>
                      <a:gd name="T60" fmla="*/ 7479 w 12240"/>
                      <a:gd name="T61" fmla="*/ 2817 h 11434"/>
                      <a:gd name="T62" fmla="*/ 7511 w 12240"/>
                      <a:gd name="T63" fmla="*/ 3894 h 11434"/>
                      <a:gd name="T64" fmla="*/ 7139 w 12240"/>
                      <a:gd name="T65" fmla="*/ 3725 h 11434"/>
                      <a:gd name="T66" fmla="*/ 6813 w 12240"/>
                      <a:gd name="T67" fmla="*/ 3630 h 11434"/>
                      <a:gd name="T68" fmla="*/ 6410 w 12240"/>
                      <a:gd name="T69" fmla="*/ 3573 h 11434"/>
                      <a:gd name="T70" fmla="*/ 6044 w 12240"/>
                      <a:gd name="T71" fmla="*/ 3591 h 11434"/>
                      <a:gd name="T72" fmla="*/ 5801 w 12240"/>
                      <a:gd name="T73" fmla="*/ 3683 h 11434"/>
                      <a:gd name="T74" fmla="*/ 5663 w 12240"/>
                      <a:gd name="T75" fmla="*/ 3827 h 11434"/>
                      <a:gd name="T76" fmla="*/ 5612 w 12240"/>
                      <a:gd name="T77" fmla="*/ 3999 h 11434"/>
                      <a:gd name="T78" fmla="*/ 5646 w 12240"/>
                      <a:gd name="T79" fmla="*/ 4189 h 11434"/>
                      <a:gd name="T80" fmla="*/ 5803 w 12240"/>
                      <a:gd name="T81" fmla="*/ 4368 h 11434"/>
                      <a:gd name="T82" fmla="*/ 6094 w 12240"/>
                      <a:gd name="T83" fmla="*/ 4552 h 11434"/>
                      <a:gd name="T84" fmla="*/ 6690 w 12240"/>
                      <a:gd name="T85" fmla="*/ 4817 h 11434"/>
                      <a:gd name="T86" fmla="*/ 7290 w 12240"/>
                      <a:gd name="T87" fmla="*/ 5137 h 11434"/>
                      <a:gd name="T88" fmla="*/ 7684 w 12240"/>
                      <a:gd name="T89" fmla="*/ 5510 h 11434"/>
                      <a:gd name="T90" fmla="*/ 7889 w 12240"/>
                      <a:gd name="T91" fmla="*/ 5955 h 11434"/>
                      <a:gd name="T92" fmla="*/ 8650 w 12240"/>
                      <a:gd name="T93" fmla="*/ 0 h 11434"/>
                      <a:gd name="T94" fmla="*/ 8000 w 12240"/>
                      <a:gd name="T95" fmla="*/ 271 h 11434"/>
                      <a:gd name="T96" fmla="*/ 6700 w 12240"/>
                      <a:gd name="T97" fmla="*/ 559 h 11434"/>
                      <a:gd name="T98" fmla="*/ 4910 w 12240"/>
                      <a:gd name="T99" fmla="*/ 500 h 11434"/>
                      <a:gd name="T100" fmla="*/ 3296 w 12240"/>
                      <a:gd name="T101" fmla="*/ 86 h 11434"/>
                      <a:gd name="T102" fmla="*/ 2119 w 12240"/>
                      <a:gd name="T103" fmla="*/ 1833 h 11434"/>
                      <a:gd name="T104" fmla="*/ 556 w 12240"/>
                      <a:gd name="T105" fmla="*/ 4907 h 11434"/>
                      <a:gd name="T106" fmla="*/ 51 w 12240"/>
                      <a:gd name="T107" fmla="*/ 8094 h 11434"/>
                      <a:gd name="T108" fmla="*/ 1886 w 12240"/>
                      <a:gd name="T109" fmla="*/ 10193 h 11434"/>
                      <a:gd name="T110" fmla="*/ 4368 w 12240"/>
                      <a:gd name="T111" fmla="*/ 11194 h 11434"/>
                      <a:gd name="T112" fmla="*/ 6742 w 12240"/>
                      <a:gd name="T113" fmla="*/ 11413 h 11434"/>
                      <a:gd name="T114" fmla="*/ 9127 w 12240"/>
                      <a:gd name="T115" fmla="*/ 10820 h 11434"/>
                      <a:gd name="T116" fmla="*/ 11431 w 12240"/>
                      <a:gd name="T117" fmla="*/ 9452 h 11434"/>
                      <a:gd name="T118" fmla="*/ 12236 w 12240"/>
                      <a:gd name="T119" fmla="*/ 7091 h 11434"/>
                      <a:gd name="T120" fmla="*/ 11750 w 12240"/>
                      <a:gd name="T121" fmla="*/ 4048 h 11434"/>
                      <a:gd name="T122" fmla="*/ 10259 w 12240"/>
                      <a:gd name="T123" fmla="*/ 1295 h 114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12240" h="11434">
                        <a:moveTo>
                          <a:pt x="7930" y="6419"/>
                        </a:moveTo>
                        <a:lnTo>
                          <a:pt x="7925" y="6488"/>
                        </a:lnTo>
                        <a:lnTo>
                          <a:pt x="7917" y="6558"/>
                        </a:lnTo>
                        <a:lnTo>
                          <a:pt x="7907" y="6626"/>
                        </a:lnTo>
                        <a:lnTo>
                          <a:pt x="7894" y="6693"/>
                        </a:lnTo>
                        <a:lnTo>
                          <a:pt x="7877" y="6759"/>
                        </a:lnTo>
                        <a:lnTo>
                          <a:pt x="7858" y="6825"/>
                        </a:lnTo>
                        <a:lnTo>
                          <a:pt x="7836" y="6888"/>
                        </a:lnTo>
                        <a:lnTo>
                          <a:pt x="7811" y="6951"/>
                        </a:lnTo>
                        <a:lnTo>
                          <a:pt x="7782" y="7012"/>
                        </a:lnTo>
                        <a:lnTo>
                          <a:pt x="7752" y="7073"/>
                        </a:lnTo>
                        <a:lnTo>
                          <a:pt x="7718" y="7131"/>
                        </a:lnTo>
                        <a:lnTo>
                          <a:pt x="7682" y="7188"/>
                        </a:lnTo>
                        <a:lnTo>
                          <a:pt x="7642" y="7244"/>
                        </a:lnTo>
                        <a:lnTo>
                          <a:pt x="7600" y="7297"/>
                        </a:lnTo>
                        <a:lnTo>
                          <a:pt x="7555" y="7349"/>
                        </a:lnTo>
                        <a:lnTo>
                          <a:pt x="7507" y="7400"/>
                        </a:lnTo>
                        <a:lnTo>
                          <a:pt x="7457" y="7448"/>
                        </a:lnTo>
                        <a:lnTo>
                          <a:pt x="7403" y="7495"/>
                        </a:lnTo>
                        <a:lnTo>
                          <a:pt x="7347" y="7539"/>
                        </a:lnTo>
                        <a:lnTo>
                          <a:pt x="7289" y="7582"/>
                        </a:lnTo>
                        <a:lnTo>
                          <a:pt x="7226" y="7622"/>
                        </a:lnTo>
                        <a:lnTo>
                          <a:pt x="7162" y="7660"/>
                        </a:lnTo>
                        <a:lnTo>
                          <a:pt x="7096" y="7696"/>
                        </a:lnTo>
                        <a:lnTo>
                          <a:pt x="7027" y="7729"/>
                        </a:lnTo>
                        <a:lnTo>
                          <a:pt x="6954" y="7762"/>
                        </a:lnTo>
                        <a:lnTo>
                          <a:pt x="6879" y="7790"/>
                        </a:lnTo>
                        <a:lnTo>
                          <a:pt x="6802" y="7816"/>
                        </a:lnTo>
                        <a:lnTo>
                          <a:pt x="6722" y="7840"/>
                        </a:lnTo>
                        <a:lnTo>
                          <a:pt x="6640" y="7860"/>
                        </a:lnTo>
                        <a:lnTo>
                          <a:pt x="6555" y="7880"/>
                        </a:lnTo>
                        <a:lnTo>
                          <a:pt x="6467" y="7895"/>
                        </a:lnTo>
                        <a:lnTo>
                          <a:pt x="6376" y="7908"/>
                        </a:lnTo>
                        <a:lnTo>
                          <a:pt x="6339" y="8773"/>
                        </a:lnTo>
                        <a:lnTo>
                          <a:pt x="5504" y="8739"/>
                        </a:lnTo>
                        <a:lnTo>
                          <a:pt x="5539" y="7939"/>
                        </a:lnTo>
                        <a:lnTo>
                          <a:pt x="5486" y="7934"/>
                        </a:lnTo>
                        <a:lnTo>
                          <a:pt x="5433" y="7929"/>
                        </a:lnTo>
                        <a:lnTo>
                          <a:pt x="5381" y="7922"/>
                        </a:lnTo>
                        <a:lnTo>
                          <a:pt x="5328" y="7915"/>
                        </a:lnTo>
                        <a:lnTo>
                          <a:pt x="5277" y="7908"/>
                        </a:lnTo>
                        <a:lnTo>
                          <a:pt x="5226" y="7899"/>
                        </a:lnTo>
                        <a:lnTo>
                          <a:pt x="5174" y="7890"/>
                        </a:lnTo>
                        <a:lnTo>
                          <a:pt x="5123" y="7880"/>
                        </a:lnTo>
                        <a:lnTo>
                          <a:pt x="5073" y="7869"/>
                        </a:lnTo>
                        <a:lnTo>
                          <a:pt x="5023" y="7858"/>
                        </a:lnTo>
                        <a:lnTo>
                          <a:pt x="4974" y="7847"/>
                        </a:lnTo>
                        <a:lnTo>
                          <a:pt x="4925" y="7835"/>
                        </a:lnTo>
                        <a:lnTo>
                          <a:pt x="4877" y="7823"/>
                        </a:lnTo>
                        <a:lnTo>
                          <a:pt x="4829" y="7810"/>
                        </a:lnTo>
                        <a:lnTo>
                          <a:pt x="4782" y="7796"/>
                        </a:lnTo>
                        <a:lnTo>
                          <a:pt x="4737" y="7782"/>
                        </a:lnTo>
                        <a:lnTo>
                          <a:pt x="4690" y="7768"/>
                        </a:lnTo>
                        <a:lnTo>
                          <a:pt x="4646" y="7754"/>
                        </a:lnTo>
                        <a:lnTo>
                          <a:pt x="4602" y="7737"/>
                        </a:lnTo>
                        <a:lnTo>
                          <a:pt x="4559" y="7722"/>
                        </a:lnTo>
                        <a:lnTo>
                          <a:pt x="4516" y="7706"/>
                        </a:lnTo>
                        <a:lnTo>
                          <a:pt x="4475" y="7690"/>
                        </a:lnTo>
                        <a:lnTo>
                          <a:pt x="4434" y="7674"/>
                        </a:lnTo>
                        <a:lnTo>
                          <a:pt x="4396" y="7658"/>
                        </a:lnTo>
                        <a:lnTo>
                          <a:pt x="4357" y="7641"/>
                        </a:lnTo>
                        <a:lnTo>
                          <a:pt x="4321" y="7624"/>
                        </a:lnTo>
                        <a:lnTo>
                          <a:pt x="4283" y="7607"/>
                        </a:lnTo>
                        <a:lnTo>
                          <a:pt x="4249" y="7589"/>
                        </a:lnTo>
                        <a:lnTo>
                          <a:pt x="4215" y="7571"/>
                        </a:lnTo>
                        <a:lnTo>
                          <a:pt x="4182" y="7553"/>
                        </a:lnTo>
                        <a:lnTo>
                          <a:pt x="4151" y="7536"/>
                        </a:lnTo>
                        <a:lnTo>
                          <a:pt x="4121" y="7518"/>
                        </a:lnTo>
                        <a:lnTo>
                          <a:pt x="4416" y="6544"/>
                        </a:lnTo>
                        <a:lnTo>
                          <a:pt x="4482" y="6583"/>
                        </a:lnTo>
                        <a:lnTo>
                          <a:pt x="4552" y="6621"/>
                        </a:lnTo>
                        <a:lnTo>
                          <a:pt x="4589" y="6640"/>
                        </a:lnTo>
                        <a:lnTo>
                          <a:pt x="4625" y="6658"/>
                        </a:lnTo>
                        <a:lnTo>
                          <a:pt x="4662" y="6677"/>
                        </a:lnTo>
                        <a:lnTo>
                          <a:pt x="4700" y="6696"/>
                        </a:lnTo>
                        <a:lnTo>
                          <a:pt x="4740" y="6713"/>
                        </a:lnTo>
                        <a:lnTo>
                          <a:pt x="4780" y="6731"/>
                        </a:lnTo>
                        <a:lnTo>
                          <a:pt x="4820" y="6748"/>
                        </a:lnTo>
                        <a:lnTo>
                          <a:pt x="4861" y="6764"/>
                        </a:lnTo>
                        <a:lnTo>
                          <a:pt x="4903" y="6780"/>
                        </a:lnTo>
                        <a:lnTo>
                          <a:pt x="4945" y="6797"/>
                        </a:lnTo>
                        <a:lnTo>
                          <a:pt x="4988" y="6813"/>
                        </a:lnTo>
                        <a:lnTo>
                          <a:pt x="5032" y="6827"/>
                        </a:lnTo>
                        <a:lnTo>
                          <a:pt x="5075" y="6842"/>
                        </a:lnTo>
                        <a:lnTo>
                          <a:pt x="5121" y="6855"/>
                        </a:lnTo>
                        <a:lnTo>
                          <a:pt x="5165" y="6868"/>
                        </a:lnTo>
                        <a:lnTo>
                          <a:pt x="5211" y="6881"/>
                        </a:lnTo>
                        <a:lnTo>
                          <a:pt x="5258" y="6893"/>
                        </a:lnTo>
                        <a:lnTo>
                          <a:pt x="5305" y="6904"/>
                        </a:lnTo>
                        <a:lnTo>
                          <a:pt x="5353" y="6914"/>
                        </a:lnTo>
                        <a:lnTo>
                          <a:pt x="5400" y="6924"/>
                        </a:lnTo>
                        <a:lnTo>
                          <a:pt x="5448" y="6933"/>
                        </a:lnTo>
                        <a:lnTo>
                          <a:pt x="5497" y="6942"/>
                        </a:lnTo>
                        <a:lnTo>
                          <a:pt x="5546" y="6949"/>
                        </a:lnTo>
                        <a:lnTo>
                          <a:pt x="5595" y="6956"/>
                        </a:lnTo>
                        <a:lnTo>
                          <a:pt x="5646" y="6961"/>
                        </a:lnTo>
                        <a:lnTo>
                          <a:pt x="5696" y="6965"/>
                        </a:lnTo>
                        <a:lnTo>
                          <a:pt x="5747" y="6969"/>
                        </a:lnTo>
                        <a:lnTo>
                          <a:pt x="5798" y="6972"/>
                        </a:lnTo>
                        <a:lnTo>
                          <a:pt x="5843" y="6973"/>
                        </a:lnTo>
                        <a:lnTo>
                          <a:pt x="5888" y="6973"/>
                        </a:lnTo>
                        <a:lnTo>
                          <a:pt x="5931" y="6972"/>
                        </a:lnTo>
                        <a:lnTo>
                          <a:pt x="5974" y="6970"/>
                        </a:lnTo>
                        <a:lnTo>
                          <a:pt x="6016" y="6967"/>
                        </a:lnTo>
                        <a:lnTo>
                          <a:pt x="6056" y="6963"/>
                        </a:lnTo>
                        <a:lnTo>
                          <a:pt x="6095" y="6957"/>
                        </a:lnTo>
                        <a:lnTo>
                          <a:pt x="6134" y="6951"/>
                        </a:lnTo>
                        <a:lnTo>
                          <a:pt x="6171" y="6943"/>
                        </a:lnTo>
                        <a:lnTo>
                          <a:pt x="6207" y="6935"/>
                        </a:lnTo>
                        <a:lnTo>
                          <a:pt x="6241" y="6923"/>
                        </a:lnTo>
                        <a:lnTo>
                          <a:pt x="6275" y="6913"/>
                        </a:lnTo>
                        <a:lnTo>
                          <a:pt x="6307" y="6901"/>
                        </a:lnTo>
                        <a:lnTo>
                          <a:pt x="6338" y="6888"/>
                        </a:lnTo>
                        <a:lnTo>
                          <a:pt x="6367" y="6874"/>
                        </a:lnTo>
                        <a:lnTo>
                          <a:pt x="6396" y="6859"/>
                        </a:lnTo>
                        <a:lnTo>
                          <a:pt x="6422" y="6843"/>
                        </a:lnTo>
                        <a:lnTo>
                          <a:pt x="6448" y="6826"/>
                        </a:lnTo>
                        <a:lnTo>
                          <a:pt x="6471" y="6808"/>
                        </a:lnTo>
                        <a:lnTo>
                          <a:pt x="6494" y="6788"/>
                        </a:lnTo>
                        <a:lnTo>
                          <a:pt x="6516" y="6768"/>
                        </a:lnTo>
                        <a:lnTo>
                          <a:pt x="6535" y="6747"/>
                        </a:lnTo>
                        <a:lnTo>
                          <a:pt x="6552" y="6725"/>
                        </a:lnTo>
                        <a:lnTo>
                          <a:pt x="6569" y="6702"/>
                        </a:lnTo>
                        <a:lnTo>
                          <a:pt x="6583" y="6678"/>
                        </a:lnTo>
                        <a:lnTo>
                          <a:pt x="6596" y="6653"/>
                        </a:lnTo>
                        <a:lnTo>
                          <a:pt x="6607" y="6627"/>
                        </a:lnTo>
                        <a:lnTo>
                          <a:pt x="6616" y="6601"/>
                        </a:lnTo>
                        <a:lnTo>
                          <a:pt x="6624" y="6573"/>
                        </a:lnTo>
                        <a:lnTo>
                          <a:pt x="6630" y="6545"/>
                        </a:lnTo>
                        <a:lnTo>
                          <a:pt x="6633" y="6515"/>
                        </a:lnTo>
                        <a:lnTo>
                          <a:pt x="6637" y="6485"/>
                        </a:lnTo>
                        <a:lnTo>
                          <a:pt x="6637" y="6455"/>
                        </a:lnTo>
                        <a:lnTo>
                          <a:pt x="6636" y="6426"/>
                        </a:lnTo>
                        <a:lnTo>
                          <a:pt x="6632" y="6398"/>
                        </a:lnTo>
                        <a:lnTo>
                          <a:pt x="6628" y="6369"/>
                        </a:lnTo>
                        <a:lnTo>
                          <a:pt x="6622" y="6342"/>
                        </a:lnTo>
                        <a:lnTo>
                          <a:pt x="6614" y="6315"/>
                        </a:lnTo>
                        <a:lnTo>
                          <a:pt x="6605" y="6288"/>
                        </a:lnTo>
                        <a:lnTo>
                          <a:pt x="6594" y="6261"/>
                        </a:lnTo>
                        <a:lnTo>
                          <a:pt x="6581" y="6236"/>
                        </a:lnTo>
                        <a:lnTo>
                          <a:pt x="6566" y="6211"/>
                        </a:lnTo>
                        <a:lnTo>
                          <a:pt x="6550" y="6186"/>
                        </a:lnTo>
                        <a:lnTo>
                          <a:pt x="6532" y="6162"/>
                        </a:lnTo>
                        <a:lnTo>
                          <a:pt x="6512" y="6138"/>
                        </a:lnTo>
                        <a:lnTo>
                          <a:pt x="6489" y="6114"/>
                        </a:lnTo>
                        <a:lnTo>
                          <a:pt x="6466" y="6090"/>
                        </a:lnTo>
                        <a:lnTo>
                          <a:pt x="6440" y="6067"/>
                        </a:lnTo>
                        <a:lnTo>
                          <a:pt x="6413" y="6044"/>
                        </a:lnTo>
                        <a:lnTo>
                          <a:pt x="6384" y="6022"/>
                        </a:lnTo>
                        <a:lnTo>
                          <a:pt x="6352" y="5999"/>
                        </a:lnTo>
                        <a:lnTo>
                          <a:pt x="6319" y="5976"/>
                        </a:lnTo>
                        <a:lnTo>
                          <a:pt x="6284" y="5954"/>
                        </a:lnTo>
                        <a:lnTo>
                          <a:pt x="6247" y="5932"/>
                        </a:lnTo>
                        <a:lnTo>
                          <a:pt x="6208" y="5910"/>
                        </a:lnTo>
                        <a:lnTo>
                          <a:pt x="6167" y="5889"/>
                        </a:lnTo>
                        <a:lnTo>
                          <a:pt x="6125" y="5866"/>
                        </a:lnTo>
                        <a:lnTo>
                          <a:pt x="6079" y="5844"/>
                        </a:lnTo>
                        <a:lnTo>
                          <a:pt x="6032" y="5822"/>
                        </a:lnTo>
                        <a:lnTo>
                          <a:pt x="5983" y="5801"/>
                        </a:lnTo>
                        <a:lnTo>
                          <a:pt x="5932" y="5779"/>
                        </a:lnTo>
                        <a:lnTo>
                          <a:pt x="5880" y="5757"/>
                        </a:lnTo>
                        <a:lnTo>
                          <a:pt x="5824" y="5735"/>
                        </a:lnTo>
                        <a:lnTo>
                          <a:pt x="5767" y="5712"/>
                        </a:lnTo>
                        <a:lnTo>
                          <a:pt x="5684" y="5680"/>
                        </a:lnTo>
                        <a:lnTo>
                          <a:pt x="5603" y="5648"/>
                        </a:lnTo>
                        <a:lnTo>
                          <a:pt x="5525" y="5614"/>
                        </a:lnTo>
                        <a:lnTo>
                          <a:pt x="5447" y="5579"/>
                        </a:lnTo>
                        <a:lnTo>
                          <a:pt x="5373" y="5545"/>
                        </a:lnTo>
                        <a:lnTo>
                          <a:pt x="5299" y="5509"/>
                        </a:lnTo>
                        <a:lnTo>
                          <a:pt x="5229" y="5473"/>
                        </a:lnTo>
                        <a:lnTo>
                          <a:pt x="5159" y="5434"/>
                        </a:lnTo>
                        <a:lnTo>
                          <a:pt x="5094" y="5395"/>
                        </a:lnTo>
                        <a:lnTo>
                          <a:pt x="5029" y="5356"/>
                        </a:lnTo>
                        <a:lnTo>
                          <a:pt x="4967" y="5314"/>
                        </a:lnTo>
                        <a:lnTo>
                          <a:pt x="4908" y="5272"/>
                        </a:lnTo>
                        <a:lnTo>
                          <a:pt x="4851" y="5229"/>
                        </a:lnTo>
                        <a:lnTo>
                          <a:pt x="4795" y="5183"/>
                        </a:lnTo>
                        <a:lnTo>
                          <a:pt x="4744" y="5138"/>
                        </a:lnTo>
                        <a:lnTo>
                          <a:pt x="4694" y="5091"/>
                        </a:lnTo>
                        <a:lnTo>
                          <a:pt x="4648" y="5042"/>
                        </a:lnTo>
                        <a:lnTo>
                          <a:pt x="4604" y="4992"/>
                        </a:lnTo>
                        <a:lnTo>
                          <a:pt x="4562" y="4941"/>
                        </a:lnTo>
                        <a:lnTo>
                          <a:pt x="4524" y="4887"/>
                        </a:lnTo>
                        <a:lnTo>
                          <a:pt x="4489" y="4832"/>
                        </a:lnTo>
                        <a:lnTo>
                          <a:pt x="4457" y="4775"/>
                        </a:lnTo>
                        <a:lnTo>
                          <a:pt x="4427" y="4717"/>
                        </a:lnTo>
                        <a:lnTo>
                          <a:pt x="4402" y="4658"/>
                        </a:lnTo>
                        <a:lnTo>
                          <a:pt x="4379" y="4596"/>
                        </a:lnTo>
                        <a:lnTo>
                          <a:pt x="4359" y="4533"/>
                        </a:lnTo>
                        <a:lnTo>
                          <a:pt x="4343" y="4467"/>
                        </a:lnTo>
                        <a:lnTo>
                          <a:pt x="4330" y="4401"/>
                        </a:lnTo>
                        <a:lnTo>
                          <a:pt x="4321" y="4331"/>
                        </a:lnTo>
                        <a:lnTo>
                          <a:pt x="4314" y="4260"/>
                        </a:lnTo>
                        <a:lnTo>
                          <a:pt x="4311" y="4186"/>
                        </a:lnTo>
                        <a:lnTo>
                          <a:pt x="4313" y="4110"/>
                        </a:lnTo>
                        <a:lnTo>
                          <a:pt x="4318" y="4041"/>
                        </a:lnTo>
                        <a:lnTo>
                          <a:pt x="4325" y="3972"/>
                        </a:lnTo>
                        <a:lnTo>
                          <a:pt x="4336" y="3905"/>
                        </a:lnTo>
                        <a:lnTo>
                          <a:pt x="4349" y="3839"/>
                        </a:lnTo>
                        <a:lnTo>
                          <a:pt x="4365" y="3774"/>
                        </a:lnTo>
                        <a:lnTo>
                          <a:pt x="4384" y="3711"/>
                        </a:lnTo>
                        <a:lnTo>
                          <a:pt x="4406" y="3649"/>
                        </a:lnTo>
                        <a:lnTo>
                          <a:pt x="4431" y="3589"/>
                        </a:lnTo>
                        <a:lnTo>
                          <a:pt x="4459" y="3529"/>
                        </a:lnTo>
                        <a:lnTo>
                          <a:pt x="4489" y="3472"/>
                        </a:lnTo>
                        <a:lnTo>
                          <a:pt x="4522" y="3415"/>
                        </a:lnTo>
                        <a:lnTo>
                          <a:pt x="4557" y="3361"/>
                        </a:lnTo>
                        <a:lnTo>
                          <a:pt x="4596" y="3308"/>
                        </a:lnTo>
                        <a:lnTo>
                          <a:pt x="4637" y="3256"/>
                        </a:lnTo>
                        <a:lnTo>
                          <a:pt x="4680" y="3207"/>
                        </a:lnTo>
                        <a:lnTo>
                          <a:pt x="4728" y="3159"/>
                        </a:lnTo>
                        <a:lnTo>
                          <a:pt x="4776" y="3113"/>
                        </a:lnTo>
                        <a:lnTo>
                          <a:pt x="4827" y="3070"/>
                        </a:lnTo>
                        <a:lnTo>
                          <a:pt x="4882" y="3027"/>
                        </a:lnTo>
                        <a:lnTo>
                          <a:pt x="4938" y="2987"/>
                        </a:lnTo>
                        <a:lnTo>
                          <a:pt x="4997" y="2949"/>
                        </a:lnTo>
                        <a:lnTo>
                          <a:pt x="5058" y="2913"/>
                        </a:lnTo>
                        <a:lnTo>
                          <a:pt x="5122" y="2878"/>
                        </a:lnTo>
                        <a:lnTo>
                          <a:pt x="5188" y="2846"/>
                        </a:lnTo>
                        <a:lnTo>
                          <a:pt x="5257" y="2816"/>
                        </a:lnTo>
                        <a:lnTo>
                          <a:pt x="5327" y="2789"/>
                        </a:lnTo>
                        <a:lnTo>
                          <a:pt x="5400" y="2763"/>
                        </a:lnTo>
                        <a:lnTo>
                          <a:pt x="5475" y="2740"/>
                        </a:lnTo>
                        <a:lnTo>
                          <a:pt x="5553" y="2719"/>
                        </a:lnTo>
                        <a:lnTo>
                          <a:pt x="5633" y="2701"/>
                        </a:lnTo>
                        <a:lnTo>
                          <a:pt x="5714" y="2685"/>
                        </a:lnTo>
                        <a:lnTo>
                          <a:pt x="5798" y="2671"/>
                        </a:lnTo>
                        <a:lnTo>
                          <a:pt x="5833" y="1870"/>
                        </a:lnTo>
                        <a:lnTo>
                          <a:pt x="6657" y="1906"/>
                        </a:lnTo>
                        <a:lnTo>
                          <a:pt x="6626" y="2647"/>
                        </a:lnTo>
                        <a:lnTo>
                          <a:pt x="6679" y="2651"/>
                        </a:lnTo>
                        <a:lnTo>
                          <a:pt x="6729" y="2655"/>
                        </a:lnTo>
                        <a:lnTo>
                          <a:pt x="6779" y="2660"/>
                        </a:lnTo>
                        <a:lnTo>
                          <a:pt x="6827" y="2666"/>
                        </a:lnTo>
                        <a:lnTo>
                          <a:pt x="6874" y="2672"/>
                        </a:lnTo>
                        <a:lnTo>
                          <a:pt x="6921" y="2679"/>
                        </a:lnTo>
                        <a:lnTo>
                          <a:pt x="6966" y="2686"/>
                        </a:lnTo>
                        <a:lnTo>
                          <a:pt x="7010" y="2694"/>
                        </a:lnTo>
                        <a:lnTo>
                          <a:pt x="7055" y="2702"/>
                        </a:lnTo>
                        <a:lnTo>
                          <a:pt x="7097" y="2710"/>
                        </a:lnTo>
                        <a:lnTo>
                          <a:pt x="7139" y="2720"/>
                        </a:lnTo>
                        <a:lnTo>
                          <a:pt x="7180" y="2729"/>
                        </a:lnTo>
                        <a:lnTo>
                          <a:pt x="7220" y="2739"/>
                        </a:lnTo>
                        <a:lnTo>
                          <a:pt x="7260" y="2749"/>
                        </a:lnTo>
                        <a:lnTo>
                          <a:pt x="7299" y="2759"/>
                        </a:lnTo>
                        <a:lnTo>
                          <a:pt x="7336" y="2771"/>
                        </a:lnTo>
                        <a:lnTo>
                          <a:pt x="7410" y="2793"/>
                        </a:lnTo>
                        <a:lnTo>
                          <a:pt x="7479" y="2817"/>
                        </a:lnTo>
                        <a:lnTo>
                          <a:pt x="7547" y="2842"/>
                        </a:lnTo>
                        <a:lnTo>
                          <a:pt x="7611" y="2867"/>
                        </a:lnTo>
                        <a:lnTo>
                          <a:pt x="7674" y="2893"/>
                        </a:lnTo>
                        <a:lnTo>
                          <a:pt x="7733" y="2920"/>
                        </a:lnTo>
                        <a:lnTo>
                          <a:pt x="7790" y="2947"/>
                        </a:lnTo>
                        <a:lnTo>
                          <a:pt x="7846" y="2974"/>
                        </a:lnTo>
                        <a:lnTo>
                          <a:pt x="7553" y="3916"/>
                        </a:lnTo>
                        <a:lnTo>
                          <a:pt x="7511" y="3894"/>
                        </a:lnTo>
                        <a:lnTo>
                          <a:pt x="7467" y="3871"/>
                        </a:lnTo>
                        <a:lnTo>
                          <a:pt x="7418" y="3846"/>
                        </a:lnTo>
                        <a:lnTo>
                          <a:pt x="7363" y="3819"/>
                        </a:lnTo>
                        <a:lnTo>
                          <a:pt x="7305" y="3792"/>
                        </a:lnTo>
                        <a:lnTo>
                          <a:pt x="7242" y="3765"/>
                        </a:lnTo>
                        <a:lnTo>
                          <a:pt x="7209" y="3752"/>
                        </a:lnTo>
                        <a:lnTo>
                          <a:pt x="7175" y="3738"/>
                        </a:lnTo>
                        <a:lnTo>
                          <a:pt x="7139" y="3725"/>
                        </a:lnTo>
                        <a:lnTo>
                          <a:pt x="7102" y="3712"/>
                        </a:lnTo>
                        <a:lnTo>
                          <a:pt x="7065" y="3698"/>
                        </a:lnTo>
                        <a:lnTo>
                          <a:pt x="7026" y="3686"/>
                        </a:lnTo>
                        <a:lnTo>
                          <a:pt x="6985" y="3673"/>
                        </a:lnTo>
                        <a:lnTo>
                          <a:pt x="6944" y="3662"/>
                        </a:lnTo>
                        <a:lnTo>
                          <a:pt x="6902" y="3650"/>
                        </a:lnTo>
                        <a:lnTo>
                          <a:pt x="6858" y="3640"/>
                        </a:lnTo>
                        <a:lnTo>
                          <a:pt x="6813" y="3630"/>
                        </a:lnTo>
                        <a:lnTo>
                          <a:pt x="6767" y="3620"/>
                        </a:lnTo>
                        <a:lnTo>
                          <a:pt x="6719" y="3611"/>
                        </a:lnTo>
                        <a:lnTo>
                          <a:pt x="6671" y="3603"/>
                        </a:lnTo>
                        <a:lnTo>
                          <a:pt x="6621" y="3595"/>
                        </a:lnTo>
                        <a:lnTo>
                          <a:pt x="6570" y="3589"/>
                        </a:lnTo>
                        <a:lnTo>
                          <a:pt x="6518" y="3583"/>
                        </a:lnTo>
                        <a:lnTo>
                          <a:pt x="6464" y="3578"/>
                        </a:lnTo>
                        <a:lnTo>
                          <a:pt x="6410" y="3573"/>
                        </a:lnTo>
                        <a:lnTo>
                          <a:pt x="6353" y="3570"/>
                        </a:lnTo>
                        <a:lnTo>
                          <a:pt x="6303" y="3569"/>
                        </a:lnTo>
                        <a:lnTo>
                          <a:pt x="6256" y="3569"/>
                        </a:lnTo>
                        <a:lnTo>
                          <a:pt x="6209" y="3570"/>
                        </a:lnTo>
                        <a:lnTo>
                          <a:pt x="6164" y="3574"/>
                        </a:lnTo>
                        <a:lnTo>
                          <a:pt x="6123" y="3578"/>
                        </a:lnTo>
                        <a:lnTo>
                          <a:pt x="6081" y="3584"/>
                        </a:lnTo>
                        <a:lnTo>
                          <a:pt x="6044" y="3591"/>
                        </a:lnTo>
                        <a:lnTo>
                          <a:pt x="6007" y="3598"/>
                        </a:lnTo>
                        <a:lnTo>
                          <a:pt x="5972" y="3608"/>
                        </a:lnTo>
                        <a:lnTo>
                          <a:pt x="5940" y="3618"/>
                        </a:lnTo>
                        <a:lnTo>
                          <a:pt x="5909" y="3629"/>
                        </a:lnTo>
                        <a:lnTo>
                          <a:pt x="5880" y="3641"/>
                        </a:lnTo>
                        <a:lnTo>
                          <a:pt x="5851" y="3654"/>
                        </a:lnTo>
                        <a:lnTo>
                          <a:pt x="5826" y="3668"/>
                        </a:lnTo>
                        <a:lnTo>
                          <a:pt x="5801" y="3683"/>
                        </a:lnTo>
                        <a:lnTo>
                          <a:pt x="5779" y="3699"/>
                        </a:lnTo>
                        <a:lnTo>
                          <a:pt x="5758" y="3716"/>
                        </a:lnTo>
                        <a:lnTo>
                          <a:pt x="5739" y="3733"/>
                        </a:lnTo>
                        <a:lnTo>
                          <a:pt x="5720" y="3751"/>
                        </a:lnTo>
                        <a:lnTo>
                          <a:pt x="5704" y="3769"/>
                        </a:lnTo>
                        <a:lnTo>
                          <a:pt x="5689" y="3788"/>
                        </a:lnTo>
                        <a:lnTo>
                          <a:pt x="5675" y="3808"/>
                        </a:lnTo>
                        <a:lnTo>
                          <a:pt x="5663" y="3827"/>
                        </a:lnTo>
                        <a:lnTo>
                          <a:pt x="5653" y="3849"/>
                        </a:lnTo>
                        <a:lnTo>
                          <a:pt x="5643" y="3869"/>
                        </a:lnTo>
                        <a:lnTo>
                          <a:pt x="5635" y="3890"/>
                        </a:lnTo>
                        <a:lnTo>
                          <a:pt x="5628" y="3911"/>
                        </a:lnTo>
                        <a:lnTo>
                          <a:pt x="5622" y="3933"/>
                        </a:lnTo>
                        <a:lnTo>
                          <a:pt x="5617" y="3955"/>
                        </a:lnTo>
                        <a:lnTo>
                          <a:pt x="5614" y="3976"/>
                        </a:lnTo>
                        <a:lnTo>
                          <a:pt x="5612" y="3999"/>
                        </a:lnTo>
                        <a:lnTo>
                          <a:pt x="5610" y="4021"/>
                        </a:lnTo>
                        <a:lnTo>
                          <a:pt x="5610" y="4046"/>
                        </a:lnTo>
                        <a:lnTo>
                          <a:pt x="5612" y="4070"/>
                        </a:lnTo>
                        <a:lnTo>
                          <a:pt x="5615" y="4094"/>
                        </a:lnTo>
                        <a:lnTo>
                          <a:pt x="5620" y="4119"/>
                        </a:lnTo>
                        <a:lnTo>
                          <a:pt x="5627" y="4142"/>
                        </a:lnTo>
                        <a:lnTo>
                          <a:pt x="5636" y="4165"/>
                        </a:lnTo>
                        <a:lnTo>
                          <a:pt x="5646" y="4189"/>
                        </a:lnTo>
                        <a:lnTo>
                          <a:pt x="5659" y="4211"/>
                        </a:lnTo>
                        <a:lnTo>
                          <a:pt x="5673" y="4234"/>
                        </a:lnTo>
                        <a:lnTo>
                          <a:pt x="5690" y="4257"/>
                        </a:lnTo>
                        <a:lnTo>
                          <a:pt x="5708" y="4280"/>
                        </a:lnTo>
                        <a:lnTo>
                          <a:pt x="5729" y="4302"/>
                        </a:lnTo>
                        <a:lnTo>
                          <a:pt x="5752" y="4324"/>
                        </a:lnTo>
                        <a:lnTo>
                          <a:pt x="5777" y="4346"/>
                        </a:lnTo>
                        <a:lnTo>
                          <a:pt x="5803" y="4368"/>
                        </a:lnTo>
                        <a:lnTo>
                          <a:pt x="5832" y="4391"/>
                        </a:lnTo>
                        <a:lnTo>
                          <a:pt x="5863" y="4414"/>
                        </a:lnTo>
                        <a:lnTo>
                          <a:pt x="5896" y="4436"/>
                        </a:lnTo>
                        <a:lnTo>
                          <a:pt x="5931" y="4459"/>
                        </a:lnTo>
                        <a:lnTo>
                          <a:pt x="5969" y="4482"/>
                        </a:lnTo>
                        <a:lnTo>
                          <a:pt x="6009" y="4504"/>
                        </a:lnTo>
                        <a:lnTo>
                          <a:pt x="6051" y="4528"/>
                        </a:lnTo>
                        <a:lnTo>
                          <a:pt x="6094" y="4552"/>
                        </a:lnTo>
                        <a:lnTo>
                          <a:pt x="6142" y="4575"/>
                        </a:lnTo>
                        <a:lnTo>
                          <a:pt x="6190" y="4599"/>
                        </a:lnTo>
                        <a:lnTo>
                          <a:pt x="6241" y="4623"/>
                        </a:lnTo>
                        <a:lnTo>
                          <a:pt x="6295" y="4648"/>
                        </a:lnTo>
                        <a:lnTo>
                          <a:pt x="6351" y="4674"/>
                        </a:lnTo>
                        <a:lnTo>
                          <a:pt x="6470" y="4725"/>
                        </a:lnTo>
                        <a:lnTo>
                          <a:pt x="6599" y="4778"/>
                        </a:lnTo>
                        <a:lnTo>
                          <a:pt x="6690" y="4817"/>
                        </a:lnTo>
                        <a:lnTo>
                          <a:pt x="6777" y="4854"/>
                        </a:lnTo>
                        <a:lnTo>
                          <a:pt x="6860" y="4892"/>
                        </a:lnTo>
                        <a:lnTo>
                          <a:pt x="6941" y="4931"/>
                        </a:lnTo>
                        <a:lnTo>
                          <a:pt x="7016" y="4971"/>
                        </a:lnTo>
                        <a:lnTo>
                          <a:pt x="7090" y="5011"/>
                        </a:lnTo>
                        <a:lnTo>
                          <a:pt x="7160" y="5052"/>
                        </a:lnTo>
                        <a:lnTo>
                          <a:pt x="7227" y="5094"/>
                        </a:lnTo>
                        <a:lnTo>
                          <a:pt x="7290" y="5137"/>
                        </a:lnTo>
                        <a:lnTo>
                          <a:pt x="7350" y="5179"/>
                        </a:lnTo>
                        <a:lnTo>
                          <a:pt x="7407" y="5224"/>
                        </a:lnTo>
                        <a:lnTo>
                          <a:pt x="7461" y="5269"/>
                        </a:lnTo>
                        <a:lnTo>
                          <a:pt x="7512" y="5315"/>
                        </a:lnTo>
                        <a:lnTo>
                          <a:pt x="7560" y="5363"/>
                        </a:lnTo>
                        <a:lnTo>
                          <a:pt x="7604" y="5411"/>
                        </a:lnTo>
                        <a:lnTo>
                          <a:pt x="7645" y="5460"/>
                        </a:lnTo>
                        <a:lnTo>
                          <a:pt x="7684" y="5510"/>
                        </a:lnTo>
                        <a:lnTo>
                          <a:pt x="7719" y="5561"/>
                        </a:lnTo>
                        <a:lnTo>
                          <a:pt x="7752" y="5614"/>
                        </a:lnTo>
                        <a:lnTo>
                          <a:pt x="7781" y="5667"/>
                        </a:lnTo>
                        <a:lnTo>
                          <a:pt x="7809" y="5722"/>
                        </a:lnTo>
                        <a:lnTo>
                          <a:pt x="7833" y="5779"/>
                        </a:lnTo>
                        <a:lnTo>
                          <a:pt x="7855" y="5836"/>
                        </a:lnTo>
                        <a:lnTo>
                          <a:pt x="7873" y="5895"/>
                        </a:lnTo>
                        <a:lnTo>
                          <a:pt x="7889" y="5955"/>
                        </a:lnTo>
                        <a:lnTo>
                          <a:pt x="7902" y="6017"/>
                        </a:lnTo>
                        <a:lnTo>
                          <a:pt x="7913" y="6080"/>
                        </a:lnTo>
                        <a:lnTo>
                          <a:pt x="7921" y="6145"/>
                        </a:lnTo>
                        <a:lnTo>
                          <a:pt x="7927" y="6211"/>
                        </a:lnTo>
                        <a:lnTo>
                          <a:pt x="7931" y="6279"/>
                        </a:lnTo>
                        <a:lnTo>
                          <a:pt x="7931" y="6348"/>
                        </a:lnTo>
                        <a:lnTo>
                          <a:pt x="7930" y="6419"/>
                        </a:lnTo>
                        <a:close/>
                        <a:moveTo>
                          <a:pt x="8650" y="0"/>
                        </a:moveTo>
                        <a:lnTo>
                          <a:pt x="8623" y="15"/>
                        </a:lnTo>
                        <a:lnTo>
                          <a:pt x="8540" y="55"/>
                        </a:lnTo>
                        <a:lnTo>
                          <a:pt x="8480" y="84"/>
                        </a:lnTo>
                        <a:lnTo>
                          <a:pt x="8407" y="115"/>
                        </a:lnTo>
                        <a:lnTo>
                          <a:pt x="8323" y="151"/>
                        </a:lnTo>
                        <a:lnTo>
                          <a:pt x="8226" y="189"/>
                        </a:lnTo>
                        <a:lnTo>
                          <a:pt x="8118" y="230"/>
                        </a:lnTo>
                        <a:lnTo>
                          <a:pt x="8000" y="271"/>
                        </a:lnTo>
                        <a:lnTo>
                          <a:pt x="7870" y="313"/>
                        </a:lnTo>
                        <a:lnTo>
                          <a:pt x="7731" y="356"/>
                        </a:lnTo>
                        <a:lnTo>
                          <a:pt x="7582" y="396"/>
                        </a:lnTo>
                        <a:lnTo>
                          <a:pt x="7423" y="434"/>
                        </a:lnTo>
                        <a:lnTo>
                          <a:pt x="7254" y="471"/>
                        </a:lnTo>
                        <a:lnTo>
                          <a:pt x="7078" y="505"/>
                        </a:lnTo>
                        <a:lnTo>
                          <a:pt x="6892" y="534"/>
                        </a:lnTo>
                        <a:lnTo>
                          <a:pt x="6700" y="559"/>
                        </a:lnTo>
                        <a:lnTo>
                          <a:pt x="6499" y="578"/>
                        </a:lnTo>
                        <a:lnTo>
                          <a:pt x="6291" y="591"/>
                        </a:lnTo>
                        <a:lnTo>
                          <a:pt x="6076" y="597"/>
                        </a:lnTo>
                        <a:lnTo>
                          <a:pt x="5854" y="596"/>
                        </a:lnTo>
                        <a:lnTo>
                          <a:pt x="5627" y="586"/>
                        </a:lnTo>
                        <a:lnTo>
                          <a:pt x="5394" y="568"/>
                        </a:lnTo>
                        <a:lnTo>
                          <a:pt x="5155" y="539"/>
                        </a:lnTo>
                        <a:lnTo>
                          <a:pt x="4910" y="500"/>
                        </a:lnTo>
                        <a:lnTo>
                          <a:pt x="4662" y="449"/>
                        </a:lnTo>
                        <a:lnTo>
                          <a:pt x="4409" y="387"/>
                        </a:lnTo>
                        <a:lnTo>
                          <a:pt x="4151" y="311"/>
                        </a:lnTo>
                        <a:lnTo>
                          <a:pt x="3891" y="222"/>
                        </a:lnTo>
                        <a:lnTo>
                          <a:pt x="3627" y="119"/>
                        </a:lnTo>
                        <a:lnTo>
                          <a:pt x="3360" y="0"/>
                        </a:lnTo>
                        <a:lnTo>
                          <a:pt x="3343" y="22"/>
                        </a:lnTo>
                        <a:lnTo>
                          <a:pt x="3296" y="86"/>
                        </a:lnTo>
                        <a:lnTo>
                          <a:pt x="3218" y="189"/>
                        </a:lnTo>
                        <a:lnTo>
                          <a:pt x="3116" y="331"/>
                        </a:lnTo>
                        <a:lnTo>
                          <a:pt x="2991" y="508"/>
                        </a:lnTo>
                        <a:lnTo>
                          <a:pt x="2845" y="716"/>
                        </a:lnTo>
                        <a:lnTo>
                          <a:pt x="2683" y="956"/>
                        </a:lnTo>
                        <a:lnTo>
                          <a:pt x="2505" y="1223"/>
                        </a:lnTo>
                        <a:lnTo>
                          <a:pt x="2316" y="1516"/>
                        </a:lnTo>
                        <a:lnTo>
                          <a:pt x="2119" y="1833"/>
                        </a:lnTo>
                        <a:lnTo>
                          <a:pt x="1915" y="2169"/>
                        </a:lnTo>
                        <a:lnTo>
                          <a:pt x="1708" y="2524"/>
                        </a:lnTo>
                        <a:lnTo>
                          <a:pt x="1501" y="2895"/>
                        </a:lnTo>
                        <a:lnTo>
                          <a:pt x="1296" y="3280"/>
                        </a:lnTo>
                        <a:lnTo>
                          <a:pt x="1097" y="3676"/>
                        </a:lnTo>
                        <a:lnTo>
                          <a:pt x="905" y="4081"/>
                        </a:lnTo>
                        <a:lnTo>
                          <a:pt x="724" y="4492"/>
                        </a:lnTo>
                        <a:lnTo>
                          <a:pt x="556" y="4907"/>
                        </a:lnTo>
                        <a:lnTo>
                          <a:pt x="406" y="5325"/>
                        </a:lnTo>
                        <a:lnTo>
                          <a:pt x="275" y="5742"/>
                        </a:lnTo>
                        <a:lnTo>
                          <a:pt x="166" y="6156"/>
                        </a:lnTo>
                        <a:lnTo>
                          <a:pt x="82" y="6563"/>
                        </a:lnTo>
                        <a:lnTo>
                          <a:pt x="25" y="6964"/>
                        </a:lnTo>
                        <a:lnTo>
                          <a:pt x="0" y="7354"/>
                        </a:lnTo>
                        <a:lnTo>
                          <a:pt x="8" y="7731"/>
                        </a:lnTo>
                        <a:lnTo>
                          <a:pt x="51" y="8094"/>
                        </a:lnTo>
                        <a:lnTo>
                          <a:pt x="134" y="8440"/>
                        </a:lnTo>
                        <a:lnTo>
                          <a:pt x="259" y="8765"/>
                        </a:lnTo>
                        <a:lnTo>
                          <a:pt x="429" y="9068"/>
                        </a:lnTo>
                        <a:lnTo>
                          <a:pt x="646" y="9348"/>
                        </a:lnTo>
                        <a:lnTo>
                          <a:pt x="914" y="9600"/>
                        </a:lnTo>
                        <a:lnTo>
                          <a:pt x="1235" y="9824"/>
                        </a:lnTo>
                        <a:lnTo>
                          <a:pt x="1562" y="10014"/>
                        </a:lnTo>
                        <a:lnTo>
                          <a:pt x="1886" y="10193"/>
                        </a:lnTo>
                        <a:lnTo>
                          <a:pt x="2206" y="10360"/>
                        </a:lnTo>
                        <a:lnTo>
                          <a:pt x="2523" y="10515"/>
                        </a:lnTo>
                        <a:lnTo>
                          <a:pt x="2837" y="10658"/>
                        </a:lnTo>
                        <a:lnTo>
                          <a:pt x="3147" y="10790"/>
                        </a:lnTo>
                        <a:lnTo>
                          <a:pt x="3456" y="10909"/>
                        </a:lnTo>
                        <a:lnTo>
                          <a:pt x="3762" y="11016"/>
                        </a:lnTo>
                        <a:lnTo>
                          <a:pt x="4066" y="11112"/>
                        </a:lnTo>
                        <a:lnTo>
                          <a:pt x="4368" y="11194"/>
                        </a:lnTo>
                        <a:lnTo>
                          <a:pt x="4668" y="11266"/>
                        </a:lnTo>
                        <a:lnTo>
                          <a:pt x="4967" y="11324"/>
                        </a:lnTo>
                        <a:lnTo>
                          <a:pt x="5265" y="11370"/>
                        </a:lnTo>
                        <a:lnTo>
                          <a:pt x="5561" y="11404"/>
                        </a:lnTo>
                        <a:lnTo>
                          <a:pt x="5857" y="11425"/>
                        </a:lnTo>
                        <a:lnTo>
                          <a:pt x="6153" y="11434"/>
                        </a:lnTo>
                        <a:lnTo>
                          <a:pt x="6447" y="11430"/>
                        </a:lnTo>
                        <a:lnTo>
                          <a:pt x="6742" y="11413"/>
                        </a:lnTo>
                        <a:lnTo>
                          <a:pt x="7038" y="11385"/>
                        </a:lnTo>
                        <a:lnTo>
                          <a:pt x="7333" y="11342"/>
                        </a:lnTo>
                        <a:lnTo>
                          <a:pt x="7629" y="11288"/>
                        </a:lnTo>
                        <a:lnTo>
                          <a:pt x="7926" y="11220"/>
                        </a:lnTo>
                        <a:lnTo>
                          <a:pt x="8224" y="11140"/>
                        </a:lnTo>
                        <a:lnTo>
                          <a:pt x="8523" y="11046"/>
                        </a:lnTo>
                        <a:lnTo>
                          <a:pt x="8824" y="10939"/>
                        </a:lnTo>
                        <a:lnTo>
                          <a:pt x="9127" y="10820"/>
                        </a:lnTo>
                        <a:lnTo>
                          <a:pt x="9432" y="10687"/>
                        </a:lnTo>
                        <a:lnTo>
                          <a:pt x="9739" y="10541"/>
                        </a:lnTo>
                        <a:lnTo>
                          <a:pt x="10048" y="10381"/>
                        </a:lnTo>
                        <a:lnTo>
                          <a:pt x="10360" y="10209"/>
                        </a:lnTo>
                        <a:lnTo>
                          <a:pt x="10676" y="10024"/>
                        </a:lnTo>
                        <a:lnTo>
                          <a:pt x="10993" y="9824"/>
                        </a:lnTo>
                        <a:lnTo>
                          <a:pt x="11224" y="9652"/>
                        </a:lnTo>
                        <a:lnTo>
                          <a:pt x="11431" y="9452"/>
                        </a:lnTo>
                        <a:lnTo>
                          <a:pt x="11611" y="9228"/>
                        </a:lnTo>
                        <a:lnTo>
                          <a:pt x="11768" y="8979"/>
                        </a:lnTo>
                        <a:lnTo>
                          <a:pt x="11901" y="8708"/>
                        </a:lnTo>
                        <a:lnTo>
                          <a:pt x="12012" y="8418"/>
                        </a:lnTo>
                        <a:lnTo>
                          <a:pt x="12100" y="8108"/>
                        </a:lnTo>
                        <a:lnTo>
                          <a:pt x="12166" y="7783"/>
                        </a:lnTo>
                        <a:lnTo>
                          <a:pt x="12212" y="7443"/>
                        </a:lnTo>
                        <a:lnTo>
                          <a:pt x="12236" y="7091"/>
                        </a:lnTo>
                        <a:lnTo>
                          <a:pt x="12240" y="6728"/>
                        </a:lnTo>
                        <a:lnTo>
                          <a:pt x="12224" y="6356"/>
                        </a:lnTo>
                        <a:lnTo>
                          <a:pt x="12190" y="5977"/>
                        </a:lnTo>
                        <a:lnTo>
                          <a:pt x="12136" y="5595"/>
                        </a:lnTo>
                        <a:lnTo>
                          <a:pt x="12066" y="5208"/>
                        </a:lnTo>
                        <a:lnTo>
                          <a:pt x="11977" y="4820"/>
                        </a:lnTo>
                        <a:lnTo>
                          <a:pt x="11872" y="4433"/>
                        </a:lnTo>
                        <a:lnTo>
                          <a:pt x="11750" y="4048"/>
                        </a:lnTo>
                        <a:lnTo>
                          <a:pt x="11613" y="3669"/>
                        </a:lnTo>
                        <a:lnTo>
                          <a:pt x="11460" y="3295"/>
                        </a:lnTo>
                        <a:lnTo>
                          <a:pt x="11294" y="2931"/>
                        </a:lnTo>
                        <a:lnTo>
                          <a:pt x="11112" y="2575"/>
                        </a:lnTo>
                        <a:lnTo>
                          <a:pt x="10918" y="2231"/>
                        </a:lnTo>
                        <a:lnTo>
                          <a:pt x="10710" y="1903"/>
                        </a:lnTo>
                        <a:lnTo>
                          <a:pt x="10489" y="1590"/>
                        </a:lnTo>
                        <a:lnTo>
                          <a:pt x="10259" y="1295"/>
                        </a:lnTo>
                        <a:lnTo>
                          <a:pt x="10015" y="1018"/>
                        </a:lnTo>
                        <a:lnTo>
                          <a:pt x="9762" y="764"/>
                        </a:lnTo>
                        <a:lnTo>
                          <a:pt x="9498" y="534"/>
                        </a:lnTo>
                        <a:lnTo>
                          <a:pt x="9224" y="328"/>
                        </a:lnTo>
                        <a:lnTo>
                          <a:pt x="8941" y="149"/>
                        </a:lnTo>
                        <a:lnTo>
                          <a:pt x="865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pt-PT" kern="0" dirty="0">
                      <a:solidFill>
                        <a:srgbClr val="002776"/>
                      </a:solidFill>
                    </a:endParaRPr>
                  </a:p>
                </p:txBody>
              </p:sp>
            </p:grpSp>
          </p:grpSp>
          <p:sp>
            <p:nvSpPr>
              <p:cNvPr id="35" name="TextBox 34"/>
              <p:cNvSpPr txBox="1"/>
              <p:nvPr/>
            </p:nvSpPr>
            <p:spPr>
              <a:xfrm>
                <a:off x="1905650" y="2617389"/>
                <a:ext cx="62398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Conduzir um sistema periódico de monitorização de recursos aos níveis local e provincial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Introduzir mecanismos de monitorização da despesa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Implementar recomendações dos exercícios de monitorização de recursos 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905650" y="3792019"/>
                <a:ext cx="623988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Mapear serviços potenciais e potenciais provedores privados de serviços subcontratados e custos associados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Implementar um projecto piloto de subcontratação de serviços em hospitais seleccionados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pt-PT" sz="12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905650" y="5034811"/>
                <a:ext cx="62398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</a:rPr>
                  <a:t>Definir um plano de desembolso com os doadores para melhorar a execução de fundos externos disponíveis para o sector da saúde (no âmbito da CUT e extra CUT)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pt-PT" sz="1200" dirty="0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86374" y="1263074"/>
              <a:ext cx="715483" cy="698985"/>
              <a:chOff x="822744" y="1312127"/>
              <a:chExt cx="715483" cy="698985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822744" y="1312127"/>
                <a:ext cx="715483" cy="69898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1" name="Group 36"/>
              <p:cNvGrpSpPr>
                <a:grpSpLocks noChangeAspect="1"/>
              </p:cNvGrpSpPr>
              <p:nvPr/>
            </p:nvGrpSpPr>
            <p:grpSpPr bwMode="auto">
              <a:xfrm>
                <a:off x="887354" y="1436194"/>
                <a:ext cx="583663" cy="464071"/>
                <a:chOff x="283" y="281"/>
                <a:chExt cx="449" cy="357"/>
              </a:xfrm>
              <a:solidFill>
                <a:schemeClr val="bg1"/>
              </a:solidFill>
            </p:grpSpPr>
            <p:sp>
              <p:nvSpPr>
                <p:cNvPr id="42" name="Freeform 37"/>
                <p:cNvSpPr>
                  <a:spLocks/>
                </p:cNvSpPr>
                <p:nvPr/>
              </p:nvSpPr>
              <p:spPr bwMode="auto">
                <a:xfrm>
                  <a:off x="283" y="281"/>
                  <a:ext cx="159" cy="260"/>
                </a:xfrm>
                <a:custGeom>
                  <a:avLst/>
                  <a:gdLst>
                    <a:gd name="T0" fmla="*/ 165 w 318"/>
                    <a:gd name="T1" fmla="*/ 472 h 520"/>
                    <a:gd name="T2" fmla="*/ 186 w 318"/>
                    <a:gd name="T3" fmla="*/ 453 h 520"/>
                    <a:gd name="T4" fmla="*/ 209 w 318"/>
                    <a:gd name="T5" fmla="*/ 436 h 520"/>
                    <a:gd name="T6" fmla="*/ 234 w 318"/>
                    <a:gd name="T7" fmla="*/ 426 h 520"/>
                    <a:gd name="T8" fmla="*/ 261 w 318"/>
                    <a:gd name="T9" fmla="*/ 419 h 520"/>
                    <a:gd name="T10" fmla="*/ 276 w 318"/>
                    <a:gd name="T11" fmla="*/ 419 h 520"/>
                    <a:gd name="T12" fmla="*/ 289 w 318"/>
                    <a:gd name="T13" fmla="*/ 411 h 520"/>
                    <a:gd name="T14" fmla="*/ 308 w 318"/>
                    <a:gd name="T15" fmla="*/ 399 h 520"/>
                    <a:gd name="T16" fmla="*/ 310 w 318"/>
                    <a:gd name="T17" fmla="*/ 384 h 520"/>
                    <a:gd name="T18" fmla="*/ 299 w 318"/>
                    <a:gd name="T19" fmla="*/ 363 h 520"/>
                    <a:gd name="T20" fmla="*/ 278 w 318"/>
                    <a:gd name="T21" fmla="*/ 348 h 520"/>
                    <a:gd name="T22" fmla="*/ 255 w 318"/>
                    <a:gd name="T23" fmla="*/ 313 h 520"/>
                    <a:gd name="T24" fmla="*/ 243 w 318"/>
                    <a:gd name="T25" fmla="*/ 277 h 520"/>
                    <a:gd name="T26" fmla="*/ 241 w 318"/>
                    <a:gd name="T27" fmla="*/ 248 h 520"/>
                    <a:gd name="T28" fmla="*/ 247 w 318"/>
                    <a:gd name="T29" fmla="*/ 224 h 520"/>
                    <a:gd name="T30" fmla="*/ 255 w 318"/>
                    <a:gd name="T31" fmla="*/ 197 h 520"/>
                    <a:gd name="T32" fmla="*/ 259 w 318"/>
                    <a:gd name="T33" fmla="*/ 153 h 520"/>
                    <a:gd name="T34" fmla="*/ 272 w 318"/>
                    <a:gd name="T35" fmla="*/ 107 h 520"/>
                    <a:gd name="T36" fmla="*/ 297 w 318"/>
                    <a:gd name="T37" fmla="*/ 67 h 520"/>
                    <a:gd name="T38" fmla="*/ 312 w 318"/>
                    <a:gd name="T39" fmla="*/ 34 h 520"/>
                    <a:gd name="T40" fmla="*/ 284 w 318"/>
                    <a:gd name="T41" fmla="*/ 11 h 520"/>
                    <a:gd name="T42" fmla="*/ 245 w 318"/>
                    <a:gd name="T43" fmla="*/ 0 h 520"/>
                    <a:gd name="T44" fmla="*/ 205 w 318"/>
                    <a:gd name="T45" fmla="*/ 2 h 520"/>
                    <a:gd name="T46" fmla="*/ 176 w 318"/>
                    <a:gd name="T47" fmla="*/ 8 h 520"/>
                    <a:gd name="T48" fmla="*/ 155 w 318"/>
                    <a:gd name="T49" fmla="*/ 19 h 520"/>
                    <a:gd name="T50" fmla="*/ 140 w 318"/>
                    <a:gd name="T51" fmla="*/ 34 h 520"/>
                    <a:gd name="T52" fmla="*/ 128 w 318"/>
                    <a:gd name="T53" fmla="*/ 52 h 520"/>
                    <a:gd name="T54" fmla="*/ 119 w 318"/>
                    <a:gd name="T55" fmla="*/ 90 h 520"/>
                    <a:gd name="T56" fmla="*/ 117 w 318"/>
                    <a:gd name="T57" fmla="*/ 122 h 520"/>
                    <a:gd name="T58" fmla="*/ 121 w 318"/>
                    <a:gd name="T59" fmla="*/ 136 h 520"/>
                    <a:gd name="T60" fmla="*/ 119 w 318"/>
                    <a:gd name="T61" fmla="*/ 141 h 520"/>
                    <a:gd name="T62" fmla="*/ 109 w 318"/>
                    <a:gd name="T63" fmla="*/ 147 h 520"/>
                    <a:gd name="T64" fmla="*/ 105 w 318"/>
                    <a:gd name="T65" fmla="*/ 160 h 520"/>
                    <a:gd name="T66" fmla="*/ 111 w 318"/>
                    <a:gd name="T67" fmla="*/ 182 h 520"/>
                    <a:gd name="T68" fmla="*/ 122 w 318"/>
                    <a:gd name="T69" fmla="*/ 199 h 520"/>
                    <a:gd name="T70" fmla="*/ 134 w 318"/>
                    <a:gd name="T71" fmla="*/ 206 h 520"/>
                    <a:gd name="T72" fmla="*/ 140 w 318"/>
                    <a:gd name="T73" fmla="*/ 206 h 520"/>
                    <a:gd name="T74" fmla="*/ 149 w 318"/>
                    <a:gd name="T75" fmla="*/ 233 h 520"/>
                    <a:gd name="T76" fmla="*/ 165 w 318"/>
                    <a:gd name="T77" fmla="*/ 266 h 520"/>
                    <a:gd name="T78" fmla="*/ 153 w 318"/>
                    <a:gd name="T79" fmla="*/ 294 h 520"/>
                    <a:gd name="T80" fmla="*/ 136 w 318"/>
                    <a:gd name="T81" fmla="*/ 312 h 520"/>
                    <a:gd name="T82" fmla="*/ 117 w 318"/>
                    <a:gd name="T83" fmla="*/ 323 h 520"/>
                    <a:gd name="T84" fmla="*/ 101 w 318"/>
                    <a:gd name="T85" fmla="*/ 327 h 520"/>
                    <a:gd name="T86" fmla="*/ 94 w 318"/>
                    <a:gd name="T87" fmla="*/ 329 h 520"/>
                    <a:gd name="T88" fmla="*/ 71 w 318"/>
                    <a:gd name="T89" fmla="*/ 334 h 520"/>
                    <a:gd name="T90" fmla="*/ 50 w 318"/>
                    <a:gd name="T91" fmla="*/ 344 h 520"/>
                    <a:gd name="T92" fmla="*/ 23 w 318"/>
                    <a:gd name="T93" fmla="*/ 377 h 520"/>
                    <a:gd name="T94" fmla="*/ 7 w 318"/>
                    <a:gd name="T95" fmla="*/ 415 h 520"/>
                    <a:gd name="T96" fmla="*/ 0 w 318"/>
                    <a:gd name="T97" fmla="*/ 451 h 520"/>
                    <a:gd name="T98" fmla="*/ 0 w 318"/>
                    <a:gd name="T99" fmla="*/ 470 h 520"/>
                    <a:gd name="T100" fmla="*/ 0 w 318"/>
                    <a:gd name="T101" fmla="*/ 480 h 520"/>
                    <a:gd name="T102" fmla="*/ 4 w 318"/>
                    <a:gd name="T103" fmla="*/ 485 h 520"/>
                    <a:gd name="T104" fmla="*/ 15 w 318"/>
                    <a:gd name="T105" fmla="*/ 493 h 520"/>
                    <a:gd name="T106" fmla="*/ 32 w 318"/>
                    <a:gd name="T107" fmla="*/ 503 h 520"/>
                    <a:gd name="T108" fmla="*/ 61 w 318"/>
                    <a:gd name="T109" fmla="*/ 510 h 520"/>
                    <a:gd name="T110" fmla="*/ 99 w 318"/>
                    <a:gd name="T111" fmla="*/ 516 h 520"/>
                    <a:gd name="T112" fmla="*/ 145 w 318"/>
                    <a:gd name="T113" fmla="*/ 497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18" h="520">
                      <a:moveTo>
                        <a:pt x="145" y="497"/>
                      </a:moveTo>
                      <a:lnTo>
                        <a:pt x="157" y="480"/>
                      </a:lnTo>
                      <a:lnTo>
                        <a:pt x="165" y="472"/>
                      </a:lnTo>
                      <a:lnTo>
                        <a:pt x="170" y="464"/>
                      </a:lnTo>
                      <a:lnTo>
                        <a:pt x="178" y="459"/>
                      </a:lnTo>
                      <a:lnTo>
                        <a:pt x="186" y="453"/>
                      </a:lnTo>
                      <a:lnTo>
                        <a:pt x="193" y="447"/>
                      </a:lnTo>
                      <a:lnTo>
                        <a:pt x="201" y="442"/>
                      </a:lnTo>
                      <a:lnTo>
                        <a:pt x="209" y="436"/>
                      </a:lnTo>
                      <a:lnTo>
                        <a:pt x="216" y="432"/>
                      </a:lnTo>
                      <a:lnTo>
                        <a:pt x="226" y="428"/>
                      </a:lnTo>
                      <a:lnTo>
                        <a:pt x="234" y="426"/>
                      </a:lnTo>
                      <a:lnTo>
                        <a:pt x="243" y="422"/>
                      </a:lnTo>
                      <a:lnTo>
                        <a:pt x="253" y="420"/>
                      </a:lnTo>
                      <a:lnTo>
                        <a:pt x="261" y="419"/>
                      </a:lnTo>
                      <a:lnTo>
                        <a:pt x="270" y="419"/>
                      </a:lnTo>
                      <a:lnTo>
                        <a:pt x="272" y="419"/>
                      </a:lnTo>
                      <a:lnTo>
                        <a:pt x="276" y="419"/>
                      </a:lnTo>
                      <a:lnTo>
                        <a:pt x="278" y="417"/>
                      </a:lnTo>
                      <a:lnTo>
                        <a:pt x="282" y="415"/>
                      </a:lnTo>
                      <a:lnTo>
                        <a:pt x="289" y="411"/>
                      </a:lnTo>
                      <a:lnTo>
                        <a:pt x="299" y="407"/>
                      </a:lnTo>
                      <a:lnTo>
                        <a:pt x="303" y="403"/>
                      </a:lnTo>
                      <a:lnTo>
                        <a:pt x="308" y="399"/>
                      </a:lnTo>
                      <a:lnTo>
                        <a:pt x="310" y="396"/>
                      </a:lnTo>
                      <a:lnTo>
                        <a:pt x="314" y="392"/>
                      </a:lnTo>
                      <a:lnTo>
                        <a:pt x="310" y="384"/>
                      </a:lnTo>
                      <a:lnTo>
                        <a:pt x="307" y="377"/>
                      </a:lnTo>
                      <a:lnTo>
                        <a:pt x="301" y="371"/>
                      </a:lnTo>
                      <a:lnTo>
                        <a:pt x="299" y="363"/>
                      </a:lnTo>
                      <a:lnTo>
                        <a:pt x="293" y="361"/>
                      </a:lnTo>
                      <a:lnTo>
                        <a:pt x="287" y="357"/>
                      </a:lnTo>
                      <a:lnTo>
                        <a:pt x="278" y="348"/>
                      </a:lnTo>
                      <a:lnTo>
                        <a:pt x="270" y="338"/>
                      </a:lnTo>
                      <a:lnTo>
                        <a:pt x="262" y="327"/>
                      </a:lnTo>
                      <a:lnTo>
                        <a:pt x="255" y="313"/>
                      </a:lnTo>
                      <a:lnTo>
                        <a:pt x="249" y="302"/>
                      </a:lnTo>
                      <a:lnTo>
                        <a:pt x="245" y="289"/>
                      </a:lnTo>
                      <a:lnTo>
                        <a:pt x="243" y="277"/>
                      </a:lnTo>
                      <a:lnTo>
                        <a:pt x="241" y="268"/>
                      </a:lnTo>
                      <a:lnTo>
                        <a:pt x="241" y="258"/>
                      </a:lnTo>
                      <a:lnTo>
                        <a:pt x="241" y="248"/>
                      </a:lnTo>
                      <a:lnTo>
                        <a:pt x="243" y="239"/>
                      </a:lnTo>
                      <a:lnTo>
                        <a:pt x="245" y="231"/>
                      </a:lnTo>
                      <a:lnTo>
                        <a:pt x="247" y="224"/>
                      </a:lnTo>
                      <a:lnTo>
                        <a:pt x="251" y="218"/>
                      </a:lnTo>
                      <a:lnTo>
                        <a:pt x="255" y="210"/>
                      </a:lnTo>
                      <a:lnTo>
                        <a:pt x="255" y="197"/>
                      </a:lnTo>
                      <a:lnTo>
                        <a:pt x="255" y="183"/>
                      </a:lnTo>
                      <a:lnTo>
                        <a:pt x="255" y="168"/>
                      </a:lnTo>
                      <a:lnTo>
                        <a:pt x="259" y="153"/>
                      </a:lnTo>
                      <a:lnTo>
                        <a:pt x="261" y="138"/>
                      </a:lnTo>
                      <a:lnTo>
                        <a:pt x="266" y="122"/>
                      </a:lnTo>
                      <a:lnTo>
                        <a:pt x="272" y="107"/>
                      </a:lnTo>
                      <a:lnTo>
                        <a:pt x="278" y="94"/>
                      </a:lnTo>
                      <a:lnTo>
                        <a:pt x="287" y="80"/>
                      </a:lnTo>
                      <a:lnTo>
                        <a:pt x="297" y="67"/>
                      </a:lnTo>
                      <a:lnTo>
                        <a:pt x="307" y="53"/>
                      </a:lnTo>
                      <a:lnTo>
                        <a:pt x="318" y="42"/>
                      </a:lnTo>
                      <a:lnTo>
                        <a:pt x="312" y="34"/>
                      </a:lnTo>
                      <a:lnTo>
                        <a:pt x="305" y="27"/>
                      </a:lnTo>
                      <a:lnTo>
                        <a:pt x="295" y="19"/>
                      </a:lnTo>
                      <a:lnTo>
                        <a:pt x="284" y="11"/>
                      </a:lnTo>
                      <a:lnTo>
                        <a:pt x="272" y="8"/>
                      </a:lnTo>
                      <a:lnTo>
                        <a:pt x="259" y="4"/>
                      </a:lnTo>
                      <a:lnTo>
                        <a:pt x="245" y="0"/>
                      </a:lnTo>
                      <a:lnTo>
                        <a:pt x="228" y="0"/>
                      </a:lnTo>
                      <a:lnTo>
                        <a:pt x="216" y="0"/>
                      </a:lnTo>
                      <a:lnTo>
                        <a:pt x="205" y="2"/>
                      </a:lnTo>
                      <a:lnTo>
                        <a:pt x="195" y="2"/>
                      </a:lnTo>
                      <a:lnTo>
                        <a:pt x="186" y="6"/>
                      </a:lnTo>
                      <a:lnTo>
                        <a:pt x="176" y="8"/>
                      </a:lnTo>
                      <a:lnTo>
                        <a:pt x="168" y="11"/>
                      </a:lnTo>
                      <a:lnTo>
                        <a:pt x="163" y="15"/>
                      </a:lnTo>
                      <a:lnTo>
                        <a:pt x="155" y="19"/>
                      </a:lnTo>
                      <a:lnTo>
                        <a:pt x="149" y="25"/>
                      </a:lnTo>
                      <a:lnTo>
                        <a:pt x="144" y="29"/>
                      </a:lnTo>
                      <a:lnTo>
                        <a:pt x="140" y="34"/>
                      </a:lnTo>
                      <a:lnTo>
                        <a:pt x="136" y="40"/>
                      </a:lnTo>
                      <a:lnTo>
                        <a:pt x="132" y="46"/>
                      </a:lnTo>
                      <a:lnTo>
                        <a:pt x="128" y="52"/>
                      </a:lnTo>
                      <a:lnTo>
                        <a:pt x="122" y="65"/>
                      </a:lnTo>
                      <a:lnTo>
                        <a:pt x="121" y="76"/>
                      </a:lnTo>
                      <a:lnTo>
                        <a:pt x="119" y="90"/>
                      </a:lnTo>
                      <a:lnTo>
                        <a:pt x="117" y="101"/>
                      </a:lnTo>
                      <a:lnTo>
                        <a:pt x="117" y="113"/>
                      </a:lnTo>
                      <a:lnTo>
                        <a:pt x="117" y="122"/>
                      </a:lnTo>
                      <a:lnTo>
                        <a:pt x="119" y="130"/>
                      </a:lnTo>
                      <a:lnTo>
                        <a:pt x="119" y="134"/>
                      </a:lnTo>
                      <a:lnTo>
                        <a:pt x="121" y="136"/>
                      </a:lnTo>
                      <a:lnTo>
                        <a:pt x="121" y="139"/>
                      </a:lnTo>
                      <a:lnTo>
                        <a:pt x="122" y="141"/>
                      </a:lnTo>
                      <a:lnTo>
                        <a:pt x="119" y="141"/>
                      </a:lnTo>
                      <a:lnTo>
                        <a:pt x="115" y="141"/>
                      </a:lnTo>
                      <a:lnTo>
                        <a:pt x="113" y="143"/>
                      </a:lnTo>
                      <a:lnTo>
                        <a:pt x="109" y="147"/>
                      </a:lnTo>
                      <a:lnTo>
                        <a:pt x="107" y="151"/>
                      </a:lnTo>
                      <a:lnTo>
                        <a:pt x="105" y="155"/>
                      </a:lnTo>
                      <a:lnTo>
                        <a:pt x="105" y="160"/>
                      </a:lnTo>
                      <a:lnTo>
                        <a:pt x="107" y="168"/>
                      </a:lnTo>
                      <a:lnTo>
                        <a:pt x="109" y="176"/>
                      </a:lnTo>
                      <a:lnTo>
                        <a:pt x="111" y="182"/>
                      </a:lnTo>
                      <a:lnTo>
                        <a:pt x="115" y="189"/>
                      </a:lnTo>
                      <a:lnTo>
                        <a:pt x="119" y="195"/>
                      </a:lnTo>
                      <a:lnTo>
                        <a:pt x="122" y="199"/>
                      </a:lnTo>
                      <a:lnTo>
                        <a:pt x="126" y="204"/>
                      </a:lnTo>
                      <a:lnTo>
                        <a:pt x="130" y="206"/>
                      </a:lnTo>
                      <a:lnTo>
                        <a:pt x="134" y="206"/>
                      </a:lnTo>
                      <a:lnTo>
                        <a:pt x="136" y="206"/>
                      </a:lnTo>
                      <a:lnTo>
                        <a:pt x="138" y="206"/>
                      </a:lnTo>
                      <a:lnTo>
                        <a:pt x="140" y="206"/>
                      </a:lnTo>
                      <a:lnTo>
                        <a:pt x="142" y="206"/>
                      </a:lnTo>
                      <a:lnTo>
                        <a:pt x="145" y="222"/>
                      </a:lnTo>
                      <a:lnTo>
                        <a:pt x="149" y="233"/>
                      </a:lnTo>
                      <a:lnTo>
                        <a:pt x="157" y="245"/>
                      </a:lnTo>
                      <a:lnTo>
                        <a:pt x="165" y="254"/>
                      </a:lnTo>
                      <a:lnTo>
                        <a:pt x="165" y="266"/>
                      </a:lnTo>
                      <a:lnTo>
                        <a:pt x="163" y="277"/>
                      </a:lnTo>
                      <a:lnTo>
                        <a:pt x="159" y="285"/>
                      </a:lnTo>
                      <a:lnTo>
                        <a:pt x="153" y="294"/>
                      </a:lnTo>
                      <a:lnTo>
                        <a:pt x="149" y="300"/>
                      </a:lnTo>
                      <a:lnTo>
                        <a:pt x="144" y="306"/>
                      </a:lnTo>
                      <a:lnTo>
                        <a:pt x="136" y="312"/>
                      </a:lnTo>
                      <a:lnTo>
                        <a:pt x="130" y="315"/>
                      </a:lnTo>
                      <a:lnTo>
                        <a:pt x="122" y="319"/>
                      </a:lnTo>
                      <a:lnTo>
                        <a:pt x="117" y="323"/>
                      </a:lnTo>
                      <a:lnTo>
                        <a:pt x="111" y="325"/>
                      </a:lnTo>
                      <a:lnTo>
                        <a:pt x="105" y="327"/>
                      </a:lnTo>
                      <a:lnTo>
                        <a:pt x="101" y="327"/>
                      </a:lnTo>
                      <a:lnTo>
                        <a:pt x="98" y="329"/>
                      </a:lnTo>
                      <a:lnTo>
                        <a:pt x="96" y="329"/>
                      </a:lnTo>
                      <a:lnTo>
                        <a:pt x="94" y="329"/>
                      </a:lnTo>
                      <a:lnTo>
                        <a:pt x="86" y="329"/>
                      </a:lnTo>
                      <a:lnTo>
                        <a:pt x="78" y="331"/>
                      </a:lnTo>
                      <a:lnTo>
                        <a:pt x="71" y="334"/>
                      </a:lnTo>
                      <a:lnTo>
                        <a:pt x="63" y="336"/>
                      </a:lnTo>
                      <a:lnTo>
                        <a:pt x="57" y="340"/>
                      </a:lnTo>
                      <a:lnTo>
                        <a:pt x="50" y="344"/>
                      </a:lnTo>
                      <a:lnTo>
                        <a:pt x="40" y="354"/>
                      </a:lnTo>
                      <a:lnTo>
                        <a:pt x="30" y="363"/>
                      </a:lnTo>
                      <a:lnTo>
                        <a:pt x="23" y="377"/>
                      </a:lnTo>
                      <a:lnTo>
                        <a:pt x="15" y="388"/>
                      </a:lnTo>
                      <a:lnTo>
                        <a:pt x="11" y="401"/>
                      </a:lnTo>
                      <a:lnTo>
                        <a:pt x="7" y="415"/>
                      </a:lnTo>
                      <a:lnTo>
                        <a:pt x="4" y="428"/>
                      </a:lnTo>
                      <a:lnTo>
                        <a:pt x="2" y="440"/>
                      </a:lnTo>
                      <a:lnTo>
                        <a:pt x="0" y="451"/>
                      </a:lnTo>
                      <a:lnTo>
                        <a:pt x="0" y="463"/>
                      </a:lnTo>
                      <a:lnTo>
                        <a:pt x="0" y="466"/>
                      </a:lnTo>
                      <a:lnTo>
                        <a:pt x="0" y="470"/>
                      </a:lnTo>
                      <a:lnTo>
                        <a:pt x="0" y="474"/>
                      </a:lnTo>
                      <a:lnTo>
                        <a:pt x="0" y="476"/>
                      </a:lnTo>
                      <a:lnTo>
                        <a:pt x="0" y="480"/>
                      </a:lnTo>
                      <a:lnTo>
                        <a:pt x="0" y="482"/>
                      </a:lnTo>
                      <a:lnTo>
                        <a:pt x="2" y="484"/>
                      </a:lnTo>
                      <a:lnTo>
                        <a:pt x="4" y="485"/>
                      </a:lnTo>
                      <a:lnTo>
                        <a:pt x="7" y="487"/>
                      </a:lnTo>
                      <a:lnTo>
                        <a:pt x="11" y="491"/>
                      </a:lnTo>
                      <a:lnTo>
                        <a:pt x="15" y="493"/>
                      </a:lnTo>
                      <a:lnTo>
                        <a:pt x="21" y="497"/>
                      </a:lnTo>
                      <a:lnTo>
                        <a:pt x="27" y="499"/>
                      </a:lnTo>
                      <a:lnTo>
                        <a:pt x="32" y="503"/>
                      </a:lnTo>
                      <a:lnTo>
                        <a:pt x="42" y="505"/>
                      </a:lnTo>
                      <a:lnTo>
                        <a:pt x="50" y="507"/>
                      </a:lnTo>
                      <a:lnTo>
                        <a:pt x="61" y="510"/>
                      </a:lnTo>
                      <a:lnTo>
                        <a:pt x="73" y="512"/>
                      </a:lnTo>
                      <a:lnTo>
                        <a:pt x="86" y="514"/>
                      </a:lnTo>
                      <a:lnTo>
                        <a:pt x="99" y="516"/>
                      </a:lnTo>
                      <a:lnTo>
                        <a:pt x="117" y="518"/>
                      </a:lnTo>
                      <a:lnTo>
                        <a:pt x="134" y="520"/>
                      </a:lnTo>
                      <a:lnTo>
                        <a:pt x="145" y="4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3" name="Freeform 38"/>
                <p:cNvSpPr>
                  <a:spLocks/>
                </p:cNvSpPr>
                <p:nvPr/>
              </p:nvSpPr>
              <p:spPr bwMode="auto">
                <a:xfrm>
                  <a:off x="571" y="281"/>
                  <a:ext cx="161" cy="260"/>
                </a:xfrm>
                <a:custGeom>
                  <a:avLst/>
                  <a:gdLst>
                    <a:gd name="T0" fmla="*/ 224 w 320"/>
                    <a:gd name="T1" fmla="*/ 329 h 520"/>
                    <a:gd name="T2" fmla="*/ 211 w 320"/>
                    <a:gd name="T3" fmla="*/ 325 h 520"/>
                    <a:gd name="T4" fmla="*/ 192 w 320"/>
                    <a:gd name="T5" fmla="*/ 315 h 520"/>
                    <a:gd name="T6" fmla="*/ 172 w 320"/>
                    <a:gd name="T7" fmla="*/ 300 h 520"/>
                    <a:gd name="T8" fmla="*/ 159 w 320"/>
                    <a:gd name="T9" fmla="*/ 277 h 520"/>
                    <a:gd name="T10" fmla="*/ 163 w 320"/>
                    <a:gd name="T11" fmla="*/ 245 h 520"/>
                    <a:gd name="T12" fmla="*/ 178 w 320"/>
                    <a:gd name="T13" fmla="*/ 214 h 520"/>
                    <a:gd name="T14" fmla="*/ 184 w 320"/>
                    <a:gd name="T15" fmla="*/ 206 h 520"/>
                    <a:gd name="T16" fmla="*/ 192 w 320"/>
                    <a:gd name="T17" fmla="*/ 206 h 520"/>
                    <a:gd name="T18" fmla="*/ 203 w 320"/>
                    <a:gd name="T19" fmla="*/ 195 h 520"/>
                    <a:gd name="T20" fmla="*/ 213 w 320"/>
                    <a:gd name="T21" fmla="*/ 176 h 520"/>
                    <a:gd name="T22" fmla="*/ 215 w 320"/>
                    <a:gd name="T23" fmla="*/ 155 h 520"/>
                    <a:gd name="T24" fmla="*/ 209 w 320"/>
                    <a:gd name="T25" fmla="*/ 143 h 520"/>
                    <a:gd name="T26" fmla="*/ 199 w 320"/>
                    <a:gd name="T27" fmla="*/ 141 h 520"/>
                    <a:gd name="T28" fmla="*/ 201 w 320"/>
                    <a:gd name="T29" fmla="*/ 134 h 520"/>
                    <a:gd name="T30" fmla="*/ 203 w 320"/>
                    <a:gd name="T31" fmla="*/ 113 h 520"/>
                    <a:gd name="T32" fmla="*/ 199 w 320"/>
                    <a:gd name="T33" fmla="*/ 76 h 520"/>
                    <a:gd name="T34" fmla="*/ 182 w 320"/>
                    <a:gd name="T35" fmla="*/ 40 h 520"/>
                    <a:gd name="T36" fmla="*/ 169 w 320"/>
                    <a:gd name="T37" fmla="*/ 25 h 520"/>
                    <a:gd name="T38" fmla="*/ 149 w 320"/>
                    <a:gd name="T39" fmla="*/ 11 h 520"/>
                    <a:gd name="T40" fmla="*/ 125 w 320"/>
                    <a:gd name="T41" fmla="*/ 2 h 520"/>
                    <a:gd name="T42" fmla="*/ 94 w 320"/>
                    <a:gd name="T43" fmla="*/ 0 h 520"/>
                    <a:gd name="T44" fmla="*/ 67 w 320"/>
                    <a:gd name="T45" fmla="*/ 2 h 520"/>
                    <a:gd name="T46" fmla="*/ 46 w 320"/>
                    <a:gd name="T47" fmla="*/ 8 h 520"/>
                    <a:gd name="T48" fmla="*/ 13 w 320"/>
                    <a:gd name="T49" fmla="*/ 27 h 520"/>
                    <a:gd name="T50" fmla="*/ 11 w 320"/>
                    <a:gd name="T51" fmla="*/ 53 h 520"/>
                    <a:gd name="T52" fmla="*/ 38 w 320"/>
                    <a:gd name="T53" fmla="*/ 94 h 520"/>
                    <a:gd name="T54" fmla="*/ 55 w 320"/>
                    <a:gd name="T55" fmla="*/ 138 h 520"/>
                    <a:gd name="T56" fmla="*/ 63 w 320"/>
                    <a:gd name="T57" fmla="*/ 183 h 520"/>
                    <a:gd name="T58" fmla="*/ 67 w 320"/>
                    <a:gd name="T59" fmla="*/ 218 h 520"/>
                    <a:gd name="T60" fmla="*/ 77 w 320"/>
                    <a:gd name="T61" fmla="*/ 239 h 520"/>
                    <a:gd name="T62" fmla="*/ 78 w 320"/>
                    <a:gd name="T63" fmla="*/ 268 h 520"/>
                    <a:gd name="T64" fmla="*/ 71 w 320"/>
                    <a:gd name="T65" fmla="*/ 302 h 520"/>
                    <a:gd name="T66" fmla="*/ 50 w 320"/>
                    <a:gd name="T67" fmla="*/ 338 h 520"/>
                    <a:gd name="T68" fmla="*/ 29 w 320"/>
                    <a:gd name="T69" fmla="*/ 361 h 520"/>
                    <a:gd name="T70" fmla="*/ 15 w 320"/>
                    <a:gd name="T71" fmla="*/ 377 h 520"/>
                    <a:gd name="T72" fmla="*/ 11 w 320"/>
                    <a:gd name="T73" fmla="*/ 396 h 520"/>
                    <a:gd name="T74" fmla="*/ 23 w 320"/>
                    <a:gd name="T75" fmla="*/ 407 h 520"/>
                    <a:gd name="T76" fmla="*/ 40 w 320"/>
                    <a:gd name="T77" fmla="*/ 415 h 520"/>
                    <a:gd name="T78" fmla="*/ 46 w 320"/>
                    <a:gd name="T79" fmla="*/ 419 h 520"/>
                    <a:gd name="T80" fmla="*/ 67 w 320"/>
                    <a:gd name="T81" fmla="*/ 420 h 520"/>
                    <a:gd name="T82" fmla="*/ 94 w 320"/>
                    <a:gd name="T83" fmla="*/ 428 h 520"/>
                    <a:gd name="T84" fmla="*/ 121 w 320"/>
                    <a:gd name="T85" fmla="*/ 442 h 520"/>
                    <a:gd name="T86" fmla="*/ 142 w 320"/>
                    <a:gd name="T87" fmla="*/ 459 h 520"/>
                    <a:gd name="T88" fmla="*/ 161 w 320"/>
                    <a:gd name="T89" fmla="*/ 480 h 520"/>
                    <a:gd name="T90" fmla="*/ 182 w 320"/>
                    <a:gd name="T91" fmla="*/ 508 h 520"/>
                    <a:gd name="T92" fmla="*/ 207 w 320"/>
                    <a:gd name="T93" fmla="*/ 518 h 520"/>
                    <a:gd name="T94" fmla="*/ 251 w 320"/>
                    <a:gd name="T95" fmla="*/ 512 h 520"/>
                    <a:gd name="T96" fmla="*/ 282 w 320"/>
                    <a:gd name="T97" fmla="*/ 505 h 520"/>
                    <a:gd name="T98" fmla="*/ 301 w 320"/>
                    <a:gd name="T99" fmla="*/ 497 h 520"/>
                    <a:gd name="T100" fmla="*/ 312 w 320"/>
                    <a:gd name="T101" fmla="*/ 487 h 520"/>
                    <a:gd name="T102" fmla="*/ 318 w 320"/>
                    <a:gd name="T103" fmla="*/ 482 h 520"/>
                    <a:gd name="T104" fmla="*/ 320 w 320"/>
                    <a:gd name="T105" fmla="*/ 474 h 520"/>
                    <a:gd name="T106" fmla="*/ 320 w 320"/>
                    <a:gd name="T107" fmla="*/ 463 h 520"/>
                    <a:gd name="T108" fmla="*/ 318 w 320"/>
                    <a:gd name="T109" fmla="*/ 428 h 520"/>
                    <a:gd name="T110" fmla="*/ 305 w 320"/>
                    <a:gd name="T111" fmla="*/ 388 h 520"/>
                    <a:gd name="T112" fmla="*/ 282 w 320"/>
                    <a:gd name="T113" fmla="*/ 354 h 520"/>
                    <a:gd name="T114" fmla="*/ 259 w 320"/>
                    <a:gd name="T115" fmla="*/ 336 h 520"/>
                    <a:gd name="T116" fmla="*/ 236 w 320"/>
                    <a:gd name="T117" fmla="*/ 329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20" h="520">
                      <a:moveTo>
                        <a:pt x="228" y="329"/>
                      </a:moveTo>
                      <a:lnTo>
                        <a:pt x="226" y="329"/>
                      </a:lnTo>
                      <a:lnTo>
                        <a:pt x="224" y="329"/>
                      </a:lnTo>
                      <a:lnTo>
                        <a:pt x="220" y="327"/>
                      </a:lnTo>
                      <a:lnTo>
                        <a:pt x="217" y="327"/>
                      </a:lnTo>
                      <a:lnTo>
                        <a:pt x="211" y="325"/>
                      </a:lnTo>
                      <a:lnTo>
                        <a:pt x="205" y="323"/>
                      </a:lnTo>
                      <a:lnTo>
                        <a:pt x="199" y="319"/>
                      </a:lnTo>
                      <a:lnTo>
                        <a:pt x="192" y="315"/>
                      </a:lnTo>
                      <a:lnTo>
                        <a:pt x="186" y="312"/>
                      </a:lnTo>
                      <a:lnTo>
                        <a:pt x="178" y="306"/>
                      </a:lnTo>
                      <a:lnTo>
                        <a:pt x="172" y="300"/>
                      </a:lnTo>
                      <a:lnTo>
                        <a:pt x="169" y="294"/>
                      </a:lnTo>
                      <a:lnTo>
                        <a:pt x="163" y="285"/>
                      </a:lnTo>
                      <a:lnTo>
                        <a:pt x="159" y="277"/>
                      </a:lnTo>
                      <a:lnTo>
                        <a:pt x="157" y="266"/>
                      </a:lnTo>
                      <a:lnTo>
                        <a:pt x="157" y="254"/>
                      </a:lnTo>
                      <a:lnTo>
                        <a:pt x="163" y="245"/>
                      </a:lnTo>
                      <a:lnTo>
                        <a:pt x="171" y="233"/>
                      </a:lnTo>
                      <a:lnTo>
                        <a:pt x="176" y="222"/>
                      </a:lnTo>
                      <a:lnTo>
                        <a:pt x="178" y="214"/>
                      </a:lnTo>
                      <a:lnTo>
                        <a:pt x="180" y="206"/>
                      </a:lnTo>
                      <a:lnTo>
                        <a:pt x="182" y="206"/>
                      </a:lnTo>
                      <a:lnTo>
                        <a:pt x="184" y="206"/>
                      </a:lnTo>
                      <a:lnTo>
                        <a:pt x="186" y="206"/>
                      </a:lnTo>
                      <a:lnTo>
                        <a:pt x="188" y="206"/>
                      </a:lnTo>
                      <a:lnTo>
                        <a:pt x="192" y="206"/>
                      </a:lnTo>
                      <a:lnTo>
                        <a:pt x="195" y="204"/>
                      </a:lnTo>
                      <a:lnTo>
                        <a:pt x="199" y="199"/>
                      </a:lnTo>
                      <a:lnTo>
                        <a:pt x="203" y="195"/>
                      </a:lnTo>
                      <a:lnTo>
                        <a:pt x="207" y="189"/>
                      </a:lnTo>
                      <a:lnTo>
                        <a:pt x="211" y="182"/>
                      </a:lnTo>
                      <a:lnTo>
                        <a:pt x="213" y="176"/>
                      </a:lnTo>
                      <a:lnTo>
                        <a:pt x="215" y="168"/>
                      </a:lnTo>
                      <a:lnTo>
                        <a:pt x="215" y="160"/>
                      </a:lnTo>
                      <a:lnTo>
                        <a:pt x="215" y="155"/>
                      </a:lnTo>
                      <a:lnTo>
                        <a:pt x="213" y="151"/>
                      </a:lnTo>
                      <a:lnTo>
                        <a:pt x="211" y="147"/>
                      </a:lnTo>
                      <a:lnTo>
                        <a:pt x="209" y="143"/>
                      </a:lnTo>
                      <a:lnTo>
                        <a:pt x="205" y="141"/>
                      </a:lnTo>
                      <a:lnTo>
                        <a:pt x="203" y="141"/>
                      </a:lnTo>
                      <a:lnTo>
                        <a:pt x="199" y="141"/>
                      </a:lnTo>
                      <a:lnTo>
                        <a:pt x="201" y="139"/>
                      </a:lnTo>
                      <a:lnTo>
                        <a:pt x="201" y="136"/>
                      </a:lnTo>
                      <a:lnTo>
                        <a:pt x="201" y="134"/>
                      </a:lnTo>
                      <a:lnTo>
                        <a:pt x="203" y="130"/>
                      </a:lnTo>
                      <a:lnTo>
                        <a:pt x="203" y="122"/>
                      </a:lnTo>
                      <a:lnTo>
                        <a:pt x="203" y="113"/>
                      </a:lnTo>
                      <a:lnTo>
                        <a:pt x="203" y="101"/>
                      </a:lnTo>
                      <a:lnTo>
                        <a:pt x="201" y="90"/>
                      </a:lnTo>
                      <a:lnTo>
                        <a:pt x="199" y="76"/>
                      </a:lnTo>
                      <a:lnTo>
                        <a:pt x="195" y="65"/>
                      </a:lnTo>
                      <a:lnTo>
                        <a:pt x="190" y="52"/>
                      </a:lnTo>
                      <a:lnTo>
                        <a:pt x="182" y="40"/>
                      </a:lnTo>
                      <a:lnTo>
                        <a:pt x="178" y="34"/>
                      </a:lnTo>
                      <a:lnTo>
                        <a:pt x="174" y="29"/>
                      </a:lnTo>
                      <a:lnTo>
                        <a:pt x="169" y="25"/>
                      </a:lnTo>
                      <a:lnTo>
                        <a:pt x="163" y="19"/>
                      </a:lnTo>
                      <a:lnTo>
                        <a:pt x="157" y="15"/>
                      </a:lnTo>
                      <a:lnTo>
                        <a:pt x="149" y="11"/>
                      </a:lnTo>
                      <a:lnTo>
                        <a:pt x="142" y="8"/>
                      </a:lnTo>
                      <a:lnTo>
                        <a:pt x="134" y="6"/>
                      </a:lnTo>
                      <a:lnTo>
                        <a:pt x="125" y="2"/>
                      </a:lnTo>
                      <a:lnTo>
                        <a:pt x="115" y="2"/>
                      </a:lnTo>
                      <a:lnTo>
                        <a:pt x="105" y="0"/>
                      </a:lnTo>
                      <a:lnTo>
                        <a:pt x="94" y="0"/>
                      </a:lnTo>
                      <a:lnTo>
                        <a:pt x="84" y="0"/>
                      </a:lnTo>
                      <a:lnTo>
                        <a:pt x="77" y="0"/>
                      </a:lnTo>
                      <a:lnTo>
                        <a:pt x="67" y="2"/>
                      </a:lnTo>
                      <a:lnTo>
                        <a:pt x="59" y="4"/>
                      </a:lnTo>
                      <a:lnTo>
                        <a:pt x="52" y="6"/>
                      </a:lnTo>
                      <a:lnTo>
                        <a:pt x="46" y="8"/>
                      </a:lnTo>
                      <a:lnTo>
                        <a:pt x="34" y="11"/>
                      </a:lnTo>
                      <a:lnTo>
                        <a:pt x="23" y="19"/>
                      </a:lnTo>
                      <a:lnTo>
                        <a:pt x="13" y="27"/>
                      </a:lnTo>
                      <a:lnTo>
                        <a:pt x="6" y="34"/>
                      </a:lnTo>
                      <a:lnTo>
                        <a:pt x="0" y="42"/>
                      </a:lnTo>
                      <a:lnTo>
                        <a:pt x="11" y="53"/>
                      </a:lnTo>
                      <a:lnTo>
                        <a:pt x="21" y="67"/>
                      </a:lnTo>
                      <a:lnTo>
                        <a:pt x="31" y="80"/>
                      </a:lnTo>
                      <a:lnTo>
                        <a:pt x="38" y="94"/>
                      </a:lnTo>
                      <a:lnTo>
                        <a:pt x="46" y="107"/>
                      </a:lnTo>
                      <a:lnTo>
                        <a:pt x="52" y="122"/>
                      </a:lnTo>
                      <a:lnTo>
                        <a:pt x="55" y="138"/>
                      </a:lnTo>
                      <a:lnTo>
                        <a:pt x="59" y="153"/>
                      </a:lnTo>
                      <a:lnTo>
                        <a:pt x="61" y="168"/>
                      </a:lnTo>
                      <a:lnTo>
                        <a:pt x="63" y="183"/>
                      </a:lnTo>
                      <a:lnTo>
                        <a:pt x="63" y="197"/>
                      </a:lnTo>
                      <a:lnTo>
                        <a:pt x="63" y="210"/>
                      </a:lnTo>
                      <a:lnTo>
                        <a:pt x="67" y="218"/>
                      </a:lnTo>
                      <a:lnTo>
                        <a:pt x="71" y="224"/>
                      </a:lnTo>
                      <a:lnTo>
                        <a:pt x="73" y="231"/>
                      </a:lnTo>
                      <a:lnTo>
                        <a:pt x="77" y="239"/>
                      </a:lnTo>
                      <a:lnTo>
                        <a:pt x="78" y="248"/>
                      </a:lnTo>
                      <a:lnTo>
                        <a:pt x="78" y="258"/>
                      </a:lnTo>
                      <a:lnTo>
                        <a:pt x="78" y="268"/>
                      </a:lnTo>
                      <a:lnTo>
                        <a:pt x="78" y="277"/>
                      </a:lnTo>
                      <a:lnTo>
                        <a:pt x="75" y="289"/>
                      </a:lnTo>
                      <a:lnTo>
                        <a:pt x="71" y="302"/>
                      </a:lnTo>
                      <a:lnTo>
                        <a:pt x="65" y="313"/>
                      </a:lnTo>
                      <a:lnTo>
                        <a:pt x="57" y="327"/>
                      </a:lnTo>
                      <a:lnTo>
                        <a:pt x="50" y="338"/>
                      </a:lnTo>
                      <a:lnTo>
                        <a:pt x="42" y="348"/>
                      </a:lnTo>
                      <a:lnTo>
                        <a:pt x="32" y="357"/>
                      </a:lnTo>
                      <a:lnTo>
                        <a:pt x="29" y="361"/>
                      </a:lnTo>
                      <a:lnTo>
                        <a:pt x="23" y="363"/>
                      </a:lnTo>
                      <a:lnTo>
                        <a:pt x="19" y="371"/>
                      </a:lnTo>
                      <a:lnTo>
                        <a:pt x="15" y="377"/>
                      </a:lnTo>
                      <a:lnTo>
                        <a:pt x="11" y="384"/>
                      </a:lnTo>
                      <a:lnTo>
                        <a:pt x="8" y="392"/>
                      </a:lnTo>
                      <a:lnTo>
                        <a:pt x="11" y="396"/>
                      </a:lnTo>
                      <a:lnTo>
                        <a:pt x="13" y="399"/>
                      </a:lnTo>
                      <a:lnTo>
                        <a:pt x="17" y="403"/>
                      </a:lnTo>
                      <a:lnTo>
                        <a:pt x="23" y="407"/>
                      </a:lnTo>
                      <a:lnTo>
                        <a:pt x="32" y="411"/>
                      </a:lnTo>
                      <a:lnTo>
                        <a:pt x="36" y="413"/>
                      </a:lnTo>
                      <a:lnTo>
                        <a:pt x="40" y="415"/>
                      </a:lnTo>
                      <a:lnTo>
                        <a:pt x="42" y="417"/>
                      </a:lnTo>
                      <a:lnTo>
                        <a:pt x="44" y="419"/>
                      </a:lnTo>
                      <a:lnTo>
                        <a:pt x="46" y="419"/>
                      </a:lnTo>
                      <a:lnTo>
                        <a:pt x="46" y="419"/>
                      </a:lnTo>
                      <a:lnTo>
                        <a:pt x="57" y="419"/>
                      </a:lnTo>
                      <a:lnTo>
                        <a:pt x="67" y="420"/>
                      </a:lnTo>
                      <a:lnTo>
                        <a:pt x="77" y="422"/>
                      </a:lnTo>
                      <a:lnTo>
                        <a:pt x="86" y="426"/>
                      </a:lnTo>
                      <a:lnTo>
                        <a:pt x="94" y="428"/>
                      </a:lnTo>
                      <a:lnTo>
                        <a:pt x="103" y="432"/>
                      </a:lnTo>
                      <a:lnTo>
                        <a:pt x="111" y="436"/>
                      </a:lnTo>
                      <a:lnTo>
                        <a:pt x="121" y="442"/>
                      </a:lnTo>
                      <a:lnTo>
                        <a:pt x="128" y="447"/>
                      </a:lnTo>
                      <a:lnTo>
                        <a:pt x="134" y="453"/>
                      </a:lnTo>
                      <a:lnTo>
                        <a:pt x="142" y="459"/>
                      </a:lnTo>
                      <a:lnTo>
                        <a:pt x="149" y="464"/>
                      </a:lnTo>
                      <a:lnTo>
                        <a:pt x="155" y="472"/>
                      </a:lnTo>
                      <a:lnTo>
                        <a:pt x="161" y="480"/>
                      </a:lnTo>
                      <a:lnTo>
                        <a:pt x="172" y="497"/>
                      </a:lnTo>
                      <a:lnTo>
                        <a:pt x="178" y="503"/>
                      </a:lnTo>
                      <a:lnTo>
                        <a:pt x="182" y="508"/>
                      </a:lnTo>
                      <a:lnTo>
                        <a:pt x="186" y="514"/>
                      </a:lnTo>
                      <a:lnTo>
                        <a:pt x="188" y="520"/>
                      </a:lnTo>
                      <a:lnTo>
                        <a:pt x="207" y="518"/>
                      </a:lnTo>
                      <a:lnTo>
                        <a:pt x="222" y="516"/>
                      </a:lnTo>
                      <a:lnTo>
                        <a:pt x="238" y="514"/>
                      </a:lnTo>
                      <a:lnTo>
                        <a:pt x="251" y="512"/>
                      </a:lnTo>
                      <a:lnTo>
                        <a:pt x="263" y="510"/>
                      </a:lnTo>
                      <a:lnTo>
                        <a:pt x="272" y="507"/>
                      </a:lnTo>
                      <a:lnTo>
                        <a:pt x="282" y="505"/>
                      </a:lnTo>
                      <a:lnTo>
                        <a:pt x="289" y="503"/>
                      </a:lnTo>
                      <a:lnTo>
                        <a:pt x="295" y="499"/>
                      </a:lnTo>
                      <a:lnTo>
                        <a:pt x="301" y="497"/>
                      </a:lnTo>
                      <a:lnTo>
                        <a:pt x="307" y="493"/>
                      </a:lnTo>
                      <a:lnTo>
                        <a:pt x="310" y="491"/>
                      </a:lnTo>
                      <a:lnTo>
                        <a:pt x="312" y="487"/>
                      </a:lnTo>
                      <a:lnTo>
                        <a:pt x="314" y="485"/>
                      </a:lnTo>
                      <a:lnTo>
                        <a:pt x="316" y="484"/>
                      </a:lnTo>
                      <a:lnTo>
                        <a:pt x="318" y="482"/>
                      </a:lnTo>
                      <a:lnTo>
                        <a:pt x="318" y="480"/>
                      </a:lnTo>
                      <a:lnTo>
                        <a:pt x="318" y="476"/>
                      </a:lnTo>
                      <a:lnTo>
                        <a:pt x="320" y="474"/>
                      </a:lnTo>
                      <a:lnTo>
                        <a:pt x="320" y="470"/>
                      </a:lnTo>
                      <a:lnTo>
                        <a:pt x="320" y="466"/>
                      </a:lnTo>
                      <a:lnTo>
                        <a:pt x="320" y="463"/>
                      </a:lnTo>
                      <a:lnTo>
                        <a:pt x="320" y="451"/>
                      </a:lnTo>
                      <a:lnTo>
                        <a:pt x="318" y="440"/>
                      </a:lnTo>
                      <a:lnTo>
                        <a:pt x="318" y="428"/>
                      </a:lnTo>
                      <a:lnTo>
                        <a:pt x="314" y="415"/>
                      </a:lnTo>
                      <a:lnTo>
                        <a:pt x="310" y="401"/>
                      </a:lnTo>
                      <a:lnTo>
                        <a:pt x="305" y="388"/>
                      </a:lnTo>
                      <a:lnTo>
                        <a:pt x="299" y="377"/>
                      </a:lnTo>
                      <a:lnTo>
                        <a:pt x="291" y="363"/>
                      </a:lnTo>
                      <a:lnTo>
                        <a:pt x="282" y="354"/>
                      </a:lnTo>
                      <a:lnTo>
                        <a:pt x="270" y="344"/>
                      </a:lnTo>
                      <a:lnTo>
                        <a:pt x="264" y="340"/>
                      </a:lnTo>
                      <a:lnTo>
                        <a:pt x="259" y="336"/>
                      </a:lnTo>
                      <a:lnTo>
                        <a:pt x="251" y="333"/>
                      </a:lnTo>
                      <a:lnTo>
                        <a:pt x="243" y="331"/>
                      </a:lnTo>
                      <a:lnTo>
                        <a:pt x="236" y="329"/>
                      </a:lnTo>
                      <a:lnTo>
                        <a:pt x="228" y="3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4" name="Freeform 39"/>
                <p:cNvSpPr>
                  <a:spLocks/>
                </p:cNvSpPr>
                <p:nvPr/>
              </p:nvSpPr>
              <p:spPr bwMode="auto">
                <a:xfrm>
                  <a:off x="361" y="301"/>
                  <a:ext cx="295" cy="337"/>
                </a:xfrm>
                <a:custGeom>
                  <a:avLst/>
                  <a:gdLst>
                    <a:gd name="T0" fmla="*/ 456 w 589"/>
                    <a:gd name="T1" fmla="*/ 424 h 675"/>
                    <a:gd name="T2" fmla="*/ 420 w 589"/>
                    <a:gd name="T3" fmla="*/ 409 h 675"/>
                    <a:gd name="T4" fmla="*/ 383 w 589"/>
                    <a:gd name="T5" fmla="*/ 371 h 675"/>
                    <a:gd name="T6" fmla="*/ 378 w 589"/>
                    <a:gd name="T7" fmla="*/ 323 h 675"/>
                    <a:gd name="T8" fmla="*/ 405 w 589"/>
                    <a:gd name="T9" fmla="*/ 270 h 675"/>
                    <a:gd name="T10" fmla="*/ 416 w 589"/>
                    <a:gd name="T11" fmla="*/ 270 h 675"/>
                    <a:gd name="T12" fmla="*/ 433 w 589"/>
                    <a:gd name="T13" fmla="*/ 252 h 675"/>
                    <a:gd name="T14" fmla="*/ 451 w 589"/>
                    <a:gd name="T15" fmla="*/ 208 h 675"/>
                    <a:gd name="T16" fmla="*/ 437 w 589"/>
                    <a:gd name="T17" fmla="*/ 184 h 675"/>
                    <a:gd name="T18" fmla="*/ 431 w 589"/>
                    <a:gd name="T19" fmla="*/ 172 h 675"/>
                    <a:gd name="T20" fmla="*/ 435 w 589"/>
                    <a:gd name="T21" fmla="*/ 145 h 675"/>
                    <a:gd name="T22" fmla="*/ 424 w 589"/>
                    <a:gd name="T23" fmla="*/ 84 h 675"/>
                    <a:gd name="T24" fmla="*/ 403 w 589"/>
                    <a:gd name="T25" fmla="*/ 46 h 675"/>
                    <a:gd name="T26" fmla="*/ 364 w 589"/>
                    <a:gd name="T27" fmla="*/ 15 h 675"/>
                    <a:gd name="T28" fmla="*/ 307 w 589"/>
                    <a:gd name="T29" fmla="*/ 0 h 675"/>
                    <a:gd name="T30" fmla="*/ 238 w 589"/>
                    <a:gd name="T31" fmla="*/ 8 h 675"/>
                    <a:gd name="T32" fmla="*/ 192 w 589"/>
                    <a:gd name="T33" fmla="*/ 33 h 675"/>
                    <a:gd name="T34" fmla="*/ 165 w 589"/>
                    <a:gd name="T35" fmla="*/ 69 h 675"/>
                    <a:gd name="T36" fmla="*/ 150 w 589"/>
                    <a:gd name="T37" fmla="*/ 117 h 675"/>
                    <a:gd name="T38" fmla="*/ 150 w 589"/>
                    <a:gd name="T39" fmla="*/ 164 h 675"/>
                    <a:gd name="T40" fmla="*/ 155 w 589"/>
                    <a:gd name="T41" fmla="*/ 182 h 675"/>
                    <a:gd name="T42" fmla="*/ 136 w 589"/>
                    <a:gd name="T43" fmla="*/ 195 h 675"/>
                    <a:gd name="T44" fmla="*/ 140 w 589"/>
                    <a:gd name="T45" fmla="*/ 235 h 675"/>
                    <a:gd name="T46" fmla="*/ 165 w 589"/>
                    <a:gd name="T47" fmla="*/ 268 h 675"/>
                    <a:gd name="T48" fmla="*/ 176 w 589"/>
                    <a:gd name="T49" fmla="*/ 270 h 675"/>
                    <a:gd name="T50" fmla="*/ 203 w 589"/>
                    <a:gd name="T51" fmla="*/ 317 h 675"/>
                    <a:gd name="T52" fmla="*/ 203 w 589"/>
                    <a:gd name="T53" fmla="*/ 371 h 675"/>
                    <a:gd name="T54" fmla="*/ 165 w 589"/>
                    <a:gd name="T55" fmla="*/ 409 h 675"/>
                    <a:gd name="T56" fmla="*/ 128 w 589"/>
                    <a:gd name="T57" fmla="*/ 424 h 675"/>
                    <a:gd name="T58" fmla="*/ 107 w 589"/>
                    <a:gd name="T59" fmla="*/ 428 h 675"/>
                    <a:gd name="T60" fmla="*/ 63 w 589"/>
                    <a:gd name="T61" fmla="*/ 447 h 675"/>
                    <a:gd name="T62" fmla="*/ 33 w 589"/>
                    <a:gd name="T63" fmla="*/ 480 h 675"/>
                    <a:gd name="T64" fmla="*/ 4 w 589"/>
                    <a:gd name="T65" fmla="*/ 554 h 675"/>
                    <a:gd name="T66" fmla="*/ 0 w 589"/>
                    <a:gd name="T67" fmla="*/ 604 h 675"/>
                    <a:gd name="T68" fmla="*/ 2 w 589"/>
                    <a:gd name="T69" fmla="*/ 623 h 675"/>
                    <a:gd name="T70" fmla="*/ 17 w 589"/>
                    <a:gd name="T71" fmla="*/ 639 h 675"/>
                    <a:gd name="T72" fmla="*/ 42 w 589"/>
                    <a:gd name="T73" fmla="*/ 648 h 675"/>
                    <a:gd name="T74" fmla="*/ 82 w 589"/>
                    <a:gd name="T75" fmla="*/ 660 h 675"/>
                    <a:gd name="T76" fmla="*/ 138 w 589"/>
                    <a:gd name="T77" fmla="*/ 667 h 675"/>
                    <a:gd name="T78" fmla="*/ 215 w 589"/>
                    <a:gd name="T79" fmla="*/ 673 h 675"/>
                    <a:gd name="T80" fmla="*/ 314 w 589"/>
                    <a:gd name="T81" fmla="*/ 675 h 675"/>
                    <a:gd name="T82" fmla="*/ 405 w 589"/>
                    <a:gd name="T83" fmla="*/ 671 h 675"/>
                    <a:gd name="T84" fmla="*/ 474 w 589"/>
                    <a:gd name="T85" fmla="*/ 665 h 675"/>
                    <a:gd name="T86" fmla="*/ 523 w 589"/>
                    <a:gd name="T87" fmla="*/ 656 h 675"/>
                    <a:gd name="T88" fmla="*/ 556 w 589"/>
                    <a:gd name="T89" fmla="*/ 644 h 675"/>
                    <a:gd name="T90" fmla="*/ 581 w 589"/>
                    <a:gd name="T91" fmla="*/ 629 h 675"/>
                    <a:gd name="T92" fmla="*/ 589 w 589"/>
                    <a:gd name="T93" fmla="*/ 614 h 675"/>
                    <a:gd name="T94" fmla="*/ 589 w 589"/>
                    <a:gd name="T95" fmla="*/ 585 h 675"/>
                    <a:gd name="T96" fmla="*/ 568 w 589"/>
                    <a:gd name="T97" fmla="*/ 505 h 675"/>
                    <a:gd name="T98" fmla="*/ 537 w 589"/>
                    <a:gd name="T99" fmla="*/ 459 h 675"/>
                    <a:gd name="T100" fmla="*/ 497 w 589"/>
                    <a:gd name="T101" fmla="*/ 434 h 6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89" h="675">
                      <a:moveTo>
                        <a:pt x="466" y="426"/>
                      </a:moveTo>
                      <a:lnTo>
                        <a:pt x="466" y="426"/>
                      </a:lnTo>
                      <a:lnTo>
                        <a:pt x="464" y="426"/>
                      </a:lnTo>
                      <a:lnTo>
                        <a:pt x="462" y="426"/>
                      </a:lnTo>
                      <a:lnTo>
                        <a:pt x="456" y="424"/>
                      </a:lnTo>
                      <a:lnTo>
                        <a:pt x="452" y="423"/>
                      </a:lnTo>
                      <a:lnTo>
                        <a:pt x="445" y="421"/>
                      </a:lnTo>
                      <a:lnTo>
                        <a:pt x="437" y="419"/>
                      </a:lnTo>
                      <a:lnTo>
                        <a:pt x="429" y="415"/>
                      </a:lnTo>
                      <a:lnTo>
                        <a:pt x="420" y="409"/>
                      </a:lnTo>
                      <a:lnTo>
                        <a:pt x="412" y="403"/>
                      </a:lnTo>
                      <a:lnTo>
                        <a:pt x="405" y="398"/>
                      </a:lnTo>
                      <a:lnTo>
                        <a:pt x="397" y="390"/>
                      </a:lnTo>
                      <a:lnTo>
                        <a:pt x="389" y="380"/>
                      </a:lnTo>
                      <a:lnTo>
                        <a:pt x="383" y="371"/>
                      </a:lnTo>
                      <a:lnTo>
                        <a:pt x="378" y="358"/>
                      </a:lnTo>
                      <a:lnTo>
                        <a:pt x="374" y="344"/>
                      </a:lnTo>
                      <a:lnTo>
                        <a:pt x="374" y="338"/>
                      </a:lnTo>
                      <a:lnTo>
                        <a:pt x="372" y="331"/>
                      </a:lnTo>
                      <a:lnTo>
                        <a:pt x="378" y="323"/>
                      </a:lnTo>
                      <a:lnTo>
                        <a:pt x="383" y="317"/>
                      </a:lnTo>
                      <a:lnTo>
                        <a:pt x="387" y="310"/>
                      </a:lnTo>
                      <a:lnTo>
                        <a:pt x="391" y="302"/>
                      </a:lnTo>
                      <a:lnTo>
                        <a:pt x="399" y="287"/>
                      </a:lnTo>
                      <a:lnTo>
                        <a:pt x="405" y="270"/>
                      </a:lnTo>
                      <a:lnTo>
                        <a:pt x="406" y="270"/>
                      </a:lnTo>
                      <a:lnTo>
                        <a:pt x="408" y="270"/>
                      </a:lnTo>
                      <a:lnTo>
                        <a:pt x="410" y="270"/>
                      </a:lnTo>
                      <a:lnTo>
                        <a:pt x="412" y="270"/>
                      </a:lnTo>
                      <a:lnTo>
                        <a:pt x="416" y="270"/>
                      </a:lnTo>
                      <a:lnTo>
                        <a:pt x="418" y="268"/>
                      </a:lnTo>
                      <a:lnTo>
                        <a:pt x="420" y="268"/>
                      </a:lnTo>
                      <a:lnTo>
                        <a:pt x="424" y="266"/>
                      </a:lnTo>
                      <a:lnTo>
                        <a:pt x="429" y="260"/>
                      </a:lnTo>
                      <a:lnTo>
                        <a:pt x="433" y="252"/>
                      </a:lnTo>
                      <a:lnTo>
                        <a:pt x="439" y="245"/>
                      </a:lnTo>
                      <a:lnTo>
                        <a:pt x="443" y="235"/>
                      </a:lnTo>
                      <a:lnTo>
                        <a:pt x="447" y="226"/>
                      </a:lnTo>
                      <a:lnTo>
                        <a:pt x="449" y="218"/>
                      </a:lnTo>
                      <a:lnTo>
                        <a:pt x="451" y="208"/>
                      </a:lnTo>
                      <a:lnTo>
                        <a:pt x="449" y="201"/>
                      </a:lnTo>
                      <a:lnTo>
                        <a:pt x="449" y="195"/>
                      </a:lnTo>
                      <a:lnTo>
                        <a:pt x="445" y="189"/>
                      </a:lnTo>
                      <a:lnTo>
                        <a:pt x="441" y="185"/>
                      </a:lnTo>
                      <a:lnTo>
                        <a:pt x="437" y="184"/>
                      </a:lnTo>
                      <a:lnTo>
                        <a:pt x="433" y="182"/>
                      </a:lnTo>
                      <a:lnTo>
                        <a:pt x="429" y="182"/>
                      </a:lnTo>
                      <a:lnTo>
                        <a:pt x="429" y="180"/>
                      </a:lnTo>
                      <a:lnTo>
                        <a:pt x="431" y="176"/>
                      </a:lnTo>
                      <a:lnTo>
                        <a:pt x="431" y="172"/>
                      </a:lnTo>
                      <a:lnTo>
                        <a:pt x="433" y="168"/>
                      </a:lnTo>
                      <a:lnTo>
                        <a:pt x="433" y="164"/>
                      </a:lnTo>
                      <a:lnTo>
                        <a:pt x="435" y="159"/>
                      </a:lnTo>
                      <a:lnTo>
                        <a:pt x="435" y="153"/>
                      </a:lnTo>
                      <a:lnTo>
                        <a:pt x="435" y="145"/>
                      </a:lnTo>
                      <a:lnTo>
                        <a:pt x="435" y="132"/>
                      </a:lnTo>
                      <a:lnTo>
                        <a:pt x="433" y="117"/>
                      </a:lnTo>
                      <a:lnTo>
                        <a:pt x="429" y="101"/>
                      </a:lnTo>
                      <a:lnTo>
                        <a:pt x="428" y="94"/>
                      </a:lnTo>
                      <a:lnTo>
                        <a:pt x="424" y="84"/>
                      </a:lnTo>
                      <a:lnTo>
                        <a:pt x="420" y="77"/>
                      </a:lnTo>
                      <a:lnTo>
                        <a:pt x="416" y="69"/>
                      </a:lnTo>
                      <a:lnTo>
                        <a:pt x="412" y="61"/>
                      </a:lnTo>
                      <a:lnTo>
                        <a:pt x="408" y="54"/>
                      </a:lnTo>
                      <a:lnTo>
                        <a:pt x="403" y="46"/>
                      </a:lnTo>
                      <a:lnTo>
                        <a:pt x="397" y="38"/>
                      </a:lnTo>
                      <a:lnTo>
                        <a:pt x="389" y="33"/>
                      </a:lnTo>
                      <a:lnTo>
                        <a:pt x="382" y="27"/>
                      </a:lnTo>
                      <a:lnTo>
                        <a:pt x="374" y="21"/>
                      </a:lnTo>
                      <a:lnTo>
                        <a:pt x="364" y="15"/>
                      </a:lnTo>
                      <a:lnTo>
                        <a:pt x="355" y="12"/>
                      </a:lnTo>
                      <a:lnTo>
                        <a:pt x="343" y="8"/>
                      </a:lnTo>
                      <a:lnTo>
                        <a:pt x="332" y="4"/>
                      </a:lnTo>
                      <a:lnTo>
                        <a:pt x="320" y="2"/>
                      </a:lnTo>
                      <a:lnTo>
                        <a:pt x="307" y="0"/>
                      </a:lnTo>
                      <a:lnTo>
                        <a:pt x="291" y="0"/>
                      </a:lnTo>
                      <a:lnTo>
                        <a:pt x="278" y="0"/>
                      </a:lnTo>
                      <a:lnTo>
                        <a:pt x="263" y="2"/>
                      </a:lnTo>
                      <a:lnTo>
                        <a:pt x="251" y="4"/>
                      </a:lnTo>
                      <a:lnTo>
                        <a:pt x="238" y="8"/>
                      </a:lnTo>
                      <a:lnTo>
                        <a:pt x="228" y="12"/>
                      </a:lnTo>
                      <a:lnTo>
                        <a:pt x="217" y="15"/>
                      </a:lnTo>
                      <a:lnTo>
                        <a:pt x="207" y="21"/>
                      </a:lnTo>
                      <a:lnTo>
                        <a:pt x="199" y="27"/>
                      </a:lnTo>
                      <a:lnTo>
                        <a:pt x="192" y="33"/>
                      </a:lnTo>
                      <a:lnTo>
                        <a:pt x="184" y="38"/>
                      </a:lnTo>
                      <a:lnTo>
                        <a:pt x="178" y="46"/>
                      </a:lnTo>
                      <a:lnTo>
                        <a:pt x="173" y="54"/>
                      </a:lnTo>
                      <a:lnTo>
                        <a:pt x="169" y="61"/>
                      </a:lnTo>
                      <a:lnTo>
                        <a:pt x="165" y="69"/>
                      </a:lnTo>
                      <a:lnTo>
                        <a:pt x="161" y="77"/>
                      </a:lnTo>
                      <a:lnTo>
                        <a:pt x="157" y="84"/>
                      </a:lnTo>
                      <a:lnTo>
                        <a:pt x="155" y="94"/>
                      </a:lnTo>
                      <a:lnTo>
                        <a:pt x="153" y="101"/>
                      </a:lnTo>
                      <a:lnTo>
                        <a:pt x="150" y="117"/>
                      </a:lnTo>
                      <a:lnTo>
                        <a:pt x="148" y="132"/>
                      </a:lnTo>
                      <a:lnTo>
                        <a:pt x="148" y="145"/>
                      </a:lnTo>
                      <a:lnTo>
                        <a:pt x="150" y="153"/>
                      </a:lnTo>
                      <a:lnTo>
                        <a:pt x="150" y="159"/>
                      </a:lnTo>
                      <a:lnTo>
                        <a:pt x="150" y="164"/>
                      </a:lnTo>
                      <a:lnTo>
                        <a:pt x="151" y="168"/>
                      </a:lnTo>
                      <a:lnTo>
                        <a:pt x="151" y="172"/>
                      </a:lnTo>
                      <a:lnTo>
                        <a:pt x="153" y="176"/>
                      </a:lnTo>
                      <a:lnTo>
                        <a:pt x="153" y="180"/>
                      </a:lnTo>
                      <a:lnTo>
                        <a:pt x="155" y="182"/>
                      </a:lnTo>
                      <a:lnTo>
                        <a:pt x="151" y="182"/>
                      </a:lnTo>
                      <a:lnTo>
                        <a:pt x="146" y="184"/>
                      </a:lnTo>
                      <a:lnTo>
                        <a:pt x="142" y="185"/>
                      </a:lnTo>
                      <a:lnTo>
                        <a:pt x="140" y="189"/>
                      </a:lnTo>
                      <a:lnTo>
                        <a:pt x="136" y="195"/>
                      </a:lnTo>
                      <a:lnTo>
                        <a:pt x="134" y="201"/>
                      </a:lnTo>
                      <a:lnTo>
                        <a:pt x="134" y="208"/>
                      </a:lnTo>
                      <a:lnTo>
                        <a:pt x="136" y="218"/>
                      </a:lnTo>
                      <a:lnTo>
                        <a:pt x="138" y="226"/>
                      </a:lnTo>
                      <a:lnTo>
                        <a:pt x="140" y="235"/>
                      </a:lnTo>
                      <a:lnTo>
                        <a:pt x="146" y="245"/>
                      </a:lnTo>
                      <a:lnTo>
                        <a:pt x="150" y="252"/>
                      </a:lnTo>
                      <a:lnTo>
                        <a:pt x="155" y="260"/>
                      </a:lnTo>
                      <a:lnTo>
                        <a:pt x="161" y="266"/>
                      </a:lnTo>
                      <a:lnTo>
                        <a:pt x="165" y="268"/>
                      </a:lnTo>
                      <a:lnTo>
                        <a:pt x="167" y="268"/>
                      </a:lnTo>
                      <a:lnTo>
                        <a:pt x="169" y="270"/>
                      </a:lnTo>
                      <a:lnTo>
                        <a:pt x="171" y="270"/>
                      </a:lnTo>
                      <a:lnTo>
                        <a:pt x="174" y="270"/>
                      </a:lnTo>
                      <a:lnTo>
                        <a:pt x="176" y="270"/>
                      </a:lnTo>
                      <a:lnTo>
                        <a:pt x="176" y="270"/>
                      </a:lnTo>
                      <a:lnTo>
                        <a:pt x="180" y="270"/>
                      </a:lnTo>
                      <a:lnTo>
                        <a:pt x="186" y="287"/>
                      </a:lnTo>
                      <a:lnTo>
                        <a:pt x="194" y="302"/>
                      </a:lnTo>
                      <a:lnTo>
                        <a:pt x="203" y="317"/>
                      </a:lnTo>
                      <a:lnTo>
                        <a:pt x="211" y="331"/>
                      </a:lnTo>
                      <a:lnTo>
                        <a:pt x="211" y="338"/>
                      </a:lnTo>
                      <a:lnTo>
                        <a:pt x="211" y="344"/>
                      </a:lnTo>
                      <a:lnTo>
                        <a:pt x="207" y="358"/>
                      </a:lnTo>
                      <a:lnTo>
                        <a:pt x="203" y="371"/>
                      </a:lnTo>
                      <a:lnTo>
                        <a:pt x="197" y="380"/>
                      </a:lnTo>
                      <a:lnTo>
                        <a:pt x="190" y="390"/>
                      </a:lnTo>
                      <a:lnTo>
                        <a:pt x="182" y="398"/>
                      </a:lnTo>
                      <a:lnTo>
                        <a:pt x="174" y="403"/>
                      </a:lnTo>
                      <a:lnTo>
                        <a:pt x="165" y="409"/>
                      </a:lnTo>
                      <a:lnTo>
                        <a:pt x="157" y="415"/>
                      </a:lnTo>
                      <a:lnTo>
                        <a:pt x="148" y="419"/>
                      </a:lnTo>
                      <a:lnTo>
                        <a:pt x="140" y="421"/>
                      </a:lnTo>
                      <a:lnTo>
                        <a:pt x="134" y="423"/>
                      </a:lnTo>
                      <a:lnTo>
                        <a:pt x="128" y="424"/>
                      </a:lnTo>
                      <a:lnTo>
                        <a:pt x="123" y="426"/>
                      </a:lnTo>
                      <a:lnTo>
                        <a:pt x="121" y="426"/>
                      </a:lnTo>
                      <a:lnTo>
                        <a:pt x="119" y="426"/>
                      </a:lnTo>
                      <a:lnTo>
                        <a:pt x="119" y="426"/>
                      </a:lnTo>
                      <a:lnTo>
                        <a:pt x="107" y="428"/>
                      </a:lnTo>
                      <a:lnTo>
                        <a:pt x="98" y="430"/>
                      </a:lnTo>
                      <a:lnTo>
                        <a:pt x="88" y="434"/>
                      </a:lnTo>
                      <a:lnTo>
                        <a:pt x="79" y="438"/>
                      </a:lnTo>
                      <a:lnTo>
                        <a:pt x="71" y="442"/>
                      </a:lnTo>
                      <a:lnTo>
                        <a:pt x="63" y="447"/>
                      </a:lnTo>
                      <a:lnTo>
                        <a:pt x="56" y="453"/>
                      </a:lnTo>
                      <a:lnTo>
                        <a:pt x="48" y="459"/>
                      </a:lnTo>
                      <a:lnTo>
                        <a:pt x="42" y="467"/>
                      </a:lnTo>
                      <a:lnTo>
                        <a:pt x="36" y="472"/>
                      </a:lnTo>
                      <a:lnTo>
                        <a:pt x="33" y="480"/>
                      </a:lnTo>
                      <a:lnTo>
                        <a:pt x="27" y="489"/>
                      </a:lnTo>
                      <a:lnTo>
                        <a:pt x="19" y="505"/>
                      </a:lnTo>
                      <a:lnTo>
                        <a:pt x="11" y="522"/>
                      </a:lnTo>
                      <a:lnTo>
                        <a:pt x="8" y="539"/>
                      </a:lnTo>
                      <a:lnTo>
                        <a:pt x="4" y="554"/>
                      </a:lnTo>
                      <a:lnTo>
                        <a:pt x="2" y="572"/>
                      </a:lnTo>
                      <a:lnTo>
                        <a:pt x="0" y="585"/>
                      </a:lnTo>
                      <a:lnTo>
                        <a:pt x="0" y="593"/>
                      </a:lnTo>
                      <a:lnTo>
                        <a:pt x="0" y="598"/>
                      </a:lnTo>
                      <a:lnTo>
                        <a:pt x="0" y="604"/>
                      </a:lnTo>
                      <a:lnTo>
                        <a:pt x="0" y="610"/>
                      </a:lnTo>
                      <a:lnTo>
                        <a:pt x="0" y="614"/>
                      </a:lnTo>
                      <a:lnTo>
                        <a:pt x="0" y="618"/>
                      </a:lnTo>
                      <a:lnTo>
                        <a:pt x="2" y="621"/>
                      </a:lnTo>
                      <a:lnTo>
                        <a:pt x="2" y="623"/>
                      </a:lnTo>
                      <a:lnTo>
                        <a:pt x="4" y="627"/>
                      </a:lnTo>
                      <a:lnTo>
                        <a:pt x="6" y="629"/>
                      </a:lnTo>
                      <a:lnTo>
                        <a:pt x="11" y="635"/>
                      </a:lnTo>
                      <a:lnTo>
                        <a:pt x="13" y="637"/>
                      </a:lnTo>
                      <a:lnTo>
                        <a:pt x="17" y="639"/>
                      </a:lnTo>
                      <a:lnTo>
                        <a:pt x="21" y="640"/>
                      </a:lnTo>
                      <a:lnTo>
                        <a:pt x="25" y="642"/>
                      </a:lnTo>
                      <a:lnTo>
                        <a:pt x="31" y="644"/>
                      </a:lnTo>
                      <a:lnTo>
                        <a:pt x="36" y="646"/>
                      </a:lnTo>
                      <a:lnTo>
                        <a:pt x="42" y="648"/>
                      </a:lnTo>
                      <a:lnTo>
                        <a:pt x="50" y="650"/>
                      </a:lnTo>
                      <a:lnTo>
                        <a:pt x="56" y="654"/>
                      </a:lnTo>
                      <a:lnTo>
                        <a:pt x="63" y="656"/>
                      </a:lnTo>
                      <a:lnTo>
                        <a:pt x="73" y="658"/>
                      </a:lnTo>
                      <a:lnTo>
                        <a:pt x="82" y="660"/>
                      </a:lnTo>
                      <a:lnTo>
                        <a:pt x="92" y="662"/>
                      </a:lnTo>
                      <a:lnTo>
                        <a:pt x="102" y="663"/>
                      </a:lnTo>
                      <a:lnTo>
                        <a:pt x="113" y="665"/>
                      </a:lnTo>
                      <a:lnTo>
                        <a:pt x="127" y="667"/>
                      </a:lnTo>
                      <a:lnTo>
                        <a:pt x="138" y="667"/>
                      </a:lnTo>
                      <a:lnTo>
                        <a:pt x="151" y="669"/>
                      </a:lnTo>
                      <a:lnTo>
                        <a:pt x="167" y="671"/>
                      </a:lnTo>
                      <a:lnTo>
                        <a:pt x="182" y="671"/>
                      </a:lnTo>
                      <a:lnTo>
                        <a:pt x="197" y="673"/>
                      </a:lnTo>
                      <a:lnTo>
                        <a:pt x="215" y="673"/>
                      </a:lnTo>
                      <a:lnTo>
                        <a:pt x="234" y="675"/>
                      </a:lnTo>
                      <a:lnTo>
                        <a:pt x="251" y="675"/>
                      </a:lnTo>
                      <a:lnTo>
                        <a:pt x="272" y="675"/>
                      </a:lnTo>
                      <a:lnTo>
                        <a:pt x="291" y="675"/>
                      </a:lnTo>
                      <a:lnTo>
                        <a:pt x="314" y="675"/>
                      </a:lnTo>
                      <a:lnTo>
                        <a:pt x="334" y="675"/>
                      </a:lnTo>
                      <a:lnTo>
                        <a:pt x="353" y="675"/>
                      </a:lnTo>
                      <a:lnTo>
                        <a:pt x="372" y="673"/>
                      </a:lnTo>
                      <a:lnTo>
                        <a:pt x="389" y="673"/>
                      </a:lnTo>
                      <a:lnTo>
                        <a:pt x="405" y="671"/>
                      </a:lnTo>
                      <a:lnTo>
                        <a:pt x="422" y="671"/>
                      </a:lnTo>
                      <a:lnTo>
                        <a:pt x="435" y="669"/>
                      </a:lnTo>
                      <a:lnTo>
                        <a:pt x="449" y="667"/>
                      </a:lnTo>
                      <a:lnTo>
                        <a:pt x="462" y="667"/>
                      </a:lnTo>
                      <a:lnTo>
                        <a:pt x="474" y="665"/>
                      </a:lnTo>
                      <a:lnTo>
                        <a:pt x="485" y="663"/>
                      </a:lnTo>
                      <a:lnTo>
                        <a:pt x="497" y="662"/>
                      </a:lnTo>
                      <a:lnTo>
                        <a:pt x="506" y="660"/>
                      </a:lnTo>
                      <a:lnTo>
                        <a:pt x="516" y="658"/>
                      </a:lnTo>
                      <a:lnTo>
                        <a:pt x="523" y="656"/>
                      </a:lnTo>
                      <a:lnTo>
                        <a:pt x="531" y="654"/>
                      </a:lnTo>
                      <a:lnTo>
                        <a:pt x="539" y="650"/>
                      </a:lnTo>
                      <a:lnTo>
                        <a:pt x="545" y="648"/>
                      </a:lnTo>
                      <a:lnTo>
                        <a:pt x="552" y="646"/>
                      </a:lnTo>
                      <a:lnTo>
                        <a:pt x="556" y="644"/>
                      </a:lnTo>
                      <a:lnTo>
                        <a:pt x="562" y="642"/>
                      </a:lnTo>
                      <a:lnTo>
                        <a:pt x="566" y="640"/>
                      </a:lnTo>
                      <a:lnTo>
                        <a:pt x="569" y="639"/>
                      </a:lnTo>
                      <a:lnTo>
                        <a:pt x="575" y="635"/>
                      </a:lnTo>
                      <a:lnTo>
                        <a:pt x="581" y="629"/>
                      </a:lnTo>
                      <a:lnTo>
                        <a:pt x="585" y="627"/>
                      </a:lnTo>
                      <a:lnTo>
                        <a:pt x="587" y="623"/>
                      </a:lnTo>
                      <a:lnTo>
                        <a:pt x="587" y="621"/>
                      </a:lnTo>
                      <a:lnTo>
                        <a:pt x="587" y="618"/>
                      </a:lnTo>
                      <a:lnTo>
                        <a:pt x="589" y="614"/>
                      </a:lnTo>
                      <a:lnTo>
                        <a:pt x="589" y="610"/>
                      </a:lnTo>
                      <a:lnTo>
                        <a:pt x="589" y="604"/>
                      </a:lnTo>
                      <a:lnTo>
                        <a:pt x="589" y="598"/>
                      </a:lnTo>
                      <a:lnTo>
                        <a:pt x="589" y="593"/>
                      </a:lnTo>
                      <a:lnTo>
                        <a:pt x="589" y="585"/>
                      </a:lnTo>
                      <a:lnTo>
                        <a:pt x="587" y="572"/>
                      </a:lnTo>
                      <a:lnTo>
                        <a:pt x="583" y="554"/>
                      </a:lnTo>
                      <a:lnTo>
                        <a:pt x="579" y="539"/>
                      </a:lnTo>
                      <a:lnTo>
                        <a:pt x="573" y="522"/>
                      </a:lnTo>
                      <a:lnTo>
                        <a:pt x="568" y="505"/>
                      </a:lnTo>
                      <a:lnTo>
                        <a:pt x="558" y="489"/>
                      </a:lnTo>
                      <a:lnTo>
                        <a:pt x="554" y="480"/>
                      </a:lnTo>
                      <a:lnTo>
                        <a:pt x="548" y="472"/>
                      </a:lnTo>
                      <a:lnTo>
                        <a:pt x="543" y="467"/>
                      </a:lnTo>
                      <a:lnTo>
                        <a:pt x="537" y="459"/>
                      </a:lnTo>
                      <a:lnTo>
                        <a:pt x="529" y="453"/>
                      </a:lnTo>
                      <a:lnTo>
                        <a:pt x="521" y="447"/>
                      </a:lnTo>
                      <a:lnTo>
                        <a:pt x="514" y="442"/>
                      </a:lnTo>
                      <a:lnTo>
                        <a:pt x="506" y="438"/>
                      </a:lnTo>
                      <a:lnTo>
                        <a:pt x="497" y="434"/>
                      </a:lnTo>
                      <a:lnTo>
                        <a:pt x="487" y="430"/>
                      </a:lnTo>
                      <a:lnTo>
                        <a:pt x="475" y="428"/>
                      </a:lnTo>
                      <a:lnTo>
                        <a:pt x="466" y="4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</p:grpSp>
      <p:sp>
        <p:nvSpPr>
          <p:cNvPr id="45" name="TextBox 44"/>
          <p:cNvSpPr txBox="1"/>
          <p:nvPr/>
        </p:nvSpPr>
        <p:spPr>
          <a:xfrm>
            <a:off x="2254387" y="262668"/>
            <a:ext cx="5190851" cy="707886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pt-PT" sz="2000" dirty="0"/>
              <a:t>Melhorar a eficiência do uso de recursos no sector de saúde </a:t>
            </a:r>
          </a:p>
        </p:txBody>
      </p:sp>
      <p:sp>
        <p:nvSpPr>
          <p:cNvPr id="46" name="Speech Bubble: Oval 45"/>
          <p:cNvSpPr/>
          <p:nvPr/>
        </p:nvSpPr>
        <p:spPr>
          <a:xfrm>
            <a:off x="6683299" y="1585221"/>
            <a:ext cx="2264056" cy="1003119"/>
          </a:xfrm>
          <a:prstGeom prst="wedgeEllipseCallout">
            <a:avLst>
              <a:gd name="adj1" fmla="val -86087"/>
              <a:gd name="adj2" fmla="val -2594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Colocar mais ênfase nos potenciais ganhos com a eficiência</a:t>
            </a:r>
            <a:endParaRPr lang="en-US" sz="1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7" name="Speech Bubble: Oval 46"/>
          <p:cNvSpPr/>
          <p:nvPr/>
        </p:nvSpPr>
        <p:spPr>
          <a:xfrm>
            <a:off x="6161935" y="2846998"/>
            <a:ext cx="2974130" cy="2121557"/>
          </a:xfrm>
          <a:prstGeom prst="wedgeEllipseCallout">
            <a:avLst>
              <a:gd name="adj1" fmla="val -81865"/>
              <a:gd name="adj2" fmla="val 87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Expandido para algumas funções do Sistema de prestação de serviços (distribuição de medicamentos …),.  A capacidade de procura e contratação pode necessitar de ser reforçada no MISAU para assegurar de forma eficaz a quantidade de contratos com prestadores externos de serviços</a:t>
            </a:r>
          </a:p>
        </p:txBody>
      </p:sp>
      <p:sp>
        <p:nvSpPr>
          <p:cNvPr id="48" name="Speech Bubble: Oval 47"/>
          <p:cNvSpPr/>
          <p:nvPr/>
        </p:nvSpPr>
        <p:spPr>
          <a:xfrm>
            <a:off x="6475682" y="4697984"/>
            <a:ext cx="2471673" cy="1855216"/>
          </a:xfrm>
          <a:prstGeom prst="wedgeEllipseCallout">
            <a:avLst>
              <a:gd name="adj1" fmla="val -81865"/>
              <a:gd name="adj2" fmla="val -1625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Reforçar esta secção</a:t>
            </a:r>
            <a:endParaRPr lang="en-US" sz="1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076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1203"/>
            <a:ext cx="6553200" cy="1200150"/>
          </a:xfrm>
        </p:spPr>
        <p:txBody>
          <a:bodyPr/>
          <a:lstStyle/>
          <a:p>
            <a:r>
              <a:rPr lang="pt-PT" dirty="0"/>
              <a:t>QUESTOES CHAVES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QUE OUTRAS FONTES/CAUSAS DE INEFICIENCIA PODEM SER ABORDADAS NA ESTRATÉGIA?</a:t>
            </a:r>
          </a:p>
          <a:p>
            <a:r>
              <a:rPr lang="pt-PT" dirty="0"/>
              <a:t>O QUE ESTA FALTANDO PARA DEFINIR AS INTERVENCOES?</a:t>
            </a:r>
          </a:p>
          <a:p>
            <a:r>
              <a:rPr lang="pt-PT" dirty="0"/>
              <a:t>COMO LIDAR COM AS INEFICIENCIAS RELATIVAS AOS RH?</a:t>
            </a:r>
          </a:p>
          <a:p>
            <a:r>
              <a:rPr lang="pt-PT" dirty="0"/>
              <a:t>QUAIS SÃO OS PRÓXIMOS PASSOS?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6302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47800"/>
            <a:ext cx="7162800" cy="4038600"/>
          </a:xfrm>
        </p:spPr>
        <p:txBody>
          <a:bodyPr/>
          <a:lstStyle/>
          <a:p>
            <a:pPr algn="ctr"/>
            <a:r>
              <a:rPr lang="en-US" dirty="0" err="1" smtClean="0"/>
              <a:t>Muito</a:t>
            </a:r>
            <a:r>
              <a:rPr lang="en-US" dirty="0" smtClean="0"/>
              <a:t> Obrigado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581367-5A07-45C7-9435-A904D42CCC1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2999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5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/m_precDefaultPercent&gt;&lt;m_precDefaultDate&gt;&lt;m_bNumberIsYear val=&quot;0&quot;/&gt;&lt;m_strFormatTime&gt;%#m/%#d/%Y&lt;/m_strFormatTime&gt;&lt;/m_precDefaultDate&gt;&lt;m_precDefaultYear/&gt;&lt;m_precDefaultQuarter/&gt;&lt;m_precDefaultMonth/&gt;&lt;m_precDefaultWeek/&gt;&lt;m_precDefaultDay/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ISAU_Theme_09_Abirl_201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ISAU_Theme_09_Abirl_201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MISAU_Theme_09_Abirl_2014</Template>
  <TotalTime>8872</TotalTime>
  <Words>1064</Words>
  <Application>Microsoft Office PowerPoint</Application>
  <PresentationFormat>On-screen Show (4:3)</PresentationFormat>
  <Paragraphs>95</Paragraphs>
  <Slides>15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MISAU_Theme_09_Abirl_2014</vt:lpstr>
      <vt:lpstr>1_MISAU_Theme_09_Abirl_2014</vt:lpstr>
      <vt:lpstr>think-cell Slide</vt:lpstr>
      <vt:lpstr>EFICIÊNCIA TÉCNICA  GTF, 15 de Setembro de 2016</vt:lpstr>
      <vt:lpstr>Conteúdos</vt:lpstr>
      <vt:lpstr>O que é eficiência técnica</vt:lpstr>
      <vt:lpstr>Quão eficiente é o sistema Moçambicano?</vt:lpstr>
      <vt:lpstr>Principais causas de ineficiência</vt:lpstr>
      <vt:lpstr>Principais causas de ineficiência</vt:lpstr>
      <vt:lpstr>EXEMPLO DOS RECURSOS HUMANOS</vt:lpstr>
      <vt:lpstr>As fraquezas da formação inicial são substituídas por uma serie de formações “em serviço” que contribuem para o alto índice de  absentismo</vt:lpstr>
      <vt:lpstr>Descentralização e pressão política local: A Alocação de profissionais para novas US em zonas de baixa densidade populacional pode originar situações de baixa produtividade</vt:lpstr>
      <vt:lpstr>Descentralização e pressão política local: A Contratação – pouco controlada - de trabalhadores do Regime Geral pode contribuir para a escassez de financiamento disponível para a contratação dos profissionais do Regime Específico</vt:lpstr>
      <vt:lpstr>EFICIENCIA DA AJUDA EXTERNA</vt:lpstr>
      <vt:lpstr>Slide 12</vt:lpstr>
      <vt:lpstr>Slide 13</vt:lpstr>
      <vt:lpstr>QUESTOES CHAVES</vt:lpstr>
      <vt:lpstr>Muito Obrigado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calu</dc:creator>
  <cp:lastModifiedBy>calu</cp:lastModifiedBy>
  <cp:revision>374</cp:revision>
  <dcterms:created xsi:type="dcterms:W3CDTF">2014-04-08T16:51:05Z</dcterms:created>
  <dcterms:modified xsi:type="dcterms:W3CDTF">2016-09-14T23:09:44Z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TC102862151033</vt:lpwstr>
  </property>
  <property fmtid="{D5CDD505-2E9C-101B-9397-08002B2CF9AE}" pid="3" name="TitusGUID">
    <vt:lpwstr>0219745b-cab4-434a-bf93-a0f790b76cfb</vt:lpwstr>
  </property>
  <property fmtid="{D5CDD505-2E9C-101B-9397-08002B2CF9AE}" pid="4" name="DeloitteCountry">
    <vt:lpwstr>SouthAfrica</vt:lpwstr>
  </property>
  <property fmtid="{D5CDD505-2E9C-101B-9397-08002B2CF9AE}" pid="5" name="DeloitteCompany">
    <vt:lpwstr>DeloitteZA</vt:lpwstr>
  </property>
  <property fmtid="{D5CDD505-2E9C-101B-9397-08002B2CF9AE}" pid="6" name="DeloitteDivision">
    <vt:lpwstr>None</vt:lpwstr>
  </property>
  <property fmtid="{D5CDD505-2E9C-101B-9397-08002B2CF9AE}" pid="7" name="DeloitteBusinessUnit">
    <vt:lpwstr>None</vt:lpwstr>
  </property>
  <property fmtid="{D5CDD505-2E9C-101B-9397-08002B2CF9AE}" pid="8" name="DeloitteServiceLine">
    <vt:lpwstr>None</vt:lpwstr>
  </property>
  <property fmtid="{D5CDD505-2E9C-101B-9397-08002B2CF9AE}" pid="9" name="DeloitteSecurityClassification">
    <vt:lpwstr>Internal</vt:lpwstr>
  </property>
  <property fmtid="{D5CDD505-2E9C-101B-9397-08002B2CF9AE}" pid="10" name="DeloitteSensitivity">
    <vt:lpwstr>FirmPersonalAndConfidential</vt:lpwstr>
  </property>
</Properties>
</file>